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4"/>
    <p:sldMasterId id="2147483836" r:id="rId5"/>
    <p:sldMasterId id="2147485240" r:id="rId6"/>
    <p:sldMasterId id="2147485268" r:id="rId7"/>
    <p:sldMasterId id="2147485274" r:id="rId8"/>
    <p:sldMasterId id="2147485292" r:id="rId9"/>
    <p:sldMasterId id="2147485302" r:id="rId10"/>
    <p:sldMasterId id="2147485308" r:id="rId11"/>
    <p:sldMasterId id="2147485317" r:id="rId12"/>
    <p:sldMasterId id="2147485335" r:id="rId13"/>
    <p:sldMasterId id="2147485345" r:id="rId14"/>
    <p:sldMasterId id="2147485355" r:id="rId15"/>
  </p:sldMasterIdLst>
  <p:notesMasterIdLst>
    <p:notesMasterId r:id="rId43"/>
  </p:notesMasterIdLst>
  <p:handoutMasterIdLst>
    <p:handoutMasterId r:id="rId44"/>
  </p:handoutMasterIdLst>
  <p:sldIdLst>
    <p:sldId id="306" r:id="rId16"/>
    <p:sldId id="327" r:id="rId17"/>
    <p:sldId id="998" r:id="rId18"/>
    <p:sldId id="5540" r:id="rId19"/>
    <p:sldId id="5541" r:id="rId20"/>
    <p:sldId id="5557" r:id="rId21"/>
    <p:sldId id="5558" r:id="rId22"/>
    <p:sldId id="5530" r:id="rId23"/>
    <p:sldId id="1014" r:id="rId24"/>
    <p:sldId id="972" r:id="rId25"/>
    <p:sldId id="5535" r:id="rId26"/>
    <p:sldId id="5537" r:id="rId27"/>
    <p:sldId id="5549" r:id="rId28"/>
    <p:sldId id="5550" r:id="rId29"/>
    <p:sldId id="5551" r:id="rId30"/>
    <p:sldId id="5552" r:id="rId31"/>
    <p:sldId id="5554" r:id="rId32"/>
    <p:sldId id="5555" r:id="rId33"/>
    <p:sldId id="3888" r:id="rId34"/>
    <p:sldId id="5543" r:id="rId35"/>
    <p:sldId id="5529" r:id="rId36"/>
    <p:sldId id="5556" r:id="rId37"/>
    <p:sldId id="5547" r:id="rId38"/>
    <p:sldId id="5527" r:id="rId39"/>
    <p:sldId id="969" r:id="rId40"/>
    <p:sldId id="907" r:id="rId41"/>
    <p:sldId id="908" r:id="rId42"/>
  </p:sldIdLst>
  <p:sldSz cx="14630400" cy="8229600"/>
  <p:notesSz cx="7010400" cy="92964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1" userDrawn="1">
          <p15:clr>
            <a:srgbClr val="A4A3A4"/>
          </p15:clr>
        </p15:guide>
        <p15:guide id="12" pos="1728" userDrawn="1">
          <p15:clr>
            <a:srgbClr val="A4A3A4"/>
          </p15:clr>
        </p15:guide>
        <p15:guide id="31" pos="1152" userDrawn="1">
          <p15:clr>
            <a:srgbClr val="A4A3A4"/>
          </p15:clr>
        </p15:guide>
        <p15:guide id="33" pos="570" userDrawn="1">
          <p15:clr>
            <a:srgbClr val="A4A3A4"/>
          </p15:clr>
        </p15:guide>
        <p15:guide id="34" pos="2304" userDrawn="1">
          <p15:clr>
            <a:srgbClr val="A4A3A4"/>
          </p15:clr>
        </p15:guide>
        <p15:guide id="35" pos="2880" userDrawn="1">
          <p15:clr>
            <a:srgbClr val="A4A3A4"/>
          </p15:clr>
        </p15:guide>
        <p15:guide id="36" pos="3456" userDrawn="1">
          <p15:clr>
            <a:srgbClr val="A4A3A4"/>
          </p15:clr>
        </p15:guide>
        <p15:guide id="37" pos="4032" userDrawn="1">
          <p15:clr>
            <a:srgbClr val="A4A3A4"/>
          </p15:clr>
        </p15:guide>
        <p15:guide id="38" pos="4608" userDrawn="1">
          <p15:clr>
            <a:srgbClr val="A4A3A4"/>
          </p15:clr>
        </p15:guide>
        <p15:guide id="39" pos="5184" userDrawn="1">
          <p15:clr>
            <a:srgbClr val="A4A3A4"/>
          </p15:clr>
        </p15:guide>
        <p15:guide id="40" pos="5760" userDrawn="1">
          <p15:clr>
            <a:srgbClr val="A4A3A4"/>
          </p15:clr>
        </p15:guide>
        <p15:guide id="41" pos="6336" userDrawn="1">
          <p15:clr>
            <a:srgbClr val="A4A3A4"/>
          </p15:clr>
        </p15:guide>
        <p15:guide id="42" pos="6912" userDrawn="1">
          <p15:clr>
            <a:srgbClr val="A4A3A4"/>
          </p15:clr>
        </p15:guide>
        <p15:guide id="43" pos="7488" userDrawn="1">
          <p15:clr>
            <a:srgbClr val="A4A3A4"/>
          </p15:clr>
        </p15:guide>
        <p15:guide id="44" pos="8064" userDrawn="1">
          <p15:clr>
            <a:srgbClr val="A4A3A4"/>
          </p15:clr>
        </p15:guide>
        <p15:guide id="45" pos="8640" userDrawn="1">
          <p15:clr>
            <a:srgbClr val="A4A3A4"/>
          </p15:clr>
        </p15:guide>
        <p15:guide id="46" pos="9216" userDrawn="1">
          <p15:clr>
            <a:srgbClr val="A4A3A4"/>
          </p15:clr>
        </p15:guide>
        <p15:guide id="47" orient="horz" userDrawn="1">
          <p15:clr>
            <a:srgbClr val="A4A3A4"/>
          </p15:clr>
        </p15:guide>
        <p15:guide id="48" orient="horz" pos="576" userDrawn="1">
          <p15:clr>
            <a:srgbClr val="A4A3A4"/>
          </p15:clr>
        </p15:guide>
        <p15:guide id="49" orient="horz" pos="1152" userDrawn="1">
          <p15:clr>
            <a:srgbClr val="A4A3A4"/>
          </p15:clr>
        </p15:guide>
        <p15:guide id="50" orient="horz" pos="1728" userDrawn="1">
          <p15:clr>
            <a:srgbClr val="A4A3A4"/>
          </p15:clr>
        </p15:guide>
        <p15:guide id="51" orient="horz" pos="2304" userDrawn="1">
          <p15:clr>
            <a:srgbClr val="A4A3A4"/>
          </p15:clr>
        </p15:guide>
        <p15:guide id="52" orient="horz" pos="2880" userDrawn="1">
          <p15:clr>
            <a:srgbClr val="A4A3A4"/>
          </p15:clr>
        </p15:guide>
        <p15:guide id="53" orient="horz" pos="3456" userDrawn="1">
          <p15:clr>
            <a:srgbClr val="A4A3A4"/>
          </p15:clr>
        </p15:guide>
        <p15:guide id="54" orient="horz" pos="4032" userDrawn="1">
          <p15:clr>
            <a:srgbClr val="A4A3A4"/>
          </p15:clr>
        </p15:guide>
        <p15:guide id="55" orient="horz" pos="4608" userDrawn="1">
          <p15:clr>
            <a:srgbClr val="A4A3A4"/>
          </p15:clr>
        </p15:guide>
        <p15:guide id="56" orient="horz" pos="4896" userDrawn="1">
          <p15:clr>
            <a:srgbClr val="A4A3A4"/>
          </p15:clr>
        </p15:guide>
        <p15:guide id="57" orient="horz" pos="288" userDrawn="1">
          <p15:clr>
            <a:srgbClr val="A4A3A4"/>
          </p15:clr>
        </p15:guide>
        <p15:guide id="58" pos="8880" userDrawn="1">
          <p15:clr>
            <a:srgbClr val="A4A3A4"/>
          </p15:clr>
        </p15:guide>
        <p15:guide id="59" pos="288" userDrawn="1">
          <p15:clr>
            <a:srgbClr val="A4A3A4"/>
          </p15:clr>
        </p15:guide>
        <p15:guide id="60" orient="horz" pos="25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F51E48-B736-9A2A-3168-6E1825DCA9B4}" name="Le, Yen Kim" initials="LK" userId="S::leyen_coned.com#ext#@icfonline.onmicrosoft.com::5640096c-6530-4821-8c93-ebb75dd0ac6b" providerId="AD"/>
  <p188:author id="{51D26E5A-AC9B-64DA-8E5F-FB98F43DE229}" name="Alex Mayer" initials="AM" userId="S::55858@icf.com::87d249d5-799a-4382-884e-32a10ec3730f" providerId="AD"/>
  <p188:author id="{5A2472CA-FA57-4605-3B1F-E2042A1A19EE}" name="Kastner, Lauren" initials="LK" userId="S::53805@icf.com::9f8d6c14-4dd4-428f-867f-1091fac4d4f5" providerId="AD"/>
  <p188:author id="{B6FBF2DF-FC40-0843-2BCC-D8312D2157BC}" name="DeBenedittis, Siena" initials="DS" userId="S::57421@icf.com::72a0dc80-edbd-4151-bb7f-404554c45110" providerId="AD"/>
  <p188:author id="{604EE5F7-E911-BBB6-6F63-80A5A3DB3D2D}" name="Walter Rojowsky" initials="WR" userId="S::40634@icf.com::f12c1c70-86ea-4645-a865-a345b0bf192c" providerId="AD"/>
  <p188:author id="{DD2D43FC-C68D-2C34-85F7-C4349B51C6C0}" name="Xu, Yilong" initials="XY" userId="S::xuy@coned.com::ca26a8c0-d9bb-47f4-94d6-098a362c2e7a" providerId="AD"/>
  <p188:author id="{EB1CEBFE-574B-7E33-8EC7-E2F5C22D4425}" name="Vaidya, Surhud" initials="SV" userId="Vaidya, Surhu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Van Horn, Katie" initials="VHK" lastIdx="1" clrIdx="28">
    <p:extLst>
      <p:ext uri="{19B8F6BF-5375-455C-9EA6-DF929625EA0E}">
        <p15:presenceInfo xmlns:p15="http://schemas.microsoft.com/office/powerpoint/2012/main" userId="S::53463@icf.com::e6473d26-4c7c-43fe-a377-24e8ddebdabc" providerId="AD"/>
      </p:ext>
    </p:extLst>
  </p:cmAuthor>
  <p:cmAuthor id="1" name="Metscher, Rachel" initials="MR" lastIdx="47" clrIdx="0"/>
  <p:cmAuthor id="30" name="Bob" initials="B" lastIdx="2" clrIdx="29">
    <p:extLst>
      <p:ext uri="{19B8F6BF-5375-455C-9EA6-DF929625EA0E}">
        <p15:presenceInfo xmlns:p15="http://schemas.microsoft.com/office/powerpoint/2012/main" userId="S::37364@icf.com::ac740a0d-e06e-4c21-b36d-4283fc896156" providerId="AD"/>
      </p:ext>
    </p:extLst>
  </p:cmAuthor>
  <p:cmAuthor id="2" name="Microsoft Office User" initials="Office" lastIdx="75" clrIdx="1"/>
  <p:cmAuthor id="31" name="Kastner, Lauren" initials="KL" lastIdx="4" clrIdx="30">
    <p:extLst>
      <p:ext uri="{19B8F6BF-5375-455C-9EA6-DF929625EA0E}">
        <p15:presenceInfo xmlns:p15="http://schemas.microsoft.com/office/powerpoint/2012/main" userId="S::53805@icf.com::9f8d6c14-4dd4-428f-867f-1091fac4d4f5" providerId="AD"/>
      </p:ext>
    </p:extLst>
  </p:cmAuthor>
  <p:cmAuthor id="3" name="Microsoft Office User" initials="Office [2]" lastIdx="1" clrIdx="2"/>
  <p:cmAuthor id="32" name="Hyde, Toby" initials="HT" lastIdx="3" clrIdx="31">
    <p:extLst>
      <p:ext uri="{19B8F6BF-5375-455C-9EA6-DF929625EA0E}">
        <p15:presenceInfo xmlns:p15="http://schemas.microsoft.com/office/powerpoint/2012/main" userId="S::Toby.Hyde@us.nationalgrid.com::f537dc57-be79-485c-b4a9-f78bda97f50e" providerId="AD"/>
      </p:ext>
    </p:extLst>
  </p:cmAuthor>
  <p:cmAuthor id="4" name="Microsoft Office User" initials="Office [3]" lastIdx="1" clrIdx="3"/>
  <p:cmAuthor id="33" name="Lovelady, David" initials="LD" lastIdx="12" clrIdx="32">
    <p:extLst>
      <p:ext uri="{19B8F6BF-5375-455C-9EA6-DF929625EA0E}">
        <p15:presenceInfo xmlns:p15="http://schemas.microsoft.com/office/powerpoint/2012/main" userId="S-1-5-21-781256317-1909467510-1415713722-352118" providerId="AD"/>
      </p:ext>
    </p:extLst>
  </p:cmAuthor>
  <p:cmAuthor id="5" name="Microsoft Office User" initials="Office [4]" lastIdx="1" clrIdx="4"/>
  <p:cmAuthor id="6" name="Microsoft Office User" initials="Office [5]" lastIdx="1" clrIdx="5"/>
  <p:cmAuthor id="7" name="Microsoft Office User" initials="Office [6]" lastIdx="1" clrIdx="6"/>
  <p:cmAuthor id="8" name="Marush, Gabrielle" initials="MG" lastIdx="23" clrIdx="7"/>
  <p:cmAuthor id="9" name="Lauren Dyke" initials="" lastIdx="2" clrIdx="8"/>
  <p:cmAuthor id="10" name="Matt Maurer" initials="" lastIdx="4" clrIdx="9"/>
  <p:cmAuthor id="11" name="Wahba, Sam" initials="WS" lastIdx="1" clrIdx="10"/>
  <p:cmAuthor id="12" name="Wahba, Sam" initials="WS [2]" lastIdx="1" clrIdx="11"/>
  <p:cmAuthor id="13" name="Wahba, Sam" initials="WS [3]" lastIdx="1" clrIdx="12"/>
  <p:cmAuthor id="14" name="Wahba, Sam" initials="WS [4]" lastIdx="1" clrIdx="13"/>
  <p:cmAuthor id="15" name="Wahba, Sam" initials="WS [5]" lastIdx="1" clrIdx="14"/>
  <p:cmAuthor id="16" name="Wahba, Sam" initials="WS [6]" lastIdx="1" clrIdx="15"/>
  <p:cmAuthor id="17" name="Wahba, Sam" initials="WS [6] [2]" lastIdx="1" clrIdx="16"/>
  <p:cmAuthor id="18" name="Kinder, Rachel" initials="KR" lastIdx="18" clrIdx="17"/>
  <p:cmAuthor id="19" name="Rachel Kinder" initials="RK" lastIdx="8" clrIdx="18"/>
  <p:cmAuthor id="20" name="McDonough, Matt" initials="MM" lastIdx="20" clrIdx="19"/>
  <p:cmAuthor id="21" name="Robison, Matt" initials="RM" lastIdx="10" clrIdx="20"/>
  <p:cmAuthor id="22" name="ICF" initials="HA" lastIdx="16" clrIdx="21"/>
  <p:cmAuthor id="23" name="Alter, Mike" initials="AM" lastIdx="4" clrIdx="22"/>
  <p:cmAuthor id="24" name="Mike Alter" initials="MA" lastIdx="20" clrIdx="23"/>
  <p:cmAuthor id="25" name="Howley, Annie" initials="HA" lastIdx="35" clrIdx="24"/>
  <p:cmAuthor id="26" name="Mack, Bob" initials="MB" lastIdx="3" clrIdx="25"/>
  <p:cmAuthor id="27" name="Annie Howley" initials="AH" lastIdx="3" clrIdx="26"/>
  <p:cmAuthor id="28" name="Patricia D'Costa" initials="PD" lastIdx="4"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E1F4FF"/>
    <a:srgbClr val="CCECFF"/>
    <a:srgbClr val="E5F2FF"/>
    <a:srgbClr val="F5FAFF"/>
    <a:srgbClr val="A0BCDE"/>
    <a:srgbClr val="F7A1F1"/>
    <a:srgbClr val="81DEFF"/>
    <a:srgbClr val="00206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3F657-5FD2-438C-831F-6F13F845ED35}" vWet="2485" dt="2023-12-13T20:41:18.249"/>
    <p1510:client id="{808B826C-54F7-4B96-B168-D18AE0479427}" v="70" dt="2023-12-12T21:39:17.240"/>
    <p1510:client id="{857CB779-B437-AE54-3339-1C050771769C}" v="6" dt="2023-12-12T19:13:53.363"/>
    <p1510:client id="{C30ABCFA-596C-42EB-A184-17BAF9BFC7D0}" v="39" dt="2023-12-13T19:08:35.820"/>
    <p1510:client id="{D03B0CD4-0A84-A991-2C8C-9FBECBECEFE2}" v="29" dt="2023-12-13T21:09:03.887"/>
    <p1510:client id="{D0AADFAA-D147-9DE0-9288-BD149B28795C}" v="14" dt="2023-12-14T15:41:34.547"/>
    <p1510:client id="{D85942A7-6967-4348-A3BC-4017B9667E8E}" vWet="4" dt="2023-12-13T19:07:56.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1728"/>
        <p:guide pos="1152"/>
        <p:guide pos="570"/>
        <p:guide pos="2304"/>
        <p:guide pos="2880"/>
        <p:guide pos="3456"/>
        <p:guide pos="4032"/>
        <p:guide pos="4608"/>
        <p:guide pos="5184"/>
        <p:guide pos="5760"/>
        <p:guide pos="6336"/>
        <p:guide pos="6912"/>
        <p:guide pos="7488"/>
        <p:guide pos="8064"/>
        <p:guide pos="8640"/>
        <p:guide pos="9216"/>
        <p:guide orient="horz"/>
        <p:guide orient="horz" pos="576"/>
        <p:guide orient="horz" pos="1152"/>
        <p:guide orient="horz" pos="1728"/>
        <p:guide orient="horz" pos="2304"/>
        <p:guide orient="horz" pos="2880"/>
        <p:guide orient="horz" pos="3456"/>
        <p:guide orient="horz" pos="4032"/>
        <p:guide orient="horz" pos="4608"/>
        <p:guide orient="horz" pos="4896"/>
        <p:guide orient="horz" pos="288"/>
        <p:guide pos="8880"/>
        <p:guide pos="288"/>
        <p:guide orient="horz" pos="259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jowsky, Walter" userId="77eaa7d5-e92d-494b-b2ee-1d1be776e908" providerId="ADAL" clId="{808B826C-54F7-4B96-B168-D18AE0479427}"/>
    <pc:docChg chg="undo custSel addSld modSld">
      <pc:chgData name="Rojowsky, Walter" userId="77eaa7d5-e92d-494b-b2ee-1d1be776e908" providerId="ADAL" clId="{808B826C-54F7-4B96-B168-D18AE0479427}" dt="2023-12-12T21:39:17.240" v="719" actId="20577"/>
      <pc:docMkLst>
        <pc:docMk/>
      </pc:docMkLst>
      <pc:sldChg chg="modSp mod">
        <pc:chgData name="Rojowsky, Walter" userId="77eaa7d5-e92d-494b-b2ee-1d1be776e908" providerId="ADAL" clId="{808B826C-54F7-4B96-B168-D18AE0479427}" dt="2023-12-12T21:36:40.044" v="626" actId="1076"/>
        <pc:sldMkLst>
          <pc:docMk/>
          <pc:sldMk cId="1099859314" sldId="5541"/>
        </pc:sldMkLst>
        <pc:spChg chg="mod">
          <ac:chgData name="Rojowsky, Walter" userId="77eaa7d5-e92d-494b-b2ee-1d1be776e908" providerId="ADAL" clId="{808B826C-54F7-4B96-B168-D18AE0479427}" dt="2023-12-12T21:36:40.044" v="626" actId="1076"/>
          <ac:spMkLst>
            <pc:docMk/>
            <pc:sldMk cId="1099859314" sldId="5541"/>
            <ac:spMk id="3" creationId="{A9BEE970-0195-EF17-1DD4-D65210F2E291}"/>
          </ac:spMkLst>
        </pc:spChg>
      </pc:sldChg>
      <pc:sldChg chg="addSp delSp modSp mod">
        <pc:chgData name="Rojowsky, Walter" userId="77eaa7d5-e92d-494b-b2ee-1d1be776e908" providerId="ADAL" clId="{808B826C-54F7-4B96-B168-D18AE0479427}" dt="2023-12-12T21:30:16.854" v="376" actId="14100"/>
        <pc:sldMkLst>
          <pc:docMk/>
          <pc:sldMk cId="82559551" sldId="5548"/>
        </pc:sldMkLst>
        <pc:spChg chg="add del mod">
          <ac:chgData name="Rojowsky, Walter" userId="77eaa7d5-e92d-494b-b2ee-1d1be776e908" providerId="ADAL" clId="{808B826C-54F7-4B96-B168-D18AE0479427}" dt="2023-12-12T21:30:15.522" v="374" actId="22"/>
          <ac:spMkLst>
            <pc:docMk/>
            <pc:sldMk cId="82559551" sldId="5548"/>
            <ac:spMk id="5" creationId="{2035EF94-43E4-EE77-232A-C49CA1C5ADB7}"/>
          </ac:spMkLst>
        </pc:spChg>
        <pc:graphicFrameChg chg="mod">
          <ac:chgData name="Rojowsky, Walter" userId="77eaa7d5-e92d-494b-b2ee-1d1be776e908" providerId="ADAL" clId="{808B826C-54F7-4B96-B168-D18AE0479427}" dt="2023-12-12T21:30:16.854" v="376" actId="14100"/>
          <ac:graphicFrameMkLst>
            <pc:docMk/>
            <pc:sldMk cId="82559551" sldId="5548"/>
            <ac:graphicFrameMk id="8" creationId="{DB3FEED2-468C-1CCE-6FF0-C0F1FAF56821}"/>
          </ac:graphicFrameMkLst>
        </pc:graphicFrameChg>
      </pc:sldChg>
      <pc:sldChg chg="modSp add mod">
        <pc:chgData name="Rojowsky, Walter" userId="77eaa7d5-e92d-494b-b2ee-1d1be776e908" providerId="ADAL" clId="{808B826C-54F7-4B96-B168-D18AE0479427}" dt="2023-12-12T21:39:17.240" v="719" actId="20577"/>
        <pc:sldMkLst>
          <pc:docMk/>
          <pc:sldMk cId="1711261434" sldId="5557"/>
        </pc:sldMkLst>
        <pc:spChg chg="mod">
          <ac:chgData name="Rojowsky, Walter" userId="77eaa7d5-e92d-494b-b2ee-1d1be776e908" providerId="ADAL" clId="{808B826C-54F7-4B96-B168-D18AE0479427}" dt="2023-12-12T21:37:31.626" v="655" actId="20577"/>
          <ac:spMkLst>
            <pc:docMk/>
            <pc:sldMk cId="1711261434" sldId="5557"/>
            <ac:spMk id="4" creationId="{ABC771DF-B566-8CAA-03E5-30FEFD6A5001}"/>
          </ac:spMkLst>
        </pc:spChg>
        <pc:graphicFrameChg chg="mod">
          <ac:chgData name="Rojowsky, Walter" userId="77eaa7d5-e92d-494b-b2ee-1d1be776e908" providerId="ADAL" clId="{808B826C-54F7-4B96-B168-D18AE0479427}" dt="2023-12-12T21:39:17.240" v="719" actId="20577"/>
          <ac:graphicFrameMkLst>
            <pc:docMk/>
            <pc:sldMk cId="1711261434" sldId="5557"/>
            <ac:graphicFrameMk id="8" creationId="{DB3FEED2-468C-1CCE-6FF0-C0F1FAF56821}"/>
          </ac:graphicFrameMkLst>
        </pc:graphicFrameChg>
      </pc:sldChg>
    </pc:docChg>
  </pc:docChgLst>
  <pc:docChgLst>
    <pc:chgData name="Rojowsky, Walter" userId="f12c1c70-86ea-4645-a865-a345b0bf192c" providerId="ADAL" clId="{E2FB8D01-EA24-47D9-B707-0DEE2564C66E}"/>
    <pc:docChg chg="custSel modSld sldOrd">
      <pc:chgData name="Rojowsky, Walter" userId="f12c1c70-86ea-4645-a865-a345b0bf192c" providerId="ADAL" clId="{E2FB8D01-EA24-47D9-B707-0DEE2564C66E}" dt="2023-07-20T12:41:25.930" v="245"/>
      <pc:docMkLst>
        <pc:docMk/>
      </pc:docMkLst>
      <pc:sldChg chg="modSp mod">
        <pc:chgData name="Rojowsky, Walter" userId="f12c1c70-86ea-4645-a865-a345b0bf192c" providerId="ADAL" clId="{E2FB8D01-EA24-47D9-B707-0DEE2564C66E}" dt="2023-07-12T18:20:53.950" v="74" actId="13926"/>
        <pc:sldMkLst>
          <pc:docMk/>
          <pc:sldMk cId="1878800617" sldId="972"/>
        </pc:sldMkLst>
        <pc:spChg chg="mod">
          <ac:chgData name="Rojowsky, Walter" userId="f12c1c70-86ea-4645-a865-a345b0bf192c" providerId="ADAL" clId="{E2FB8D01-EA24-47D9-B707-0DEE2564C66E}" dt="2023-07-12T18:20:53.950" v="74" actId="13926"/>
          <ac:spMkLst>
            <pc:docMk/>
            <pc:sldMk cId="1878800617" sldId="972"/>
            <ac:spMk id="2" creationId="{0102E317-6120-4D16-90E4-DE1AB86692AD}"/>
          </ac:spMkLst>
        </pc:spChg>
      </pc:sldChg>
      <pc:sldChg chg="modSp mod">
        <pc:chgData name="Rojowsky, Walter" userId="f12c1c70-86ea-4645-a865-a345b0bf192c" providerId="ADAL" clId="{E2FB8D01-EA24-47D9-B707-0DEE2564C66E}" dt="2023-07-12T18:20:21.789" v="31" actId="20577"/>
        <pc:sldMkLst>
          <pc:docMk/>
          <pc:sldMk cId="2495550628" sldId="998"/>
        </pc:sldMkLst>
        <pc:graphicFrameChg chg="modGraphic">
          <ac:chgData name="Rojowsky, Walter" userId="f12c1c70-86ea-4645-a865-a345b0bf192c" providerId="ADAL" clId="{E2FB8D01-EA24-47D9-B707-0DEE2564C66E}" dt="2023-07-12T18:20:21.789" v="31" actId="20577"/>
          <ac:graphicFrameMkLst>
            <pc:docMk/>
            <pc:sldMk cId="2495550628" sldId="998"/>
            <ac:graphicFrameMk id="10" creationId="{00000000-0000-0000-0000-000000000000}"/>
          </ac:graphicFrameMkLst>
        </pc:graphicFrameChg>
      </pc:sldChg>
      <pc:sldChg chg="modSp mod delCm">
        <pc:chgData name="Rojowsky, Walter" userId="f12c1c70-86ea-4645-a865-a345b0bf192c" providerId="ADAL" clId="{E2FB8D01-EA24-47D9-B707-0DEE2564C66E}" dt="2023-07-12T18:25:05.736" v="243" actId="20577"/>
        <pc:sldMkLst>
          <pc:docMk/>
          <pc:sldMk cId="2626834304" sldId="1014"/>
        </pc:sldMkLst>
        <pc:spChg chg="mod">
          <ac:chgData name="Rojowsky, Walter" userId="f12c1c70-86ea-4645-a865-a345b0bf192c" providerId="ADAL" clId="{E2FB8D01-EA24-47D9-B707-0DEE2564C66E}" dt="2023-07-12T18:22:53.862" v="135" actId="1035"/>
          <ac:spMkLst>
            <pc:docMk/>
            <pc:sldMk cId="2626834304" sldId="1014"/>
            <ac:spMk id="3" creationId="{00000000-0000-0000-0000-000000000000}"/>
          </ac:spMkLst>
        </pc:spChg>
        <pc:spChg chg="mod">
          <ac:chgData name="Rojowsky, Walter" userId="f12c1c70-86ea-4645-a865-a345b0bf192c" providerId="ADAL" clId="{E2FB8D01-EA24-47D9-B707-0DEE2564C66E}" dt="2023-07-12T18:25:05.736" v="243" actId="20577"/>
          <ac:spMkLst>
            <pc:docMk/>
            <pc:sldMk cId="2626834304" sldId="1014"/>
            <ac:spMk id="13" creationId="{06D886E1-EB20-D1F2-D2AA-72BC1F188DC7}"/>
          </ac:spMkLst>
        </pc:spChg>
      </pc:sldChg>
      <pc:sldChg chg="ord">
        <pc:chgData name="Rojowsky, Walter" userId="f12c1c70-86ea-4645-a865-a345b0bf192c" providerId="ADAL" clId="{E2FB8D01-EA24-47D9-B707-0DEE2564C66E}" dt="2023-07-20T12:41:25.930" v="245"/>
        <pc:sldMkLst>
          <pc:docMk/>
          <pc:sldMk cId="1492600504" sldId="1034"/>
        </pc:sldMkLst>
      </pc:sldChg>
    </pc:docChg>
  </pc:docChgLst>
  <pc:docChgLst>
    <pc:chgData name="Robison, Matt" userId="S::36563@icf.com::24290432-9040-4bfc-88bb-d8633ef9588b" providerId="AD" clId="Web-{857CB779-B437-AE54-3339-1C050771769C}"/>
    <pc:docChg chg="modSld">
      <pc:chgData name="Robison, Matt" userId="S::36563@icf.com::24290432-9040-4bfc-88bb-d8633ef9588b" providerId="AD" clId="Web-{857CB779-B437-AE54-3339-1C050771769C}" dt="2023-12-12T19:13:48.394" v="2" actId="20577"/>
      <pc:docMkLst>
        <pc:docMk/>
      </pc:docMkLst>
      <pc:sldChg chg="modSp">
        <pc:chgData name="Robison, Matt" userId="S::36563@icf.com::24290432-9040-4bfc-88bb-d8633ef9588b" providerId="AD" clId="Web-{857CB779-B437-AE54-3339-1C050771769C}" dt="2023-12-12T19:13:48.394" v="2" actId="20577"/>
        <pc:sldMkLst>
          <pc:docMk/>
          <pc:sldMk cId="2644613443" sldId="5549"/>
        </pc:sldMkLst>
        <pc:spChg chg="mod">
          <ac:chgData name="Robison, Matt" userId="S::36563@icf.com::24290432-9040-4bfc-88bb-d8633ef9588b" providerId="AD" clId="Web-{857CB779-B437-AE54-3339-1C050771769C}" dt="2023-12-12T19:13:48.394" v="2" actId="20577"/>
          <ac:spMkLst>
            <pc:docMk/>
            <pc:sldMk cId="2644613443" sldId="5549"/>
            <ac:spMk id="4" creationId="{33905447-98A7-BE99-8A50-C83E28D06751}"/>
          </ac:spMkLst>
        </pc:spChg>
        <pc:picChg chg="mod">
          <ac:chgData name="Robison, Matt" userId="S::36563@icf.com::24290432-9040-4bfc-88bb-d8633ef9588b" providerId="AD" clId="Web-{857CB779-B437-AE54-3339-1C050771769C}" dt="2023-12-12T19:13:30.128" v="1" actId="1076"/>
          <ac:picMkLst>
            <pc:docMk/>
            <pc:sldMk cId="2644613443" sldId="5549"/>
            <ac:picMk id="5" creationId="{F4E8FA0B-D6DE-8B71-8748-35C587BBC3BC}"/>
          </ac:picMkLst>
        </pc:picChg>
      </pc:sldChg>
    </pc:docChg>
  </pc:docChgLst>
  <pc:docChgLst>
    <pc:chgData name="Stafford, Benjamin" userId="S::55605@icf.com::64858b5b-c121-4e9a-82ff-299d996ff204" providerId="AD" clId="Web-{CE30E43E-6F0A-00A3-58A4-390E004522C4}"/>
    <pc:docChg chg="addSld">
      <pc:chgData name="Stafford, Benjamin" userId="S::55605@icf.com::64858b5b-c121-4e9a-82ff-299d996ff204" providerId="AD" clId="Web-{CE30E43E-6F0A-00A3-58A4-390E004522C4}" dt="2023-07-18T20:11:56.134" v="0"/>
      <pc:docMkLst>
        <pc:docMk/>
      </pc:docMkLst>
      <pc:sldChg chg="new">
        <pc:chgData name="Stafford, Benjamin" userId="S::55605@icf.com::64858b5b-c121-4e9a-82ff-299d996ff204" providerId="AD" clId="Web-{CE30E43E-6F0A-00A3-58A4-390E004522C4}" dt="2023-07-18T20:11:56.134" v="0"/>
        <pc:sldMkLst>
          <pc:docMk/>
          <pc:sldMk cId="1027247588" sldId="5534"/>
        </pc:sldMkLst>
      </pc:sldChg>
    </pc:docChg>
  </pc:docChgLst>
  <pc:docChgLst>
    <pc:chgData name="DeBenedittis, Siena" userId="S::57421@icf.com::72a0dc80-edbd-4151-bb7f-404554c45110" providerId="AD" clId="Web-{A6FE9E1A-3BD1-070D-5ED5-894002EDC255}"/>
    <pc:docChg chg="modSld">
      <pc:chgData name="DeBenedittis, Siena" userId="S::57421@icf.com::72a0dc80-edbd-4151-bb7f-404554c45110" providerId="AD" clId="Web-{A6FE9E1A-3BD1-070D-5ED5-894002EDC255}" dt="2023-12-06T04:03:42.555" v="1670" actId="20577"/>
      <pc:docMkLst>
        <pc:docMk/>
      </pc:docMkLst>
      <pc:sldChg chg="delSp modSp">
        <pc:chgData name="DeBenedittis, Siena" userId="S::57421@icf.com::72a0dc80-edbd-4151-bb7f-404554c45110" providerId="AD" clId="Web-{A6FE9E1A-3BD1-070D-5ED5-894002EDC255}" dt="2023-12-06T03:56:32.971" v="1611" actId="20577"/>
        <pc:sldMkLst>
          <pc:docMk/>
          <pc:sldMk cId="3552407186" sldId="5527"/>
        </pc:sldMkLst>
        <pc:spChg chg="del">
          <ac:chgData name="DeBenedittis, Siena" userId="S::57421@icf.com::72a0dc80-edbd-4151-bb7f-404554c45110" providerId="AD" clId="Web-{A6FE9E1A-3BD1-070D-5ED5-894002EDC255}" dt="2023-12-06T03:54:54.267" v="1605"/>
          <ac:spMkLst>
            <pc:docMk/>
            <pc:sldMk cId="3552407186" sldId="5527"/>
            <ac:spMk id="2" creationId="{E90CFB7B-A3B5-1BC0-AE68-15515485BCE9}"/>
          </ac:spMkLst>
        </pc:spChg>
        <pc:spChg chg="mod">
          <ac:chgData name="DeBenedittis, Siena" userId="S::57421@icf.com::72a0dc80-edbd-4151-bb7f-404554c45110" providerId="AD" clId="Web-{A6FE9E1A-3BD1-070D-5ED5-894002EDC255}" dt="2023-12-06T03:54:23.579" v="1601" actId="20577"/>
          <ac:spMkLst>
            <pc:docMk/>
            <pc:sldMk cId="3552407186" sldId="5527"/>
            <ac:spMk id="3" creationId="{126D2F16-D737-7120-631D-26D16DA5F18B}"/>
          </ac:spMkLst>
        </pc:spChg>
        <pc:spChg chg="mod">
          <ac:chgData name="DeBenedittis, Siena" userId="S::57421@icf.com::72a0dc80-edbd-4151-bb7f-404554c45110" providerId="AD" clId="Web-{A6FE9E1A-3BD1-070D-5ED5-894002EDC255}" dt="2023-12-06T03:56:32.971" v="1611" actId="20577"/>
          <ac:spMkLst>
            <pc:docMk/>
            <pc:sldMk cId="3552407186" sldId="5527"/>
            <ac:spMk id="7" creationId="{2A047D2B-D948-387F-5C7B-314859DE7F14}"/>
          </ac:spMkLst>
        </pc:spChg>
        <pc:spChg chg="mod">
          <ac:chgData name="DeBenedittis, Siena" userId="S::57421@icf.com::72a0dc80-edbd-4151-bb7f-404554c45110" providerId="AD" clId="Web-{A6FE9E1A-3BD1-070D-5ED5-894002EDC255}" dt="2023-12-06T03:55:10.470" v="1609" actId="20577"/>
          <ac:spMkLst>
            <pc:docMk/>
            <pc:sldMk cId="3552407186" sldId="5527"/>
            <ac:spMk id="13" creationId="{16AB1B1B-C949-F1AD-4F8C-77A9524D415C}"/>
          </ac:spMkLst>
        </pc:spChg>
        <pc:spChg chg="mod">
          <ac:chgData name="DeBenedittis, Siena" userId="S::57421@icf.com::72a0dc80-edbd-4151-bb7f-404554c45110" providerId="AD" clId="Web-{A6FE9E1A-3BD1-070D-5ED5-894002EDC255}" dt="2023-12-06T03:48:07.214" v="1429" actId="1076"/>
          <ac:spMkLst>
            <pc:docMk/>
            <pc:sldMk cId="3552407186" sldId="5527"/>
            <ac:spMk id="16" creationId="{E277B597-9A85-DE91-438F-EC66EBAF306E}"/>
          </ac:spMkLst>
        </pc:spChg>
        <pc:spChg chg="mod">
          <ac:chgData name="DeBenedittis, Siena" userId="S::57421@icf.com::72a0dc80-edbd-4151-bb7f-404554c45110" providerId="AD" clId="Web-{A6FE9E1A-3BD1-070D-5ED5-894002EDC255}" dt="2023-12-05T19:04:15.507" v="0" actId="20577"/>
          <ac:spMkLst>
            <pc:docMk/>
            <pc:sldMk cId="3552407186" sldId="5527"/>
            <ac:spMk id="20" creationId="{48D78269-60FC-E144-BEAD-B6EF317D4644}"/>
          </ac:spMkLst>
        </pc:spChg>
        <pc:spChg chg="mod">
          <ac:chgData name="DeBenedittis, Siena" userId="S::57421@icf.com::72a0dc80-edbd-4151-bb7f-404554c45110" providerId="AD" clId="Web-{A6FE9E1A-3BD1-070D-5ED5-894002EDC255}" dt="2023-12-06T03:46:57.947" v="1389" actId="20577"/>
          <ac:spMkLst>
            <pc:docMk/>
            <pc:sldMk cId="3552407186" sldId="5527"/>
            <ac:spMk id="22" creationId="{171A73E9-0398-4F9C-E1DE-D11D2225E3A3}"/>
          </ac:spMkLst>
        </pc:spChg>
        <pc:spChg chg="del">
          <ac:chgData name="DeBenedittis, Siena" userId="S::57421@icf.com::72a0dc80-edbd-4151-bb7f-404554c45110" providerId="AD" clId="Web-{A6FE9E1A-3BD1-070D-5ED5-894002EDC255}" dt="2023-12-06T03:54:46.282" v="1604"/>
          <ac:spMkLst>
            <pc:docMk/>
            <pc:sldMk cId="3552407186" sldId="5527"/>
            <ac:spMk id="23" creationId="{7FFB9F02-DC93-AA7F-39D4-0CC5495E8CDE}"/>
          </ac:spMkLst>
        </pc:spChg>
        <pc:spChg chg="mod">
          <ac:chgData name="DeBenedittis, Siena" userId="S::57421@icf.com::72a0dc80-edbd-4151-bb7f-404554c45110" providerId="AD" clId="Web-{A6FE9E1A-3BD1-070D-5ED5-894002EDC255}" dt="2023-12-06T03:47:36.729" v="1391" actId="20577"/>
          <ac:spMkLst>
            <pc:docMk/>
            <pc:sldMk cId="3552407186" sldId="5527"/>
            <ac:spMk id="24" creationId="{75B89A45-1CCB-6C8C-BD06-95ACCF0921D1}"/>
          </ac:spMkLst>
        </pc:spChg>
      </pc:sldChg>
      <pc:sldChg chg="modSp">
        <pc:chgData name="DeBenedittis, Siena" userId="S::57421@icf.com::72a0dc80-edbd-4151-bb7f-404554c45110" providerId="AD" clId="Web-{A6FE9E1A-3BD1-070D-5ED5-894002EDC255}" dt="2023-12-06T04:02:16.617" v="1658" actId="20577"/>
        <pc:sldMkLst>
          <pc:docMk/>
          <pc:sldMk cId="2013570984" sldId="5529"/>
        </pc:sldMkLst>
        <pc:spChg chg="mod">
          <ac:chgData name="DeBenedittis, Siena" userId="S::57421@icf.com::72a0dc80-edbd-4151-bb7f-404554c45110" providerId="AD" clId="Web-{A6FE9E1A-3BD1-070D-5ED5-894002EDC255}" dt="2023-12-06T04:02:16.617" v="1658" actId="20577"/>
          <ac:spMkLst>
            <pc:docMk/>
            <pc:sldMk cId="2013570984" sldId="5529"/>
            <ac:spMk id="75" creationId="{B927648D-4683-524E-A8A9-B07933C21F3A}"/>
          </ac:spMkLst>
        </pc:spChg>
        <pc:spChg chg="mod">
          <ac:chgData name="DeBenedittis, Siena" userId="S::57421@icf.com::72a0dc80-edbd-4151-bb7f-404554c45110" providerId="AD" clId="Web-{A6FE9E1A-3BD1-070D-5ED5-894002EDC255}" dt="2023-12-06T04:01:12.100" v="1650" actId="20577"/>
          <ac:spMkLst>
            <pc:docMk/>
            <pc:sldMk cId="2013570984" sldId="5529"/>
            <ac:spMk id="77" creationId="{A20E8298-0D78-0F7C-EF22-D244D62113D0}"/>
          </ac:spMkLst>
        </pc:spChg>
      </pc:sldChg>
      <pc:sldChg chg="modSp modNotes">
        <pc:chgData name="DeBenedittis, Siena" userId="S::57421@icf.com::72a0dc80-edbd-4151-bb7f-404554c45110" providerId="AD" clId="Web-{A6FE9E1A-3BD1-070D-5ED5-894002EDC255}" dt="2023-12-06T04:03:42.555" v="1670" actId="20577"/>
        <pc:sldMkLst>
          <pc:docMk/>
          <pc:sldMk cId="826219614" sldId="5544"/>
        </pc:sldMkLst>
        <pc:spChg chg="mod">
          <ac:chgData name="DeBenedittis, Siena" userId="S::57421@icf.com::72a0dc80-edbd-4151-bb7f-404554c45110" providerId="AD" clId="Web-{A6FE9E1A-3BD1-070D-5ED5-894002EDC255}" dt="2023-12-06T04:03:42.555" v="1670" actId="20577"/>
          <ac:spMkLst>
            <pc:docMk/>
            <pc:sldMk cId="826219614" sldId="5544"/>
            <ac:spMk id="12" creationId="{83412AE1-7D6B-E051-90C2-77D2621D9C59}"/>
          </ac:spMkLst>
        </pc:spChg>
      </pc:sldChg>
      <pc:sldChg chg="modSp addCm modNotes">
        <pc:chgData name="DeBenedittis, Siena" userId="S::57421@icf.com::72a0dc80-edbd-4151-bb7f-404554c45110" providerId="AD" clId="Web-{A6FE9E1A-3BD1-070D-5ED5-894002EDC255}" dt="2023-12-06T03:31:45.059" v="1130" actId="20577"/>
        <pc:sldMkLst>
          <pc:docMk/>
          <pc:sldMk cId="2729828180" sldId="5547"/>
        </pc:sldMkLst>
        <pc:spChg chg="mod">
          <ac:chgData name="DeBenedittis, Siena" userId="S::57421@icf.com::72a0dc80-edbd-4151-bb7f-404554c45110" providerId="AD" clId="Web-{A6FE9E1A-3BD1-070D-5ED5-894002EDC255}" dt="2023-12-06T03:31:45.059" v="1130" actId="20577"/>
          <ac:spMkLst>
            <pc:docMk/>
            <pc:sldMk cId="2729828180" sldId="5547"/>
            <ac:spMk id="12" creationId="{83412AE1-7D6B-E051-90C2-77D2621D9C59}"/>
          </ac:spMkLst>
        </pc:spChg>
        <pc:picChg chg="mod">
          <ac:chgData name="DeBenedittis, Siena" userId="S::57421@icf.com::72a0dc80-edbd-4151-bb7f-404554c45110" providerId="AD" clId="Web-{A6FE9E1A-3BD1-070D-5ED5-894002EDC255}" dt="2023-12-06T03:25:09.756" v="1060" actId="1076"/>
          <ac:picMkLst>
            <pc:docMk/>
            <pc:sldMk cId="2729828180" sldId="5547"/>
            <ac:picMk id="10" creationId="{B1D8B30A-8C68-AE75-42F5-02195F3DFC39}"/>
          </ac:picMkLst>
        </pc:picChg>
        <pc:picChg chg="mod">
          <ac:chgData name="DeBenedittis, Siena" userId="S::57421@icf.com::72a0dc80-edbd-4151-bb7f-404554c45110" providerId="AD" clId="Web-{A6FE9E1A-3BD1-070D-5ED5-894002EDC255}" dt="2023-12-06T03:25:09.772" v="1061" actId="1076"/>
          <ac:picMkLst>
            <pc:docMk/>
            <pc:sldMk cId="2729828180" sldId="5547"/>
            <ac:picMk id="11" creationId="{0C8DE942-0DE2-B35F-DD80-2CD8AA725D11}"/>
          </ac:picMkLst>
        </pc:picChg>
      </pc:sldChg>
    </pc:docChg>
  </pc:docChgLst>
  <pc:docChgLst>
    <pc:chgData name="Yu, Rosalie" userId="S::61557@icf.com::47cfebb9-0aa8-4c68-89cd-5024a7dcc534" providerId="AD" clId="Web-{E0B4A5C6-8208-E6A7-5B4F-F184203D1AC7}"/>
    <pc:docChg chg="modSld">
      <pc:chgData name="Yu, Rosalie" userId="S::61557@icf.com::47cfebb9-0aa8-4c68-89cd-5024a7dcc534" providerId="AD" clId="Web-{E0B4A5C6-8208-E6A7-5B4F-F184203D1AC7}" dt="2023-12-11T15:50:54.993" v="41" actId="20577"/>
      <pc:docMkLst>
        <pc:docMk/>
      </pc:docMkLst>
      <pc:sldChg chg="modSp">
        <pc:chgData name="Yu, Rosalie" userId="S::61557@icf.com::47cfebb9-0aa8-4c68-89cd-5024a7dcc534" providerId="AD" clId="Web-{E0B4A5C6-8208-E6A7-5B4F-F184203D1AC7}" dt="2023-12-11T15:50:40.274" v="23"/>
        <pc:sldMkLst>
          <pc:docMk/>
          <pc:sldMk cId="2495550628" sldId="998"/>
        </pc:sldMkLst>
        <pc:graphicFrameChg chg="mod modGraphic">
          <ac:chgData name="Yu, Rosalie" userId="S::61557@icf.com::47cfebb9-0aa8-4c68-89cd-5024a7dcc534" providerId="AD" clId="Web-{E0B4A5C6-8208-E6A7-5B4F-F184203D1AC7}" dt="2023-12-11T15:50:40.274" v="23"/>
          <ac:graphicFrameMkLst>
            <pc:docMk/>
            <pc:sldMk cId="2495550628" sldId="998"/>
            <ac:graphicFrameMk id="10" creationId="{00000000-0000-0000-0000-000000000000}"/>
          </ac:graphicFrameMkLst>
        </pc:graphicFrameChg>
      </pc:sldChg>
      <pc:sldChg chg="modSp">
        <pc:chgData name="Yu, Rosalie" userId="S::61557@icf.com::47cfebb9-0aa8-4c68-89cd-5024a7dcc534" providerId="AD" clId="Web-{E0B4A5C6-8208-E6A7-5B4F-F184203D1AC7}" dt="2023-12-11T15:50:54.993" v="41" actId="20577"/>
        <pc:sldMkLst>
          <pc:docMk/>
          <pc:sldMk cId="4141352686" sldId="5530"/>
        </pc:sldMkLst>
        <pc:spChg chg="mod">
          <ac:chgData name="Yu, Rosalie" userId="S::61557@icf.com::47cfebb9-0aa8-4c68-89cd-5024a7dcc534" providerId="AD" clId="Web-{E0B4A5C6-8208-E6A7-5B4F-F184203D1AC7}" dt="2023-12-11T15:50:54.993" v="41" actId="20577"/>
          <ac:spMkLst>
            <pc:docMk/>
            <pc:sldMk cId="4141352686" sldId="5530"/>
            <ac:spMk id="2" creationId="{0102E317-6120-4D16-90E4-DE1AB86692AD}"/>
          </ac:spMkLst>
        </pc:spChg>
      </pc:sldChg>
    </pc:docChg>
  </pc:docChgLst>
  <pc:docChgLst>
    <pc:chgData name="Murdock, Dale" userId="S::36756@icf.com::4652baca-00f2-433d-90ce-d133278cf09c" providerId="AD" clId="Web-{6FE281D7-98C1-2D0F-A32B-18DB26A421F4}"/>
    <pc:docChg chg="sldOrd">
      <pc:chgData name="Murdock, Dale" userId="S::36756@icf.com::4652baca-00f2-433d-90ce-d133278cf09c" providerId="AD" clId="Web-{6FE281D7-98C1-2D0F-A32B-18DB26A421F4}" dt="2023-07-17T23:19:18.810" v="0"/>
      <pc:docMkLst>
        <pc:docMk/>
      </pc:docMkLst>
      <pc:sldChg chg="ord">
        <pc:chgData name="Murdock, Dale" userId="S::36756@icf.com::4652baca-00f2-433d-90ce-d133278cf09c" providerId="AD" clId="Web-{6FE281D7-98C1-2D0F-A32B-18DB26A421F4}" dt="2023-07-17T23:19:18.810" v="0"/>
        <pc:sldMkLst>
          <pc:docMk/>
          <pc:sldMk cId="1492600504" sldId="1034"/>
        </pc:sldMkLst>
      </pc:sldChg>
    </pc:docChg>
  </pc:docChgLst>
  <pc:docChgLst>
    <pc:chgData name="Bukhman, Leon" userId="S::bukhmanl_coned.com#ext#@icfonline.onmicrosoft.com::f9462758-54d0-40fa-9984-7992d94164e5" providerId="AD" clId="Web-{2D100890-9B64-6D31-C70C-4BA381BCE7B2}"/>
    <pc:docChg chg="modSld">
      <pc:chgData name="Bukhman, Leon" userId="S::bukhmanl_coned.com#ext#@icfonline.onmicrosoft.com::f9462758-54d0-40fa-9984-7992d94164e5" providerId="AD" clId="Web-{2D100890-9B64-6D31-C70C-4BA381BCE7B2}" dt="2023-07-18T19:53:08.684" v="5" actId="20577"/>
      <pc:docMkLst>
        <pc:docMk/>
      </pc:docMkLst>
      <pc:sldChg chg="modSp">
        <pc:chgData name="Bukhman, Leon" userId="S::bukhmanl_coned.com#ext#@icfonline.onmicrosoft.com::f9462758-54d0-40fa-9984-7992d94164e5" providerId="AD" clId="Web-{2D100890-9B64-6D31-C70C-4BA381BCE7B2}" dt="2023-07-18T19:53:08.684" v="5" actId="20577"/>
        <pc:sldMkLst>
          <pc:docMk/>
          <pc:sldMk cId="2841872739" sldId="1031"/>
        </pc:sldMkLst>
        <pc:spChg chg="mod">
          <ac:chgData name="Bukhman, Leon" userId="S::bukhmanl_coned.com#ext#@icfonline.onmicrosoft.com::f9462758-54d0-40fa-9984-7992d94164e5" providerId="AD" clId="Web-{2D100890-9B64-6D31-C70C-4BA381BCE7B2}" dt="2023-07-18T19:53:08.684" v="5" actId="20577"/>
          <ac:spMkLst>
            <pc:docMk/>
            <pc:sldMk cId="2841872739" sldId="1031"/>
            <ac:spMk id="13" creationId="{06D886E1-EB20-D1F2-D2AA-72BC1F188DC7}"/>
          </ac:spMkLst>
        </pc:spChg>
      </pc:sldChg>
    </pc:docChg>
  </pc:docChgLst>
  <pc:docChgLst>
    <pc:chgData name="DeBenedittis, Siena" userId="S::57421@icf.com::72a0dc80-edbd-4151-bb7f-404554c45110" providerId="AD" clId="Web-{CEF6A777-9397-FC84-3443-3F74309BE23A}"/>
    <pc:docChg chg="modSld">
      <pc:chgData name="DeBenedittis, Siena" userId="S::57421@icf.com::72a0dc80-edbd-4151-bb7f-404554c45110" providerId="AD" clId="Web-{CEF6A777-9397-FC84-3443-3F74309BE23A}" dt="2023-12-07T21:35:41.715" v="160"/>
      <pc:docMkLst>
        <pc:docMk/>
      </pc:docMkLst>
      <pc:sldChg chg="modSp delCm">
        <pc:chgData name="DeBenedittis, Siena" userId="S::57421@icf.com::72a0dc80-edbd-4151-bb7f-404554c45110" providerId="AD" clId="Web-{CEF6A777-9397-FC84-3443-3F74309BE23A}" dt="2023-12-07T21:35:04.214" v="159"/>
        <pc:sldMkLst>
          <pc:docMk/>
          <pc:sldMk cId="2013570984" sldId="5529"/>
        </pc:sldMkLst>
        <pc:spChg chg="mod">
          <ac:chgData name="DeBenedittis, Siena" userId="S::57421@icf.com::72a0dc80-edbd-4151-bb7f-404554c45110" providerId="AD" clId="Web-{CEF6A777-9397-FC84-3443-3F74309BE23A}" dt="2023-12-07T21:34:50.823" v="156" actId="20577"/>
          <ac:spMkLst>
            <pc:docMk/>
            <pc:sldMk cId="2013570984" sldId="5529"/>
            <ac:spMk id="17" creationId="{ED19DE67-67CE-F22F-C41C-00EA76B882DB}"/>
          </ac:spMkLst>
        </pc:spChg>
        <pc:spChg chg="mod">
          <ac:chgData name="DeBenedittis, Siena" userId="S::57421@icf.com::72a0dc80-edbd-4151-bb7f-404554c45110" providerId="AD" clId="Web-{CEF6A777-9397-FC84-3443-3F74309BE23A}" dt="2023-12-07T21:34:55.620" v="157"/>
          <ac:spMkLst>
            <pc:docMk/>
            <pc:sldMk cId="2013570984" sldId="5529"/>
            <ac:spMk id="18" creationId="{6036F2BC-4D94-1FAC-6D4D-0CA6B9601AB2}"/>
          </ac:spMkLst>
        </pc:spChg>
      </pc:sldChg>
      <pc:sldChg chg="modSp addCm delCm modCm">
        <pc:chgData name="DeBenedittis, Siena" userId="S::57421@icf.com::72a0dc80-edbd-4151-bb7f-404554c45110" providerId="AD" clId="Web-{CEF6A777-9397-FC84-3443-3F74309BE23A}" dt="2023-12-07T21:34:20.104" v="154"/>
        <pc:sldMkLst>
          <pc:docMk/>
          <pc:sldMk cId="826219614" sldId="5544"/>
        </pc:sldMkLst>
        <pc:spChg chg="mod">
          <ac:chgData name="DeBenedittis, Siena" userId="S::57421@icf.com::72a0dc80-edbd-4151-bb7f-404554c45110" providerId="AD" clId="Web-{CEF6A777-9397-FC84-3443-3F74309BE23A}" dt="2023-12-07T21:28:23.530" v="151" actId="20577"/>
          <ac:spMkLst>
            <pc:docMk/>
            <pc:sldMk cId="826219614" sldId="5544"/>
            <ac:spMk id="13" creationId="{0400D4BC-D798-DFCA-5621-300AC1D28D28}"/>
          </ac:spMkLst>
        </pc:spChg>
      </pc:sldChg>
      <pc:sldChg chg="delCm">
        <pc:chgData name="DeBenedittis, Siena" userId="S::57421@icf.com::72a0dc80-edbd-4151-bb7f-404554c45110" providerId="AD" clId="Web-{CEF6A777-9397-FC84-3443-3F74309BE23A}" dt="2023-12-07T21:35:41.715" v="160"/>
        <pc:sldMkLst>
          <pc:docMk/>
          <pc:sldMk cId="2729828180" sldId="5547"/>
        </pc:sldMkLst>
      </pc:sldChg>
    </pc:docChg>
  </pc:docChgLst>
  <pc:docChgLst>
    <pc:chgData name="Mayer, Alex" userId="S::55858@icf.com::87d249d5-799a-4382-884e-32a10ec3730f" providerId="AD" clId="Web-{C33B8037-8E31-4B04-8425-0310C8A1C343}"/>
    <pc:docChg chg="delSld">
      <pc:chgData name="Mayer, Alex" userId="S::55858@icf.com::87d249d5-799a-4382-884e-32a10ec3730f" providerId="AD" clId="Web-{C33B8037-8E31-4B04-8425-0310C8A1C343}" dt="2023-07-10T16:39:35.803" v="1"/>
      <pc:docMkLst>
        <pc:docMk/>
      </pc:docMkLst>
      <pc:sldChg chg="del">
        <pc:chgData name="Mayer, Alex" userId="S::55858@icf.com::87d249d5-799a-4382-884e-32a10ec3730f" providerId="AD" clId="Web-{C33B8037-8E31-4B04-8425-0310C8A1C343}" dt="2023-07-10T16:39:34.146" v="0"/>
        <pc:sldMkLst>
          <pc:docMk/>
          <pc:sldMk cId="2769523306" sldId="1015"/>
        </pc:sldMkLst>
      </pc:sldChg>
      <pc:sldChg chg="del">
        <pc:chgData name="Mayer, Alex" userId="S::55858@icf.com::87d249d5-799a-4382-884e-32a10ec3730f" providerId="AD" clId="Web-{C33B8037-8E31-4B04-8425-0310C8A1C343}" dt="2023-07-10T16:39:35.803" v="1"/>
        <pc:sldMkLst>
          <pc:docMk/>
          <pc:sldMk cId="1368074297" sldId="1028"/>
        </pc:sldMkLst>
      </pc:sldChg>
    </pc:docChg>
  </pc:docChgLst>
  <pc:docChgLst>
    <pc:chgData name="Mayer, Alex" userId="87d249d5-799a-4382-884e-32a10ec3730f" providerId="ADAL" clId="{410A81A7-CAAF-4E15-BAD3-F69AB676E8EB}"/>
    <pc:docChg chg="undo custSel addSld delSld modSld">
      <pc:chgData name="Mayer, Alex" userId="87d249d5-799a-4382-884e-32a10ec3730f" providerId="ADAL" clId="{410A81A7-CAAF-4E15-BAD3-F69AB676E8EB}" dt="2023-05-25T01:43:00.193" v="80" actId="47"/>
      <pc:docMkLst>
        <pc:docMk/>
      </pc:docMkLst>
      <pc:sldChg chg="modSp mod">
        <pc:chgData name="Mayer, Alex" userId="87d249d5-799a-4382-884e-32a10ec3730f" providerId="ADAL" clId="{410A81A7-CAAF-4E15-BAD3-F69AB676E8EB}" dt="2023-05-25T01:19:19.878" v="26" actId="20577"/>
        <pc:sldMkLst>
          <pc:docMk/>
          <pc:sldMk cId="2495550628" sldId="998"/>
        </pc:sldMkLst>
        <pc:graphicFrameChg chg="mod modGraphic">
          <ac:chgData name="Mayer, Alex" userId="87d249d5-799a-4382-884e-32a10ec3730f" providerId="ADAL" clId="{410A81A7-CAAF-4E15-BAD3-F69AB676E8EB}" dt="2023-05-25T01:19:19.878" v="26" actId="20577"/>
          <ac:graphicFrameMkLst>
            <pc:docMk/>
            <pc:sldMk cId="2495550628" sldId="998"/>
            <ac:graphicFrameMk id="10" creationId="{00000000-0000-0000-0000-000000000000}"/>
          </ac:graphicFrameMkLst>
        </pc:graphicFrameChg>
      </pc:sldChg>
      <pc:sldChg chg="add del">
        <pc:chgData name="Mayer, Alex" userId="87d249d5-799a-4382-884e-32a10ec3730f" providerId="ADAL" clId="{410A81A7-CAAF-4E15-BAD3-F69AB676E8EB}" dt="2023-05-25T01:42:57.498" v="79" actId="47"/>
        <pc:sldMkLst>
          <pc:docMk/>
          <pc:sldMk cId="962436247" sldId="1006"/>
        </pc:sldMkLst>
      </pc:sldChg>
      <pc:sldChg chg="del">
        <pc:chgData name="Mayer, Alex" userId="87d249d5-799a-4382-884e-32a10ec3730f" providerId="ADAL" clId="{410A81A7-CAAF-4E15-BAD3-F69AB676E8EB}" dt="2023-05-25T01:42:36.233" v="75" actId="47"/>
        <pc:sldMkLst>
          <pc:docMk/>
          <pc:sldMk cId="426637957" sldId="1029"/>
        </pc:sldMkLst>
      </pc:sldChg>
      <pc:sldChg chg="del">
        <pc:chgData name="Mayer, Alex" userId="87d249d5-799a-4382-884e-32a10ec3730f" providerId="ADAL" clId="{410A81A7-CAAF-4E15-BAD3-F69AB676E8EB}" dt="2023-05-25T01:43:00.193" v="80" actId="47"/>
        <pc:sldMkLst>
          <pc:docMk/>
          <pc:sldMk cId="2060736561" sldId="1030"/>
        </pc:sldMkLst>
      </pc:sldChg>
      <pc:sldChg chg="addSp delSp modSp add mod">
        <pc:chgData name="Mayer, Alex" userId="87d249d5-799a-4382-884e-32a10ec3730f" providerId="ADAL" clId="{410A81A7-CAAF-4E15-BAD3-F69AB676E8EB}" dt="2023-05-25T01:21:53.724" v="40" actId="207"/>
        <pc:sldMkLst>
          <pc:docMk/>
          <pc:sldMk cId="4166848665" sldId="1033"/>
        </pc:sldMkLst>
        <pc:spChg chg="mod">
          <ac:chgData name="Mayer, Alex" userId="87d249d5-799a-4382-884e-32a10ec3730f" providerId="ADAL" clId="{410A81A7-CAAF-4E15-BAD3-F69AB676E8EB}" dt="2023-05-25T01:20:49.374" v="35" actId="20577"/>
          <ac:spMkLst>
            <pc:docMk/>
            <pc:sldMk cId="4166848665" sldId="1033"/>
            <ac:spMk id="2" creationId="{0102E317-6120-4D16-90E4-DE1AB86692AD}"/>
          </ac:spMkLst>
        </pc:spChg>
        <pc:picChg chg="add mod">
          <ac:chgData name="Mayer, Alex" userId="87d249d5-799a-4382-884e-32a10ec3730f" providerId="ADAL" clId="{410A81A7-CAAF-4E15-BAD3-F69AB676E8EB}" dt="2023-05-25T01:21:53.724" v="40" actId="207"/>
          <ac:picMkLst>
            <pc:docMk/>
            <pc:sldMk cId="4166848665" sldId="1033"/>
            <ac:picMk id="4" creationId="{9C56C5F0-5AC8-FEC8-2A4A-78EC2C4DB7DB}"/>
          </ac:picMkLst>
        </pc:picChg>
        <pc:picChg chg="del">
          <ac:chgData name="Mayer, Alex" userId="87d249d5-799a-4382-884e-32a10ec3730f" providerId="ADAL" clId="{410A81A7-CAAF-4E15-BAD3-F69AB676E8EB}" dt="2023-05-25T01:20:51.683" v="36" actId="478"/>
          <ac:picMkLst>
            <pc:docMk/>
            <pc:sldMk cId="4166848665" sldId="1033"/>
            <ac:picMk id="5" creationId="{72E43706-C2C0-C0BC-9165-2CBBF59F4DA1}"/>
          </ac:picMkLst>
        </pc:picChg>
      </pc:sldChg>
      <pc:sldChg chg="modSp add mod">
        <pc:chgData name="Mayer, Alex" userId="87d249d5-799a-4382-884e-32a10ec3730f" providerId="ADAL" clId="{410A81A7-CAAF-4E15-BAD3-F69AB676E8EB}" dt="2023-05-25T01:33:41.934" v="44" actId="20577"/>
        <pc:sldMkLst>
          <pc:docMk/>
          <pc:sldMk cId="1492600504" sldId="1034"/>
        </pc:sldMkLst>
        <pc:spChg chg="mod">
          <ac:chgData name="Mayer, Alex" userId="87d249d5-799a-4382-884e-32a10ec3730f" providerId="ADAL" clId="{410A81A7-CAAF-4E15-BAD3-F69AB676E8EB}" dt="2023-05-25T01:33:41.934" v="44" actId="20577"/>
          <ac:spMkLst>
            <pc:docMk/>
            <pc:sldMk cId="1492600504" sldId="1034"/>
            <ac:spMk id="13" creationId="{06D886E1-EB20-D1F2-D2AA-72BC1F188DC7}"/>
          </ac:spMkLst>
        </pc:spChg>
      </pc:sldChg>
      <pc:sldChg chg="addSp modSp add mod">
        <pc:chgData name="Mayer, Alex" userId="87d249d5-799a-4382-884e-32a10ec3730f" providerId="ADAL" clId="{410A81A7-CAAF-4E15-BAD3-F69AB676E8EB}" dt="2023-05-25T01:38:13.631" v="54" actId="207"/>
        <pc:sldMkLst>
          <pc:docMk/>
          <pc:sldMk cId="2644613443" sldId="3832"/>
        </pc:sldMkLst>
        <pc:spChg chg="add mod">
          <ac:chgData name="Mayer, Alex" userId="87d249d5-799a-4382-884e-32a10ec3730f" providerId="ADAL" clId="{410A81A7-CAAF-4E15-BAD3-F69AB676E8EB}" dt="2023-05-25T01:37:51.137" v="51" actId="208"/>
          <ac:spMkLst>
            <pc:docMk/>
            <pc:sldMk cId="2644613443" sldId="3832"/>
            <ac:spMk id="17" creationId="{3029DBAE-6E5C-621F-9A7A-5EF16896C774}"/>
          </ac:spMkLst>
        </pc:spChg>
        <pc:spChg chg="add mod">
          <ac:chgData name="Mayer, Alex" userId="87d249d5-799a-4382-884e-32a10ec3730f" providerId="ADAL" clId="{410A81A7-CAAF-4E15-BAD3-F69AB676E8EB}" dt="2023-05-25T01:38:13.631" v="54" actId="207"/>
          <ac:spMkLst>
            <pc:docMk/>
            <pc:sldMk cId="2644613443" sldId="3832"/>
            <ac:spMk id="18" creationId="{CDD8512C-1805-BDCA-A3F3-4DC7A1C95883}"/>
          </ac:spMkLst>
        </pc:spChg>
      </pc:sldChg>
      <pc:sldChg chg="modSp add mod">
        <pc:chgData name="Mayer, Alex" userId="87d249d5-799a-4382-884e-32a10ec3730f" providerId="ADAL" clId="{410A81A7-CAAF-4E15-BAD3-F69AB676E8EB}" dt="2023-05-25T01:37:24.536" v="48" actId="1076"/>
        <pc:sldMkLst>
          <pc:docMk/>
          <pc:sldMk cId="312287346" sldId="3835"/>
        </pc:sldMkLst>
        <pc:graphicFrameChg chg="mod">
          <ac:chgData name="Mayer, Alex" userId="87d249d5-799a-4382-884e-32a10ec3730f" providerId="ADAL" clId="{410A81A7-CAAF-4E15-BAD3-F69AB676E8EB}" dt="2023-05-25T01:37:24.536" v="48" actId="1076"/>
          <ac:graphicFrameMkLst>
            <pc:docMk/>
            <pc:sldMk cId="312287346" sldId="3835"/>
            <ac:graphicFrameMk id="13" creationId="{21DD6206-E29C-064E-994F-0C3865FBE459}"/>
          </ac:graphicFrameMkLst>
        </pc:graphicFrameChg>
        <pc:picChg chg="mod">
          <ac:chgData name="Mayer, Alex" userId="87d249d5-799a-4382-884e-32a10ec3730f" providerId="ADAL" clId="{410A81A7-CAAF-4E15-BAD3-F69AB676E8EB}" dt="2023-05-25T01:37:24.536" v="48" actId="1076"/>
          <ac:picMkLst>
            <pc:docMk/>
            <pc:sldMk cId="312287346" sldId="3835"/>
            <ac:picMk id="8" creationId="{C543B9ED-4CC8-3A53-86BA-B78FE6B3F0F7}"/>
          </ac:picMkLst>
        </pc:picChg>
      </pc:sldChg>
      <pc:sldChg chg="modSp add mod">
        <pc:chgData name="Mayer, Alex" userId="87d249d5-799a-4382-884e-32a10ec3730f" providerId="ADAL" clId="{410A81A7-CAAF-4E15-BAD3-F69AB676E8EB}" dt="2023-05-25T01:38:38.740" v="56" actId="1076"/>
        <pc:sldMkLst>
          <pc:docMk/>
          <pc:sldMk cId="2870160459" sldId="3864"/>
        </pc:sldMkLst>
        <pc:graphicFrameChg chg="mod">
          <ac:chgData name="Mayer, Alex" userId="87d249d5-799a-4382-884e-32a10ec3730f" providerId="ADAL" clId="{410A81A7-CAAF-4E15-BAD3-F69AB676E8EB}" dt="2023-05-25T01:38:38.740" v="56" actId="1076"/>
          <ac:graphicFrameMkLst>
            <pc:docMk/>
            <pc:sldMk cId="2870160459" sldId="3864"/>
            <ac:graphicFrameMk id="13" creationId="{21DD6206-E29C-064E-994F-0C3865FBE459}"/>
          </ac:graphicFrameMkLst>
        </pc:graphicFrameChg>
        <pc:picChg chg="mod">
          <ac:chgData name="Mayer, Alex" userId="87d249d5-799a-4382-884e-32a10ec3730f" providerId="ADAL" clId="{410A81A7-CAAF-4E15-BAD3-F69AB676E8EB}" dt="2023-05-25T01:38:38.740" v="56" actId="1076"/>
          <ac:picMkLst>
            <pc:docMk/>
            <pc:sldMk cId="2870160459" sldId="3864"/>
            <ac:picMk id="8" creationId="{C543B9ED-4CC8-3A53-86BA-B78FE6B3F0F7}"/>
          </ac:picMkLst>
        </pc:picChg>
      </pc:sldChg>
      <pc:sldChg chg="add">
        <pc:chgData name="Mayer, Alex" userId="87d249d5-799a-4382-884e-32a10ec3730f" providerId="ADAL" clId="{410A81A7-CAAF-4E15-BAD3-F69AB676E8EB}" dt="2023-05-25T01:41:37.946" v="70"/>
        <pc:sldMkLst>
          <pc:docMk/>
          <pc:sldMk cId="1445941920" sldId="3865"/>
        </pc:sldMkLst>
      </pc:sldChg>
      <pc:sldChg chg="add">
        <pc:chgData name="Mayer, Alex" userId="87d249d5-799a-4382-884e-32a10ec3730f" providerId="ADAL" clId="{410A81A7-CAAF-4E15-BAD3-F69AB676E8EB}" dt="2023-05-25T01:41:54.785" v="71"/>
        <pc:sldMkLst>
          <pc:docMk/>
          <pc:sldMk cId="3867935589" sldId="3870"/>
        </pc:sldMkLst>
      </pc:sldChg>
      <pc:sldChg chg="add">
        <pc:chgData name="Mayer, Alex" userId="87d249d5-799a-4382-884e-32a10ec3730f" providerId="ADAL" clId="{410A81A7-CAAF-4E15-BAD3-F69AB676E8EB}" dt="2023-05-25T01:42:17.960" v="73"/>
        <pc:sldMkLst>
          <pc:docMk/>
          <pc:sldMk cId="850465634" sldId="3888"/>
        </pc:sldMkLst>
      </pc:sldChg>
      <pc:sldChg chg="modSp add mod">
        <pc:chgData name="Mayer, Alex" userId="87d249d5-799a-4382-884e-32a10ec3730f" providerId="ADAL" clId="{410A81A7-CAAF-4E15-BAD3-F69AB676E8EB}" dt="2023-05-25T01:41:00.819" v="69" actId="1076"/>
        <pc:sldMkLst>
          <pc:docMk/>
          <pc:sldMk cId="2455425574" sldId="3889"/>
        </pc:sldMkLst>
        <pc:spChg chg="mod">
          <ac:chgData name="Mayer, Alex" userId="87d249d5-799a-4382-884e-32a10ec3730f" providerId="ADAL" clId="{410A81A7-CAAF-4E15-BAD3-F69AB676E8EB}" dt="2023-05-25T01:41:00.819" v="69" actId="1076"/>
          <ac:spMkLst>
            <pc:docMk/>
            <pc:sldMk cId="2455425574" sldId="3889"/>
            <ac:spMk id="32" creationId="{72148C37-6168-F34E-9459-E8146FB54E56}"/>
          </ac:spMkLst>
        </pc:spChg>
      </pc:sldChg>
      <pc:sldChg chg="modSp add mod">
        <pc:chgData name="Mayer, Alex" userId="87d249d5-799a-4382-884e-32a10ec3730f" providerId="ADAL" clId="{410A81A7-CAAF-4E15-BAD3-F69AB676E8EB}" dt="2023-05-25T01:40:30.896" v="63" actId="1076"/>
        <pc:sldMkLst>
          <pc:docMk/>
          <pc:sldMk cId="796973089" sldId="5501"/>
        </pc:sldMkLst>
        <pc:spChg chg="mod">
          <ac:chgData name="Mayer, Alex" userId="87d249d5-799a-4382-884e-32a10ec3730f" providerId="ADAL" clId="{410A81A7-CAAF-4E15-BAD3-F69AB676E8EB}" dt="2023-05-25T01:40:30.896" v="63" actId="1076"/>
          <ac:spMkLst>
            <pc:docMk/>
            <pc:sldMk cId="796973089" sldId="5501"/>
            <ac:spMk id="32" creationId="{72148C37-6168-F34E-9459-E8146FB54E56}"/>
          </ac:spMkLst>
        </pc:spChg>
        <pc:picChg chg="mod">
          <ac:chgData name="Mayer, Alex" userId="87d249d5-799a-4382-884e-32a10ec3730f" providerId="ADAL" clId="{410A81A7-CAAF-4E15-BAD3-F69AB676E8EB}" dt="2023-05-25T01:40:30.896" v="63" actId="1076"/>
          <ac:picMkLst>
            <pc:docMk/>
            <pc:sldMk cId="796973089" sldId="5501"/>
            <ac:picMk id="4" creationId="{45C30F94-75A5-59DC-F144-85DE382BAB94}"/>
          </ac:picMkLst>
        </pc:picChg>
        <pc:picChg chg="mod">
          <ac:chgData name="Mayer, Alex" userId="87d249d5-799a-4382-884e-32a10ec3730f" providerId="ADAL" clId="{410A81A7-CAAF-4E15-BAD3-F69AB676E8EB}" dt="2023-05-25T01:40:30.896" v="63" actId="1076"/>
          <ac:picMkLst>
            <pc:docMk/>
            <pc:sldMk cId="796973089" sldId="5501"/>
            <ac:picMk id="5" creationId="{CF7380BF-A668-D749-517A-6F1B2D292CE1}"/>
          </ac:picMkLst>
        </pc:picChg>
        <pc:picChg chg="mod">
          <ac:chgData name="Mayer, Alex" userId="87d249d5-799a-4382-884e-32a10ec3730f" providerId="ADAL" clId="{410A81A7-CAAF-4E15-BAD3-F69AB676E8EB}" dt="2023-05-25T01:40:30.896" v="63" actId="1076"/>
          <ac:picMkLst>
            <pc:docMk/>
            <pc:sldMk cId="796973089" sldId="5501"/>
            <ac:picMk id="11" creationId="{23E1968D-4710-ED98-58B9-1D84526CFDDF}"/>
          </ac:picMkLst>
        </pc:picChg>
      </pc:sldChg>
      <pc:sldChg chg="modSp add mod">
        <pc:chgData name="Mayer, Alex" userId="87d249d5-799a-4382-884e-32a10ec3730f" providerId="ADAL" clId="{410A81A7-CAAF-4E15-BAD3-F69AB676E8EB}" dt="2023-05-25T01:39:40.274" v="60" actId="1076"/>
        <pc:sldMkLst>
          <pc:docMk/>
          <pc:sldMk cId="879754199" sldId="5517"/>
        </pc:sldMkLst>
        <pc:graphicFrameChg chg="mod">
          <ac:chgData name="Mayer, Alex" userId="87d249d5-799a-4382-884e-32a10ec3730f" providerId="ADAL" clId="{410A81A7-CAAF-4E15-BAD3-F69AB676E8EB}" dt="2023-05-25T01:39:40.274" v="60" actId="1076"/>
          <ac:graphicFrameMkLst>
            <pc:docMk/>
            <pc:sldMk cId="879754199" sldId="5517"/>
            <ac:graphicFrameMk id="6" creationId="{B1919743-8E7B-0EDC-802E-3F79E041252A}"/>
          </ac:graphicFrameMkLst>
        </pc:graphicFrameChg>
      </pc:sldChg>
      <pc:sldChg chg="add">
        <pc:chgData name="Mayer, Alex" userId="87d249d5-799a-4382-884e-32a10ec3730f" providerId="ADAL" clId="{410A81A7-CAAF-4E15-BAD3-F69AB676E8EB}" dt="2023-05-25T01:42:05.576" v="72"/>
        <pc:sldMkLst>
          <pc:docMk/>
          <pc:sldMk cId="2270923215" sldId="5518"/>
        </pc:sldMkLst>
      </pc:sldChg>
      <pc:sldChg chg="add">
        <pc:chgData name="Mayer, Alex" userId="87d249d5-799a-4382-884e-32a10ec3730f" providerId="ADAL" clId="{410A81A7-CAAF-4E15-BAD3-F69AB676E8EB}" dt="2023-05-25T01:40:01.390" v="61"/>
        <pc:sldMkLst>
          <pc:docMk/>
          <pc:sldMk cId="1148174774" sldId="5524"/>
        </pc:sldMkLst>
      </pc:sldChg>
      <pc:sldChg chg="add">
        <pc:chgData name="Mayer, Alex" userId="87d249d5-799a-4382-884e-32a10ec3730f" providerId="ADAL" clId="{410A81A7-CAAF-4E15-BAD3-F69AB676E8EB}" dt="2023-05-25T01:42:32.489" v="74"/>
        <pc:sldMkLst>
          <pc:docMk/>
          <pc:sldMk cId="435554641" sldId="5525"/>
        </pc:sldMkLst>
      </pc:sldChg>
      <pc:sldChg chg="add">
        <pc:chgData name="Mayer, Alex" userId="87d249d5-799a-4382-884e-32a10ec3730f" providerId="ADAL" clId="{410A81A7-CAAF-4E15-BAD3-F69AB676E8EB}" dt="2023-05-25T01:42:51.812" v="78"/>
        <pc:sldMkLst>
          <pc:docMk/>
          <pc:sldMk cId="428225056" sldId="5526"/>
        </pc:sldMkLst>
      </pc:sldChg>
    </pc:docChg>
  </pc:docChgLst>
  <pc:docChgLst>
    <pc:chgData name="Mayer, Alex" userId="S::55858@icf.com::87d249d5-799a-4382-884e-32a10ec3730f" providerId="AD" clId="Web-{16040D13-D4F9-99A8-910E-49C2CE45A243}"/>
    <pc:docChg chg="addSld delSld modSld">
      <pc:chgData name="Mayer, Alex" userId="S::55858@icf.com::87d249d5-799a-4382-884e-32a10ec3730f" providerId="AD" clId="Web-{16040D13-D4F9-99A8-910E-49C2CE45A243}" dt="2023-12-06T19:40:27.775" v="28" actId="20577"/>
      <pc:docMkLst>
        <pc:docMk/>
      </pc:docMkLst>
      <pc:sldChg chg="modSp">
        <pc:chgData name="Mayer, Alex" userId="S::55858@icf.com::87d249d5-799a-4382-884e-32a10ec3730f" providerId="AD" clId="Web-{16040D13-D4F9-99A8-910E-49C2CE45A243}" dt="2023-12-06T19:36:45.749" v="7" actId="20577"/>
        <pc:sldMkLst>
          <pc:docMk/>
          <pc:sldMk cId="2772268308" sldId="5537"/>
        </pc:sldMkLst>
        <pc:spChg chg="mod">
          <ac:chgData name="Mayer, Alex" userId="S::55858@icf.com::87d249d5-799a-4382-884e-32a10ec3730f" providerId="AD" clId="Web-{16040D13-D4F9-99A8-910E-49C2CE45A243}" dt="2023-12-06T19:36:45.749" v="7" actId="20577"/>
          <ac:spMkLst>
            <pc:docMk/>
            <pc:sldMk cId="2772268308" sldId="5537"/>
            <ac:spMk id="2" creationId="{0102E317-6120-4D16-90E4-DE1AB86692AD}"/>
          </ac:spMkLst>
        </pc:spChg>
      </pc:sldChg>
      <pc:sldChg chg="del">
        <pc:chgData name="Mayer, Alex" userId="S::55858@icf.com::87d249d5-799a-4382-884e-32a10ec3730f" providerId="AD" clId="Web-{16040D13-D4F9-99A8-910E-49C2CE45A243}" dt="2023-12-06T19:37:15.219" v="9"/>
        <pc:sldMkLst>
          <pc:docMk/>
          <pc:sldMk cId="3591875131" sldId="5538"/>
        </pc:sldMkLst>
      </pc:sldChg>
      <pc:sldChg chg="del">
        <pc:chgData name="Mayer, Alex" userId="S::55858@icf.com::87d249d5-799a-4382-884e-32a10ec3730f" providerId="AD" clId="Web-{16040D13-D4F9-99A8-910E-49C2CE45A243}" dt="2023-12-06T19:37:17.813" v="10"/>
        <pc:sldMkLst>
          <pc:docMk/>
          <pc:sldMk cId="3973163896" sldId="5539"/>
        </pc:sldMkLst>
      </pc:sldChg>
      <pc:sldChg chg="add">
        <pc:chgData name="Mayer, Alex" userId="S::55858@icf.com::87d249d5-799a-4382-884e-32a10ec3730f" providerId="AD" clId="Web-{16040D13-D4F9-99A8-910E-49C2CE45A243}" dt="2023-12-06T19:37:11.969" v="8"/>
        <pc:sldMkLst>
          <pc:docMk/>
          <pc:sldMk cId="2644613443" sldId="5549"/>
        </pc:sldMkLst>
      </pc:sldChg>
      <pc:sldChg chg="add">
        <pc:chgData name="Mayer, Alex" userId="S::55858@icf.com::87d249d5-799a-4382-884e-32a10ec3730f" providerId="AD" clId="Web-{16040D13-D4F9-99A8-910E-49C2CE45A243}" dt="2023-12-06T19:37:37.658" v="11"/>
        <pc:sldMkLst>
          <pc:docMk/>
          <pc:sldMk cId="312287346" sldId="5550"/>
        </pc:sldMkLst>
      </pc:sldChg>
      <pc:sldChg chg="add">
        <pc:chgData name="Mayer, Alex" userId="S::55858@icf.com::87d249d5-799a-4382-884e-32a10ec3730f" providerId="AD" clId="Web-{16040D13-D4F9-99A8-910E-49C2CE45A243}" dt="2023-12-06T19:37:48.940" v="12"/>
        <pc:sldMkLst>
          <pc:docMk/>
          <pc:sldMk cId="2100364180" sldId="5551"/>
        </pc:sldMkLst>
      </pc:sldChg>
      <pc:sldChg chg="add">
        <pc:chgData name="Mayer, Alex" userId="S::55858@icf.com::87d249d5-799a-4382-884e-32a10ec3730f" providerId="AD" clId="Web-{16040D13-D4F9-99A8-910E-49C2CE45A243}" dt="2023-12-06T19:38:03.347" v="13"/>
        <pc:sldMkLst>
          <pc:docMk/>
          <pc:sldMk cId="2014231743" sldId="5552"/>
        </pc:sldMkLst>
      </pc:sldChg>
      <pc:sldChg chg="add">
        <pc:chgData name="Mayer, Alex" userId="S::55858@icf.com::87d249d5-799a-4382-884e-32a10ec3730f" providerId="AD" clId="Web-{16040D13-D4F9-99A8-910E-49C2CE45A243}" dt="2023-12-06T19:38:43.880" v="14"/>
        <pc:sldMkLst>
          <pc:docMk/>
          <pc:sldMk cId="3867935589" sldId="5553"/>
        </pc:sldMkLst>
      </pc:sldChg>
      <pc:sldChg chg="add">
        <pc:chgData name="Mayer, Alex" userId="S::55858@icf.com::87d249d5-799a-4382-884e-32a10ec3730f" providerId="AD" clId="Web-{16040D13-D4F9-99A8-910E-49C2CE45A243}" dt="2023-12-06T19:38:58.458" v="15"/>
        <pc:sldMkLst>
          <pc:docMk/>
          <pc:sldMk cId="2270923215" sldId="5554"/>
        </pc:sldMkLst>
      </pc:sldChg>
      <pc:sldChg chg="modSp add">
        <pc:chgData name="Mayer, Alex" userId="S::55858@icf.com::87d249d5-799a-4382-884e-32a10ec3730f" providerId="AD" clId="Web-{16040D13-D4F9-99A8-910E-49C2CE45A243}" dt="2023-12-06T19:40:27.775" v="28" actId="20577"/>
        <pc:sldMkLst>
          <pc:docMk/>
          <pc:sldMk cId="494989009" sldId="5555"/>
        </pc:sldMkLst>
        <pc:spChg chg="mod">
          <ac:chgData name="Mayer, Alex" userId="S::55858@icf.com::87d249d5-799a-4382-884e-32a10ec3730f" providerId="AD" clId="Web-{16040D13-D4F9-99A8-910E-49C2CE45A243}" dt="2023-12-06T19:40:27.775" v="28" actId="20577"/>
          <ac:spMkLst>
            <pc:docMk/>
            <pc:sldMk cId="494989009" sldId="5555"/>
            <ac:spMk id="3" creationId="{17457266-4204-28E7-3A23-4BD13E2510C5}"/>
          </ac:spMkLst>
        </pc:spChg>
      </pc:sldChg>
    </pc:docChg>
  </pc:docChgLst>
  <pc:docChgLst>
    <pc:chgData name="Vaidya, Surhud" userId="de0b52f8-93ed-43b8-b93a-c1744b985d9e" providerId="ADAL" clId="{585D32E9-1C31-412D-9DE5-0F678D775C38}"/>
    <pc:docChg chg="undo custSel modSld">
      <pc:chgData name="Vaidya, Surhud" userId="de0b52f8-93ed-43b8-b93a-c1744b985d9e" providerId="ADAL" clId="{585D32E9-1C31-412D-9DE5-0F678D775C38}" dt="2023-06-09T19:03:09.197" v="788" actId="20577"/>
      <pc:docMkLst>
        <pc:docMk/>
      </pc:docMkLst>
      <pc:sldChg chg="addCm">
        <pc:chgData name="Vaidya, Surhud" userId="de0b52f8-93ed-43b8-b93a-c1744b985d9e" providerId="ADAL" clId="{585D32E9-1C31-412D-9DE5-0F678D775C38}" dt="2023-06-09T18:43:55.378" v="0"/>
        <pc:sldMkLst>
          <pc:docMk/>
          <pc:sldMk cId="2769523306" sldId="1015"/>
        </pc:sldMkLst>
      </pc:sldChg>
      <pc:sldChg chg="addSp delSp modSp mod">
        <pc:chgData name="Vaidya, Surhud" userId="de0b52f8-93ed-43b8-b93a-c1744b985d9e" providerId="ADAL" clId="{585D32E9-1C31-412D-9DE5-0F678D775C38}" dt="2023-06-09T19:03:09.197" v="788" actId="20577"/>
        <pc:sldMkLst>
          <pc:docMk/>
          <pc:sldMk cId="435554641" sldId="5525"/>
        </pc:sldMkLst>
        <pc:spChg chg="add del">
          <ac:chgData name="Vaidya, Surhud" userId="de0b52f8-93ed-43b8-b93a-c1744b985d9e" providerId="ADAL" clId="{585D32E9-1C31-412D-9DE5-0F678D775C38}" dt="2023-06-09T18:49:47.862" v="156" actId="478"/>
          <ac:spMkLst>
            <pc:docMk/>
            <pc:sldMk cId="435554641" sldId="5525"/>
            <ac:spMk id="3" creationId="{00000000-0000-0000-0000-000000000000}"/>
          </ac:spMkLst>
        </pc:spChg>
        <pc:spChg chg="mod">
          <ac:chgData name="Vaidya, Surhud" userId="de0b52f8-93ed-43b8-b93a-c1744b985d9e" providerId="ADAL" clId="{585D32E9-1C31-412D-9DE5-0F678D775C38}" dt="2023-06-09T18:57:28.162" v="626" actId="20577"/>
          <ac:spMkLst>
            <pc:docMk/>
            <pc:sldMk cId="435554641" sldId="5525"/>
            <ac:spMk id="4" creationId="{00000000-0000-0000-0000-000000000000}"/>
          </ac:spMkLst>
        </pc:spChg>
        <pc:spChg chg="add del mod">
          <ac:chgData name="Vaidya, Surhud" userId="de0b52f8-93ed-43b8-b93a-c1744b985d9e" providerId="ADAL" clId="{585D32E9-1C31-412D-9DE5-0F678D775C38}" dt="2023-06-09T18:49:46.595" v="155" actId="478"/>
          <ac:spMkLst>
            <pc:docMk/>
            <pc:sldMk cId="435554641" sldId="5525"/>
            <ac:spMk id="5" creationId="{F6058CF9-6BD3-0F2E-7B11-B7BC05BEA2D2}"/>
          </ac:spMkLst>
        </pc:spChg>
        <pc:spChg chg="add del mod">
          <ac:chgData name="Vaidya, Surhud" userId="de0b52f8-93ed-43b8-b93a-c1744b985d9e" providerId="ADAL" clId="{585D32E9-1C31-412D-9DE5-0F678D775C38}" dt="2023-06-09T18:50:06.178" v="171" actId="478"/>
          <ac:spMkLst>
            <pc:docMk/>
            <pc:sldMk cId="435554641" sldId="5525"/>
            <ac:spMk id="7" creationId="{A362EBF7-9E64-98B3-6A4C-C5C545CCE484}"/>
          </ac:spMkLst>
        </pc:spChg>
        <pc:spChg chg="add del mod">
          <ac:chgData name="Vaidya, Surhud" userId="de0b52f8-93ed-43b8-b93a-c1744b985d9e" providerId="ADAL" clId="{585D32E9-1C31-412D-9DE5-0F678D775C38}" dt="2023-06-09T18:50:08.213" v="172" actId="478"/>
          <ac:spMkLst>
            <pc:docMk/>
            <pc:sldMk cId="435554641" sldId="5525"/>
            <ac:spMk id="9" creationId="{A7AAAEB4-B7DF-228C-A4A7-E7DA5BDE4E86}"/>
          </ac:spMkLst>
        </pc:spChg>
        <pc:spChg chg="mod">
          <ac:chgData name="Vaidya, Surhud" userId="de0b52f8-93ed-43b8-b93a-c1744b985d9e" providerId="ADAL" clId="{585D32E9-1C31-412D-9DE5-0F678D775C38}" dt="2023-06-09T19:03:09.197" v="788" actId="20577"/>
          <ac:spMkLst>
            <pc:docMk/>
            <pc:sldMk cId="435554641" sldId="5525"/>
            <ac:spMk id="13" creationId="{06D886E1-EB20-D1F2-D2AA-72BC1F188DC7}"/>
          </ac:spMkLst>
        </pc:spChg>
      </pc:sldChg>
    </pc:docChg>
  </pc:docChgLst>
  <pc:docChgLst>
    <pc:chgData name="Kastner, Lauren" userId="9f8d6c14-4dd4-428f-867f-1091fac4d4f5" providerId="ADAL" clId="{5EEF6E96-DD49-44FD-AF9F-1776CE2AD410}"/>
    <pc:docChg chg="undo custSel addSld delSld modSld sldOrd">
      <pc:chgData name="Kastner, Lauren" userId="9f8d6c14-4dd4-428f-867f-1091fac4d4f5" providerId="ADAL" clId="{5EEF6E96-DD49-44FD-AF9F-1776CE2AD410}" dt="2023-07-14T19:44:36.661" v="1611" actId="1076"/>
      <pc:docMkLst>
        <pc:docMk/>
      </pc:docMkLst>
      <pc:sldChg chg="modSp mod">
        <pc:chgData name="Kastner, Lauren" userId="9f8d6c14-4dd4-428f-867f-1091fac4d4f5" providerId="ADAL" clId="{5EEF6E96-DD49-44FD-AF9F-1776CE2AD410}" dt="2023-07-14T18:16:33.099" v="29" actId="20577"/>
        <pc:sldMkLst>
          <pc:docMk/>
          <pc:sldMk cId="2495550628" sldId="998"/>
        </pc:sldMkLst>
        <pc:graphicFrameChg chg="modGraphic">
          <ac:chgData name="Kastner, Lauren" userId="9f8d6c14-4dd4-428f-867f-1091fac4d4f5" providerId="ADAL" clId="{5EEF6E96-DD49-44FD-AF9F-1776CE2AD410}" dt="2023-07-14T18:16:33.099" v="29" actId="20577"/>
          <ac:graphicFrameMkLst>
            <pc:docMk/>
            <pc:sldMk cId="2495550628" sldId="998"/>
            <ac:graphicFrameMk id="10" creationId="{00000000-0000-0000-0000-000000000000}"/>
          </ac:graphicFrameMkLst>
        </pc:graphicFrameChg>
      </pc:sldChg>
      <pc:sldChg chg="del">
        <pc:chgData name="Kastner, Lauren" userId="9f8d6c14-4dd4-428f-867f-1091fac4d4f5" providerId="ADAL" clId="{5EEF6E96-DD49-44FD-AF9F-1776CE2AD410}" dt="2023-07-14T19:30:34.065" v="1447" actId="47"/>
        <pc:sldMkLst>
          <pc:docMk/>
          <pc:sldMk cId="553219213" sldId="1032"/>
        </pc:sldMkLst>
      </pc:sldChg>
      <pc:sldChg chg="add del">
        <pc:chgData name="Kastner, Lauren" userId="9f8d6c14-4dd4-428f-867f-1091fac4d4f5" providerId="ADAL" clId="{5EEF6E96-DD49-44FD-AF9F-1776CE2AD410}" dt="2023-07-14T19:30:37.941" v="1448" actId="47"/>
        <pc:sldMkLst>
          <pc:docMk/>
          <pc:sldMk cId="2187152025" sldId="1148"/>
        </pc:sldMkLst>
      </pc:sldChg>
      <pc:sldChg chg="addSp delSp modSp add del mod">
        <pc:chgData name="Kastner, Lauren" userId="9f8d6c14-4dd4-428f-867f-1091fac4d4f5" providerId="ADAL" clId="{5EEF6E96-DD49-44FD-AF9F-1776CE2AD410}" dt="2023-07-14T19:43:55.644" v="1608" actId="14100"/>
        <pc:sldMkLst>
          <pc:docMk/>
          <pc:sldMk cId="3552407186" sldId="5527"/>
        </pc:sldMkLst>
        <pc:spChg chg="add mod">
          <ac:chgData name="Kastner, Lauren" userId="9f8d6c14-4dd4-428f-867f-1091fac4d4f5" providerId="ADAL" clId="{5EEF6E96-DD49-44FD-AF9F-1776CE2AD410}" dt="2023-07-14T19:29:09.038" v="1374" actId="20577"/>
          <ac:spMkLst>
            <pc:docMk/>
            <pc:sldMk cId="3552407186" sldId="5527"/>
            <ac:spMk id="2" creationId="{E90CFB7B-A3B5-1BC0-AE68-15515485BCE9}"/>
          </ac:spMkLst>
        </pc:spChg>
        <pc:spChg chg="mod">
          <ac:chgData name="Kastner, Lauren" userId="9f8d6c14-4dd4-428f-867f-1091fac4d4f5" providerId="ADAL" clId="{5EEF6E96-DD49-44FD-AF9F-1776CE2AD410}" dt="2023-07-14T19:32:44.061" v="1589" actId="1076"/>
          <ac:spMkLst>
            <pc:docMk/>
            <pc:sldMk cId="3552407186" sldId="5527"/>
            <ac:spMk id="3" creationId="{126D2F16-D737-7120-631D-26D16DA5F18B}"/>
          </ac:spMkLst>
        </pc:spChg>
        <pc:spChg chg="mod">
          <ac:chgData name="Kastner, Lauren" userId="9f8d6c14-4dd4-428f-867f-1091fac4d4f5" providerId="ADAL" clId="{5EEF6E96-DD49-44FD-AF9F-1776CE2AD410}" dt="2023-07-14T19:29:48.846" v="1434" actId="20577"/>
          <ac:spMkLst>
            <pc:docMk/>
            <pc:sldMk cId="3552407186" sldId="5527"/>
            <ac:spMk id="4" creationId="{CB5C1A07-544B-AA7D-6FEB-F61981995394}"/>
          </ac:spMkLst>
        </pc:spChg>
        <pc:spChg chg="mod">
          <ac:chgData name="Kastner, Lauren" userId="9f8d6c14-4dd4-428f-867f-1091fac4d4f5" providerId="ADAL" clId="{5EEF6E96-DD49-44FD-AF9F-1776CE2AD410}" dt="2023-07-14T19:30:22.702" v="1445" actId="1076"/>
          <ac:spMkLst>
            <pc:docMk/>
            <pc:sldMk cId="3552407186" sldId="5527"/>
            <ac:spMk id="7" creationId="{2A047D2B-D948-387F-5C7B-314859DE7F14}"/>
          </ac:spMkLst>
        </pc:spChg>
        <pc:spChg chg="mod">
          <ac:chgData name="Kastner, Lauren" userId="9f8d6c14-4dd4-428f-867f-1091fac4d4f5" providerId="ADAL" clId="{5EEF6E96-DD49-44FD-AF9F-1776CE2AD410}" dt="2023-07-14T19:30:29.094" v="1446" actId="1076"/>
          <ac:spMkLst>
            <pc:docMk/>
            <pc:sldMk cId="3552407186" sldId="5527"/>
            <ac:spMk id="13" creationId="{16AB1B1B-C949-F1AD-4F8C-77A9524D415C}"/>
          </ac:spMkLst>
        </pc:spChg>
        <pc:spChg chg="del mod">
          <ac:chgData name="Kastner, Lauren" userId="9f8d6c14-4dd4-428f-867f-1091fac4d4f5" providerId="ADAL" clId="{5EEF6E96-DD49-44FD-AF9F-1776CE2AD410}" dt="2023-07-14T19:24:40.918" v="955" actId="478"/>
          <ac:spMkLst>
            <pc:docMk/>
            <pc:sldMk cId="3552407186" sldId="5527"/>
            <ac:spMk id="15" creationId="{414D5E89-C122-0F14-9E88-4128A774E14A}"/>
          </ac:spMkLst>
        </pc:spChg>
        <pc:spChg chg="mod">
          <ac:chgData name="Kastner, Lauren" userId="9f8d6c14-4dd4-428f-867f-1091fac4d4f5" providerId="ADAL" clId="{5EEF6E96-DD49-44FD-AF9F-1776CE2AD410}" dt="2023-07-14T19:24:58.821" v="958" actId="1076"/>
          <ac:spMkLst>
            <pc:docMk/>
            <pc:sldMk cId="3552407186" sldId="5527"/>
            <ac:spMk id="16" creationId="{E277B597-9A85-DE91-438F-EC66EBAF306E}"/>
          </ac:spMkLst>
        </pc:spChg>
        <pc:spChg chg="del">
          <ac:chgData name="Kastner, Lauren" userId="9f8d6c14-4dd4-428f-867f-1091fac4d4f5" providerId="ADAL" clId="{5EEF6E96-DD49-44FD-AF9F-1776CE2AD410}" dt="2023-07-14T19:28:24.030" v="1279" actId="478"/>
          <ac:spMkLst>
            <pc:docMk/>
            <pc:sldMk cId="3552407186" sldId="5527"/>
            <ac:spMk id="17" creationId="{900E3524-168D-E16E-5AE5-CC904F00B4CB}"/>
          </ac:spMkLst>
        </pc:spChg>
        <pc:spChg chg="mod">
          <ac:chgData name="Kastner, Lauren" userId="9f8d6c14-4dd4-428f-867f-1091fac4d4f5" providerId="ADAL" clId="{5EEF6E96-DD49-44FD-AF9F-1776CE2AD410}" dt="2023-07-14T19:43:34.357" v="1605" actId="1036"/>
          <ac:spMkLst>
            <pc:docMk/>
            <pc:sldMk cId="3552407186" sldId="5527"/>
            <ac:spMk id="18" creationId="{5447B18B-F864-2EE4-E13B-CEBAEF622310}"/>
          </ac:spMkLst>
        </pc:spChg>
        <pc:spChg chg="mod">
          <ac:chgData name="Kastner, Lauren" userId="9f8d6c14-4dd4-428f-867f-1091fac4d4f5" providerId="ADAL" clId="{5EEF6E96-DD49-44FD-AF9F-1776CE2AD410}" dt="2023-07-14T19:43:52.012" v="1607" actId="14100"/>
          <ac:spMkLst>
            <pc:docMk/>
            <pc:sldMk cId="3552407186" sldId="5527"/>
            <ac:spMk id="19" creationId="{AAE09804-92BA-D35B-F4DF-EFB6969C6D37}"/>
          </ac:spMkLst>
        </pc:spChg>
        <pc:spChg chg="mod">
          <ac:chgData name="Kastner, Lauren" userId="9f8d6c14-4dd4-428f-867f-1091fac4d4f5" providerId="ADAL" clId="{5EEF6E96-DD49-44FD-AF9F-1776CE2AD410}" dt="2023-07-14T19:15:28.342" v="940" actId="20577"/>
          <ac:spMkLst>
            <pc:docMk/>
            <pc:sldMk cId="3552407186" sldId="5527"/>
            <ac:spMk id="20" creationId="{48D78269-60FC-E144-BEAD-B6EF317D4644}"/>
          </ac:spMkLst>
        </pc:spChg>
        <pc:spChg chg="mod">
          <ac:chgData name="Kastner, Lauren" userId="9f8d6c14-4dd4-428f-867f-1091fac4d4f5" providerId="ADAL" clId="{5EEF6E96-DD49-44FD-AF9F-1776CE2AD410}" dt="2023-07-14T19:43:55.644" v="1608" actId="14100"/>
          <ac:spMkLst>
            <pc:docMk/>
            <pc:sldMk cId="3552407186" sldId="5527"/>
            <ac:spMk id="21" creationId="{8F9499B7-53A9-E277-3DF3-8D5B4173F8FD}"/>
          </ac:spMkLst>
        </pc:spChg>
        <pc:spChg chg="add mod">
          <ac:chgData name="Kastner, Lauren" userId="9f8d6c14-4dd4-428f-867f-1091fac4d4f5" providerId="ADAL" clId="{5EEF6E96-DD49-44FD-AF9F-1776CE2AD410}" dt="2023-07-14T19:25:36.366" v="966" actId="1076"/>
          <ac:spMkLst>
            <pc:docMk/>
            <pc:sldMk cId="3552407186" sldId="5527"/>
            <ac:spMk id="23" creationId="{7FFB9F02-DC93-AA7F-39D4-0CC5495E8CDE}"/>
          </ac:spMkLst>
        </pc:spChg>
        <pc:spChg chg="mod">
          <ac:chgData name="Kastner, Lauren" userId="9f8d6c14-4dd4-428f-867f-1091fac4d4f5" providerId="ADAL" clId="{5EEF6E96-DD49-44FD-AF9F-1776CE2AD410}" dt="2023-07-14T19:27:55.246" v="1276" actId="20577"/>
          <ac:spMkLst>
            <pc:docMk/>
            <pc:sldMk cId="3552407186" sldId="5527"/>
            <ac:spMk id="24" creationId="{75B89A45-1CCB-6C8C-BD06-95ACCF0921D1}"/>
          </ac:spMkLst>
        </pc:spChg>
        <pc:spChg chg="del">
          <ac:chgData name="Kastner, Lauren" userId="9f8d6c14-4dd4-428f-867f-1091fac4d4f5" providerId="ADAL" clId="{5EEF6E96-DD49-44FD-AF9F-1776CE2AD410}" dt="2023-07-14T19:25:13.806" v="961" actId="478"/>
          <ac:spMkLst>
            <pc:docMk/>
            <pc:sldMk cId="3552407186" sldId="5527"/>
            <ac:spMk id="25" creationId="{78C7BB26-9694-AFD8-6114-4C185E32F4E6}"/>
          </ac:spMkLst>
        </pc:spChg>
        <pc:spChg chg="add del">
          <ac:chgData name="Kastner, Lauren" userId="9f8d6c14-4dd4-428f-867f-1091fac4d4f5" providerId="ADAL" clId="{5EEF6E96-DD49-44FD-AF9F-1776CE2AD410}" dt="2023-07-14T19:30:02.605" v="1437" actId="22"/>
          <ac:spMkLst>
            <pc:docMk/>
            <pc:sldMk cId="3552407186" sldId="5527"/>
            <ac:spMk id="28" creationId="{7145784F-9BEC-18D2-30A7-38AF8449585F}"/>
          </ac:spMkLst>
        </pc:spChg>
        <pc:spChg chg="add mod">
          <ac:chgData name="Kastner, Lauren" userId="9f8d6c14-4dd4-428f-867f-1091fac4d4f5" providerId="ADAL" clId="{5EEF6E96-DD49-44FD-AF9F-1776CE2AD410}" dt="2023-07-14T19:30:09.989" v="1441" actId="6549"/>
          <ac:spMkLst>
            <pc:docMk/>
            <pc:sldMk cId="3552407186" sldId="5527"/>
            <ac:spMk id="29" creationId="{1F7C7158-C86E-53ED-C7E4-FAFB96FC692B}"/>
          </ac:spMkLst>
        </pc:spChg>
      </pc:sldChg>
      <pc:sldChg chg="addSp delSp modSp mod delCm modCm">
        <pc:chgData name="Kastner, Lauren" userId="9f8d6c14-4dd4-428f-867f-1091fac4d4f5" providerId="ADAL" clId="{5EEF6E96-DD49-44FD-AF9F-1776CE2AD410}" dt="2023-07-14T19:30:50.533" v="1451" actId="1076"/>
        <pc:sldMkLst>
          <pc:docMk/>
          <pc:sldMk cId="3901411608" sldId="5528"/>
        </pc:sldMkLst>
        <pc:spChg chg="del">
          <ac:chgData name="Kastner, Lauren" userId="9f8d6c14-4dd4-428f-867f-1091fac4d4f5" providerId="ADAL" clId="{5EEF6E96-DD49-44FD-AF9F-1776CE2AD410}" dt="2023-07-14T19:30:45.779" v="1449" actId="478"/>
          <ac:spMkLst>
            <pc:docMk/>
            <pc:sldMk cId="3901411608" sldId="5528"/>
            <ac:spMk id="3" creationId="{00000000-0000-0000-0000-000000000000}"/>
          </ac:spMkLst>
        </pc:spChg>
        <pc:spChg chg="add del mod">
          <ac:chgData name="Kastner, Lauren" userId="9f8d6c14-4dd4-428f-867f-1091fac4d4f5" providerId="ADAL" clId="{5EEF6E96-DD49-44FD-AF9F-1776CE2AD410}" dt="2023-07-14T19:30:47.229" v="1450" actId="478"/>
          <ac:spMkLst>
            <pc:docMk/>
            <pc:sldMk cId="3901411608" sldId="5528"/>
            <ac:spMk id="5" creationId="{B3252676-F8B4-3F0F-908E-937C9EB73C14}"/>
          </ac:spMkLst>
        </pc:spChg>
        <pc:spChg chg="mod">
          <ac:chgData name="Kastner, Lauren" userId="9f8d6c14-4dd4-428f-867f-1091fac4d4f5" providerId="ADAL" clId="{5EEF6E96-DD49-44FD-AF9F-1776CE2AD410}" dt="2023-07-14T19:30:50.533" v="1451" actId="1076"/>
          <ac:spMkLst>
            <pc:docMk/>
            <pc:sldMk cId="3901411608" sldId="5528"/>
            <ac:spMk id="13" creationId="{06D886E1-EB20-D1F2-D2AA-72BC1F188DC7}"/>
          </ac:spMkLst>
        </pc:spChg>
      </pc:sldChg>
      <pc:sldChg chg="addSp delSp modSp add mod ord">
        <pc:chgData name="Kastner, Lauren" userId="9f8d6c14-4dd4-428f-867f-1091fac4d4f5" providerId="ADAL" clId="{5EEF6E96-DD49-44FD-AF9F-1776CE2AD410}" dt="2023-07-14T19:44:36.661" v="1611" actId="1076"/>
        <pc:sldMkLst>
          <pc:docMk/>
          <pc:sldMk cId="2013570984" sldId="5529"/>
        </pc:sldMkLst>
        <pc:spChg chg="add mod">
          <ac:chgData name="Kastner, Lauren" userId="9f8d6c14-4dd4-428f-867f-1091fac4d4f5" providerId="ADAL" clId="{5EEF6E96-DD49-44FD-AF9F-1776CE2AD410}" dt="2023-07-14T19:44:24.023" v="1610" actId="1582"/>
          <ac:spMkLst>
            <pc:docMk/>
            <pc:sldMk cId="2013570984" sldId="5529"/>
            <ac:spMk id="2" creationId="{E5D4A6F2-C485-EB74-142B-580E6A1438AD}"/>
          </ac:spMkLst>
        </pc:spChg>
        <pc:spChg chg="add del mod">
          <ac:chgData name="Kastner, Lauren" userId="9f8d6c14-4dd4-428f-867f-1091fac4d4f5" providerId="ADAL" clId="{5EEF6E96-DD49-44FD-AF9F-1776CE2AD410}" dt="2023-07-14T19:44:24.023" v="1610" actId="1582"/>
          <ac:spMkLst>
            <pc:docMk/>
            <pc:sldMk cId="2013570984" sldId="5529"/>
            <ac:spMk id="3" creationId="{DBC80DF9-9EF3-8DEC-5BFC-6FB58B4D7FEE}"/>
          </ac:spMkLst>
        </pc:spChg>
        <pc:spChg chg="mod">
          <ac:chgData name="Kastner, Lauren" userId="9f8d6c14-4dd4-428f-867f-1091fac4d4f5" providerId="ADAL" clId="{5EEF6E96-DD49-44FD-AF9F-1776CE2AD410}" dt="2023-07-14T19:31:33.700" v="1467" actId="20577"/>
          <ac:spMkLst>
            <pc:docMk/>
            <pc:sldMk cId="2013570984" sldId="5529"/>
            <ac:spMk id="4" creationId="{00000000-0000-0000-0000-000000000000}"/>
          </ac:spMkLst>
        </pc:spChg>
        <pc:spChg chg="add mod">
          <ac:chgData name="Kastner, Lauren" userId="9f8d6c14-4dd4-428f-867f-1091fac4d4f5" providerId="ADAL" clId="{5EEF6E96-DD49-44FD-AF9F-1776CE2AD410}" dt="2023-07-14T19:44:24.023" v="1610" actId="1582"/>
          <ac:spMkLst>
            <pc:docMk/>
            <pc:sldMk cId="2013570984" sldId="5529"/>
            <ac:spMk id="6" creationId="{1B722804-D447-9A04-A373-24A7DBD990BE}"/>
          </ac:spMkLst>
        </pc:spChg>
        <pc:spChg chg="add mod">
          <ac:chgData name="Kastner, Lauren" userId="9f8d6c14-4dd4-428f-867f-1091fac4d4f5" providerId="ADAL" clId="{5EEF6E96-DD49-44FD-AF9F-1776CE2AD410}" dt="2023-07-14T19:44:24.023" v="1610" actId="1582"/>
          <ac:spMkLst>
            <pc:docMk/>
            <pc:sldMk cId="2013570984" sldId="5529"/>
            <ac:spMk id="7" creationId="{DC6ED78D-DD25-1AE2-296E-D6589556571E}"/>
          </ac:spMkLst>
        </pc:spChg>
        <pc:spChg chg="add mod">
          <ac:chgData name="Kastner, Lauren" userId="9f8d6c14-4dd4-428f-867f-1091fac4d4f5" providerId="ADAL" clId="{5EEF6E96-DD49-44FD-AF9F-1776CE2AD410}" dt="2023-07-14T19:44:24.023" v="1610" actId="1582"/>
          <ac:spMkLst>
            <pc:docMk/>
            <pc:sldMk cId="2013570984" sldId="5529"/>
            <ac:spMk id="8" creationId="{240F2054-9D12-7DFD-1F0F-EDBFB3B4DD49}"/>
          </ac:spMkLst>
        </pc:spChg>
        <pc:spChg chg="add mod">
          <ac:chgData name="Kastner, Lauren" userId="9f8d6c14-4dd4-428f-867f-1091fac4d4f5" providerId="ADAL" clId="{5EEF6E96-DD49-44FD-AF9F-1776CE2AD410}" dt="2023-07-14T19:44:24.023" v="1610" actId="1582"/>
          <ac:spMkLst>
            <pc:docMk/>
            <pc:sldMk cId="2013570984" sldId="5529"/>
            <ac:spMk id="9" creationId="{B09A96D8-3D00-1C17-D545-65966ACA87C7}"/>
          </ac:spMkLst>
        </pc:spChg>
        <pc:spChg chg="add del mod">
          <ac:chgData name="Kastner, Lauren" userId="9f8d6c14-4dd4-428f-867f-1091fac4d4f5" providerId="ADAL" clId="{5EEF6E96-DD49-44FD-AF9F-1776CE2AD410}" dt="2023-07-14T18:26:06.059" v="160" actId="478"/>
          <ac:spMkLst>
            <pc:docMk/>
            <pc:sldMk cId="2013570984" sldId="5529"/>
            <ac:spMk id="10" creationId="{D1BF3C0C-B2B1-A1A9-8364-CCD47EFB785E}"/>
          </ac:spMkLst>
        </pc:spChg>
        <pc:spChg chg="add del mod">
          <ac:chgData name="Kastner, Lauren" userId="9f8d6c14-4dd4-428f-867f-1091fac4d4f5" providerId="ADAL" clId="{5EEF6E96-DD49-44FD-AF9F-1776CE2AD410}" dt="2023-07-14T18:26:04.308" v="159" actId="478"/>
          <ac:spMkLst>
            <pc:docMk/>
            <pc:sldMk cId="2013570984" sldId="5529"/>
            <ac:spMk id="11" creationId="{358D899D-C639-B9A7-C23A-C15D70E36D7D}"/>
          </ac:spMkLst>
        </pc:spChg>
        <pc:spChg chg="add del mod">
          <ac:chgData name="Kastner, Lauren" userId="9f8d6c14-4dd4-428f-867f-1091fac4d4f5" providerId="ADAL" clId="{5EEF6E96-DD49-44FD-AF9F-1776CE2AD410}" dt="2023-07-14T18:24:52.139" v="134" actId="478"/>
          <ac:spMkLst>
            <pc:docMk/>
            <pc:sldMk cId="2013570984" sldId="5529"/>
            <ac:spMk id="12" creationId="{FE35CE8F-EAF0-039A-F917-143552F47810}"/>
          </ac:spMkLst>
        </pc:spChg>
        <pc:spChg chg="del">
          <ac:chgData name="Kastner, Lauren" userId="9f8d6c14-4dd4-428f-867f-1091fac4d4f5" providerId="ADAL" clId="{5EEF6E96-DD49-44FD-AF9F-1776CE2AD410}" dt="2023-07-14T18:22:18.246" v="74" actId="478"/>
          <ac:spMkLst>
            <pc:docMk/>
            <pc:sldMk cId="2013570984" sldId="5529"/>
            <ac:spMk id="13" creationId="{06D886E1-EB20-D1F2-D2AA-72BC1F188DC7}"/>
          </ac:spMkLst>
        </pc:spChg>
        <pc:spChg chg="add del mod">
          <ac:chgData name="Kastner, Lauren" userId="9f8d6c14-4dd4-428f-867f-1091fac4d4f5" providerId="ADAL" clId="{5EEF6E96-DD49-44FD-AF9F-1776CE2AD410}" dt="2023-07-14T18:24:49.819" v="133" actId="478"/>
          <ac:spMkLst>
            <pc:docMk/>
            <pc:sldMk cId="2013570984" sldId="5529"/>
            <ac:spMk id="14" creationId="{BD892E26-3863-E97C-5E90-A46B622C2364}"/>
          </ac:spMkLst>
        </pc:spChg>
        <pc:spChg chg="add del mod ord">
          <ac:chgData name="Kastner, Lauren" userId="9f8d6c14-4dd4-428f-867f-1091fac4d4f5" providerId="ADAL" clId="{5EEF6E96-DD49-44FD-AF9F-1776CE2AD410}" dt="2023-07-14T19:42:40.861" v="1599" actId="207"/>
          <ac:spMkLst>
            <pc:docMk/>
            <pc:sldMk cId="2013570984" sldId="5529"/>
            <ac:spMk id="15" creationId="{8941BAD2-BC8B-0341-678E-6FA4C12E0649}"/>
          </ac:spMkLst>
        </pc:spChg>
        <pc:spChg chg="add del mod ord">
          <ac:chgData name="Kastner, Lauren" userId="9f8d6c14-4dd4-428f-867f-1091fac4d4f5" providerId="ADAL" clId="{5EEF6E96-DD49-44FD-AF9F-1776CE2AD410}" dt="2023-07-14T19:42:53.538" v="1600" actId="207"/>
          <ac:spMkLst>
            <pc:docMk/>
            <pc:sldMk cId="2013570984" sldId="5529"/>
            <ac:spMk id="16" creationId="{54B61CAF-DE0A-A838-3883-5F55BE7BA123}"/>
          </ac:spMkLst>
        </pc:spChg>
        <pc:spChg chg="add mod">
          <ac:chgData name="Kastner, Lauren" userId="9f8d6c14-4dd4-428f-867f-1091fac4d4f5" providerId="ADAL" clId="{5EEF6E96-DD49-44FD-AF9F-1776CE2AD410}" dt="2023-07-14T19:11:11.667" v="921" actId="1037"/>
          <ac:spMkLst>
            <pc:docMk/>
            <pc:sldMk cId="2013570984" sldId="5529"/>
            <ac:spMk id="17" creationId="{ED19DE67-67CE-F22F-C41C-00EA76B882DB}"/>
          </ac:spMkLst>
        </pc:spChg>
        <pc:spChg chg="add mod">
          <ac:chgData name="Kastner, Lauren" userId="9f8d6c14-4dd4-428f-867f-1091fac4d4f5" providerId="ADAL" clId="{5EEF6E96-DD49-44FD-AF9F-1776CE2AD410}" dt="2023-07-14T19:09:27.479" v="889" actId="207"/>
          <ac:spMkLst>
            <pc:docMk/>
            <pc:sldMk cId="2013570984" sldId="5529"/>
            <ac:spMk id="18" creationId="{6036F2BC-4D94-1FAC-6D4D-0CA6B9601AB2}"/>
          </ac:spMkLst>
        </pc:spChg>
        <pc:spChg chg="add mod">
          <ac:chgData name="Kastner, Lauren" userId="9f8d6c14-4dd4-428f-867f-1091fac4d4f5" providerId="ADAL" clId="{5EEF6E96-DD49-44FD-AF9F-1776CE2AD410}" dt="2023-07-14T19:11:46.839" v="928" actId="1076"/>
          <ac:spMkLst>
            <pc:docMk/>
            <pc:sldMk cId="2013570984" sldId="5529"/>
            <ac:spMk id="19" creationId="{91DBBAA7-145D-6E39-7348-C21A4F90C9DD}"/>
          </ac:spMkLst>
        </pc:spChg>
        <pc:spChg chg="add mod">
          <ac:chgData name="Kastner, Lauren" userId="9f8d6c14-4dd4-428f-867f-1091fac4d4f5" providerId="ADAL" clId="{5EEF6E96-DD49-44FD-AF9F-1776CE2AD410}" dt="2023-07-14T19:44:36.661" v="1611" actId="1076"/>
          <ac:spMkLst>
            <pc:docMk/>
            <pc:sldMk cId="2013570984" sldId="5529"/>
            <ac:spMk id="20" creationId="{EB615432-AB1C-6413-81C9-4B627C757A74}"/>
          </ac:spMkLst>
        </pc:spChg>
        <pc:spChg chg="add mod">
          <ac:chgData name="Kastner, Lauren" userId="9f8d6c14-4dd4-428f-867f-1091fac4d4f5" providerId="ADAL" clId="{5EEF6E96-DD49-44FD-AF9F-1776CE2AD410}" dt="2023-07-14T19:10:27.320" v="894" actId="1076"/>
          <ac:spMkLst>
            <pc:docMk/>
            <pc:sldMk cId="2013570984" sldId="5529"/>
            <ac:spMk id="25" creationId="{E488B2E0-F6DE-898F-8580-F8E1D239AD46}"/>
          </ac:spMkLst>
        </pc:spChg>
        <pc:spChg chg="add mod">
          <ac:chgData name="Kastner, Lauren" userId="9f8d6c14-4dd4-428f-867f-1091fac4d4f5" providerId="ADAL" clId="{5EEF6E96-DD49-44FD-AF9F-1776CE2AD410}" dt="2023-07-14T19:08:56.381" v="882" actId="1037"/>
          <ac:spMkLst>
            <pc:docMk/>
            <pc:sldMk cId="2013570984" sldId="5529"/>
            <ac:spMk id="30" creationId="{D028A64C-7999-5685-0970-AFC2EBB884A7}"/>
          </ac:spMkLst>
        </pc:spChg>
        <pc:spChg chg="add mod">
          <ac:chgData name="Kastner, Lauren" userId="9f8d6c14-4dd4-428f-867f-1091fac4d4f5" providerId="ADAL" clId="{5EEF6E96-DD49-44FD-AF9F-1776CE2AD410}" dt="2023-07-14T19:08:56.381" v="882" actId="1037"/>
          <ac:spMkLst>
            <pc:docMk/>
            <pc:sldMk cId="2013570984" sldId="5529"/>
            <ac:spMk id="31" creationId="{48F3DA8E-414D-44BA-4BA9-07F1BB650B29}"/>
          </ac:spMkLst>
        </pc:spChg>
        <pc:spChg chg="add mod">
          <ac:chgData name="Kastner, Lauren" userId="9f8d6c14-4dd4-428f-867f-1091fac4d4f5" providerId="ADAL" clId="{5EEF6E96-DD49-44FD-AF9F-1776CE2AD410}" dt="2023-07-14T19:44:24.023" v="1610" actId="1582"/>
          <ac:spMkLst>
            <pc:docMk/>
            <pc:sldMk cId="2013570984" sldId="5529"/>
            <ac:spMk id="32" creationId="{A6995E18-9EA3-6ABD-DA0A-4598CD79627C}"/>
          </ac:spMkLst>
        </pc:spChg>
        <pc:spChg chg="add mod">
          <ac:chgData name="Kastner, Lauren" userId="9f8d6c14-4dd4-428f-867f-1091fac4d4f5" providerId="ADAL" clId="{5EEF6E96-DD49-44FD-AF9F-1776CE2AD410}" dt="2023-07-14T19:08:46.879" v="874" actId="1038"/>
          <ac:spMkLst>
            <pc:docMk/>
            <pc:sldMk cId="2013570984" sldId="5529"/>
            <ac:spMk id="33" creationId="{319F3BE0-07C0-3A3E-57FF-32E99C74A0A9}"/>
          </ac:spMkLst>
        </pc:spChg>
        <pc:spChg chg="add mod">
          <ac:chgData name="Kastner, Lauren" userId="9f8d6c14-4dd4-428f-867f-1091fac4d4f5" providerId="ADAL" clId="{5EEF6E96-DD49-44FD-AF9F-1776CE2AD410}" dt="2023-07-14T19:44:24.023" v="1610" actId="1582"/>
          <ac:spMkLst>
            <pc:docMk/>
            <pc:sldMk cId="2013570984" sldId="5529"/>
            <ac:spMk id="34" creationId="{1F4BEA68-6677-FAF4-3761-FE38C47CB59A}"/>
          </ac:spMkLst>
        </pc:spChg>
        <pc:spChg chg="add mod">
          <ac:chgData name="Kastner, Lauren" userId="9f8d6c14-4dd4-428f-867f-1091fac4d4f5" providerId="ADAL" clId="{5EEF6E96-DD49-44FD-AF9F-1776CE2AD410}" dt="2023-07-14T19:08:46.879" v="874" actId="1038"/>
          <ac:spMkLst>
            <pc:docMk/>
            <pc:sldMk cId="2013570984" sldId="5529"/>
            <ac:spMk id="35" creationId="{7276EFF6-F8D1-5180-7F9D-87106E990D90}"/>
          </ac:spMkLst>
        </pc:spChg>
        <pc:spChg chg="add mod">
          <ac:chgData name="Kastner, Lauren" userId="9f8d6c14-4dd4-428f-867f-1091fac4d4f5" providerId="ADAL" clId="{5EEF6E96-DD49-44FD-AF9F-1776CE2AD410}" dt="2023-07-14T19:11:11.667" v="921" actId="1037"/>
          <ac:spMkLst>
            <pc:docMk/>
            <pc:sldMk cId="2013570984" sldId="5529"/>
            <ac:spMk id="59" creationId="{D0C9D7FA-C962-7B69-AFC3-005977ACC2D7}"/>
          </ac:spMkLst>
        </pc:spChg>
        <pc:spChg chg="add mod">
          <ac:chgData name="Kastner, Lauren" userId="9f8d6c14-4dd4-428f-867f-1091fac4d4f5" providerId="ADAL" clId="{5EEF6E96-DD49-44FD-AF9F-1776CE2AD410}" dt="2023-07-14T19:44:24.023" v="1610" actId="1582"/>
          <ac:spMkLst>
            <pc:docMk/>
            <pc:sldMk cId="2013570984" sldId="5529"/>
            <ac:spMk id="60" creationId="{13B9C3C7-D2AD-BF44-87B0-8FF4C12997E8}"/>
          </ac:spMkLst>
        </pc:spChg>
        <pc:spChg chg="add mod">
          <ac:chgData name="Kastner, Lauren" userId="9f8d6c14-4dd4-428f-867f-1091fac4d4f5" providerId="ADAL" clId="{5EEF6E96-DD49-44FD-AF9F-1776CE2AD410}" dt="2023-07-14T19:11:11.667" v="921" actId="1037"/>
          <ac:spMkLst>
            <pc:docMk/>
            <pc:sldMk cId="2013570984" sldId="5529"/>
            <ac:spMk id="62" creationId="{85937D22-947F-70EC-9F21-1AEB2109D2CB}"/>
          </ac:spMkLst>
        </pc:spChg>
        <pc:spChg chg="add mod">
          <ac:chgData name="Kastner, Lauren" userId="9f8d6c14-4dd4-428f-867f-1091fac4d4f5" providerId="ADAL" clId="{5EEF6E96-DD49-44FD-AF9F-1776CE2AD410}" dt="2023-07-14T19:11:11.667" v="921" actId="1037"/>
          <ac:spMkLst>
            <pc:docMk/>
            <pc:sldMk cId="2013570984" sldId="5529"/>
            <ac:spMk id="65" creationId="{BCA4347C-2C7A-ACBB-C47D-83F7DDAFA60F}"/>
          </ac:spMkLst>
        </pc:spChg>
        <pc:spChg chg="add del mod">
          <ac:chgData name="Kastner, Lauren" userId="9f8d6c14-4dd4-428f-867f-1091fac4d4f5" providerId="ADAL" clId="{5EEF6E96-DD49-44FD-AF9F-1776CE2AD410}" dt="2023-07-14T19:11:11.667" v="921" actId="1037"/>
          <ac:spMkLst>
            <pc:docMk/>
            <pc:sldMk cId="2013570984" sldId="5529"/>
            <ac:spMk id="66" creationId="{5FC3C4D1-F073-A7EB-9453-015471C0D064}"/>
          </ac:spMkLst>
        </pc:spChg>
        <pc:spChg chg="add mod">
          <ac:chgData name="Kastner, Lauren" userId="9f8d6c14-4dd4-428f-867f-1091fac4d4f5" providerId="ADAL" clId="{5EEF6E96-DD49-44FD-AF9F-1776CE2AD410}" dt="2023-07-14T19:44:24.023" v="1610" actId="1582"/>
          <ac:spMkLst>
            <pc:docMk/>
            <pc:sldMk cId="2013570984" sldId="5529"/>
            <ac:spMk id="71" creationId="{971FDA78-C30D-B20A-F574-31996D76B7F6}"/>
          </ac:spMkLst>
        </pc:spChg>
        <pc:spChg chg="add mod">
          <ac:chgData name="Kastner, Lauren" userId="9f8d6c14-4dd4-428f-867f-1091fac4d4f5" providerId="ADAL" clId="{5EEF6E96-DD49-44FD-AF9F-1776CE2AD410}" dt="2023-07-14T19:11:11.667" v="921" actId="1037"/>
          <ac:spMkLst>
            <pc:docMk/>
            <pc:sldMk cId="2013570984" sldId="5529"/>
            <ac:spMk id="72" creationId="{DCBCA171-5E3D-7BA4-BE20-2A0B961838A4}"/>
          </ac:spMkLst>
        </pc:spChg>
        <pc:graphicFrameChg chg="del">
          <ac:chgData name="Kastner, Lauren" userId="9f8d6c14-4dd4-428f-867f-1091fac4d4f5" providerId="ADAL" clId="{5EEF6E96-DD49-44FD-AF9F-1776CE2AD410}" dt="2023-07-14T18:22:19.298" v="75" actId="478"/>
          <ac:graphicFrameMkLst>
            <pc:docMk/>
            <pc:sldMk cId="2013570984" sldId="5529"/>
            <ac:graphicFrameMk id="5" creationId="{3F3382C7-A073-AB70-902B-0F62C1F5E2DE}"/>
          </ac:graphicFrameMkLst>
        </pc:graphicFrameChg>
        <pc:picChg chg="add del mod">
          <ac:chgData name="Kastner, Lauren" userId="9f8d6c14-4dd4-428f-867f-1091fac4d4f5" providerId="ADAL" clId="{5EEF6E96-DD49-44FD-AF9F-1776CE2AD410}" dt="2023-07-14T18:48:11.162" v="588" actId="478"/>
          <ac:picMkLst>
            <pc:docMk/>
            <pc:sldMk cId="2013570984" sldId="5529"/>
            <ac:picMk id="27" creationId="{ED09A4C1-F6E6-92A1-9934-6C31C3EC9610}"/>
          </ac:picMkLst>
        </pc:picChg>
        <pc:picChg chg="add del mod">
          <ac:chgData name="Kastner, Lauren" userId="9f8d6c14-4dd4-428f-867f-1091fac4d4f5" providerId="ADAL" clId="{5EEF6E96-DD49-44FD-AF9F-1776CE2AD410}" dt="2023-07-14T18:48:11.162" v="588" actId="478"/>
          <ac:picMkLst>
            <pc:docMk/>
            <pc:sldMk cId="2013570984" sldId="5529"/>
            <ac:picMk id="29" creationId="{F12ACBB6-D631-110D-50A5-9D5BE4739F08}"/>
          </ac:picMkLst>
        </pc:picChg>
        <pc:picChg chg="add del mod">
          <ac:chgData name="Kastner, Lauren" userId="9f8d6c14-4dd4-428f-867f-1091fac4d4f5" providerId="ADAL" clId="{5EEF6E96-DD49-44FD-AF9F-1776CE2AD410}" dt="2023-07-14T18:56:10.018" v="639" actId="478"/>
          <ac:picMkLst>
            <pc:docMk/>
            <pc:sldMk cId="2013570984" sldId="5529"/>
            <ac:picMk id="37" creationId="{664A72FD-C498-2C85-401D-8B3C7044D3CA}"/>
          </ac:picMkLst>
        </pc:picChg>
        <pc:picChg chg="add del mod">
          <ac:chgData name="Kastner, Lauren" userId="9f8d6c14-4dd4-428f-867f-1091fac4d4f5" providerId="ADAL" clId="{5EEF6E96-DD49-44FD-AF9F-1776CE2AD410}" dt="2023-07-14T18:53:30.651" v="618" actId="478"/>
          <ac:picMkLst>
            <pc:docMk/>
            <pc:sldMk cId="2013570984" sldId="5529"/>
            <ac:picMk id="39" creationId="{5B11E289-6155-B3E2-E34F-2597827D5885}"/>
          </ac:picMkLst>
        </pc:picChg>
        <pc:picChg chg="add del mod">
          <ac:chgData name="Kastner, Lauren" userId="9f8d6c14-4dd4-428f-867f-1091fac4d4f5" providerId="ADAL" clId="{5EEF6E96-DD49-44FD-AF9F-1776CE2AD410}" dt="2023-07-14T18:55:32.122" v="625" actId="478"/>
          <ac:picMkLst>
            <pc:docMk/>
            <pc:sldMk cId="2013570984" sldId="5529"/>
            <ac:picMk id="41" creationId="{717DCCAC-E067-9FFE-F99D-83FFA38F0F87}"/>
          </ac:picMkLst>
        </pc:picChg>
        <pc:picChg chg="add del mod">
          <ac:chgData name="Kastner, Lauren" userId="9f8d6c14-4dd4-428f-867f-1091fac4d4f5" providerId="ADAL" clId="{5EEF6E96-DD49-44FD-AF9F-1776CE2AD410}" dt="2023-07-14T18:47:16.312" v="582" actId="478"/>
          <ac:picMkLst>
            <pc:docMk/>
            <pc:sldMk cId="2013570984" sldId="5529"/>
            <ac:picMk id="43" creationId="{2EE80B9E-D5F6-57BC-0333-53AE6ED9531E}"/>
          </ac:picMkLst>
        </pc:picChg>
        <pc:picChg chg="add mod">
          <ac:chgData name="Kastner, Lauren" userId="9f8d6c14-4dd4-428f-867f-1091fac4d4f5" providerId="ADAL" clId="{5EEF6E96-DD49-44FD-AF9F-1776CE2AD410}" dt="2023-07-14T19:10:27.320" v="894" actId="1076"/>
          <ac:picMkLst>
            <pc:docMk/>
            <pc:sldMk cId="2013570984" sldId="5529"/>
            <ac:picMk id="45" creationId="{09BB7781-4DC0-FFBF-5469-6C02C2CD284F}"/>
          </ac:picMkLst>
        </pc:picChg>
        <pc:picChg chg="add mod">
          <ac:chgData name="Kastner, Lauren" userId="9f8d6c14-4dd4-428f-867f-1091fac4d4f5" providerId="ADAL" clId="{5EEF6E96-DD49-44FD-AF9F-1776CE2AD410}" dt="2023-07-14T19:11:11.667" v="921" actId="1037"/>
          <ac:picMkLst>
            <pc:docMk/>
            <pc:sldMk cId="2013570984" sldId="5529"/>
            <ac:picMk id="47" creationId="{AD48F012-1473-9780-1B9E-EF3738A99636}"/>
          </ac:picMkLst>
        </pc:picChg>
        <pc:picChg chg="add del mod">
          <ac:chgData name="Kastner, Lauren" userId="9f8d6c14-4dd4-428f-867f-1091fac4d4f5" providerId="ADAL" clId="{5EEF6E96-DD49-44FD-AF9F-1776CE2AD410}" dt="2023-07-14T19:03:09.104" v="725" actId="478"/>
          <ac:picMkLst>
            <pc:docMk/>
            <pc:sldMk cId="2013570984" sldId="5529"/>
            <ac:picMk id="49" creationId="{CD3447DA-2791-BAC6-AC2E-12F5AA1EE8BF}"/>
          </ac:picMkLst>
        </pc:picChg>
        <pc:picChg chg="add mod">
          <ac:chgData name="Kastner, Lauren" userId="9f8d6c14-4dd4-428f-867f-1091fac4d4f5" providerId="ADAL" clId="{5EEF6E96-DD49-44FD-AF9F-1776CE2AD410}" dt="2023-07-14T19:08:56.381" v="882" actId="1037"/>
          <ac:picMkLst>
            <pc:docMk/>
            <pc:sldMk cId="2013570984" sldId="5529"/>
            <ac:picMk id="51" creationId="{100DF917-D837-7F06-6473-79C9FCD66BC5}"/>
          </ac:picMkLst>
        </pc:picChg>
        <pc:picChg chg="add mod">
          <ac:chgData name="Kastner, Lauren" userId="9f8d6c14-4dd4-428f-867f-1091fac4d4f5" providerId="ADAL" clId="{5EEF6E96-DD49-44FD-AF9F-1776CE2AD410}" dt="2023-07-14T19:08:56.381" v="882" actId="1037"/>
          <ac:picMkLst>
            <pc:docMk/>
            <pc:sldMk cId="2013570984" sldId="5529"/>
            <ac:picMk id="53" creationId="{6D3E9BB5-F408-2FE9-FACD-EE4EDFBD92CA}"/>
          </ac:picMkLst>
        </pc:picChg>
        <pc:picChg chg="add mod">
          <ac:chgData name="Kastner, Lauren" userId="9f8d6c14-4dd4-428f-867f-1091fac4d4f5" providerId="ADAL" clId="{5EEF6E96-DD49-44FD-AF9F-1776CE2AD410}" dt="2023-07-14T19:08:46.879" v="874" actId="1038"/>
          <ac:picMkLst>
            <pc:docMk/>
            <pc:sldMk cId="2013570984" sldId="5529"/>
            <ac:picMk id="55" creationId="{5356C30D-3345-1572-5F78-A66DA4E6D600}"/>
          </ac:picMkLst>
        </pc:picChg>
        <pc:picChg chg="add mod">
          <ac:chgData name="Kastner, Lauren" userId="9f8d6c14-4dd4-428f-867f-1091fac4d4f5" providerId="ADAL" clId="{5EEF6E96-DD49-44FD-AF9F-1776CE2AD410}" dt="2023-07-14T19:08:46.879" v="874" actId="1038"/>
          <ac:picMkLst>
            <pc:docMk/>
            <pc:sldMk cId="2013570984" sldId="5529"/>
            <ac:picMk id="57" creationId="{7CA9EC63-45C0-97C1-A505-9750D02A5AD4}"/>
          </ac:picMkLst>
        </pc:picChg>
        <pc:picChg chg="add mod">
          <ac:chgData name="Kastner, Lauren" userId="9f8d6c14-4dd4-428f-867f-1091fac4d4f5" providerId="ADAL" clId="{5EEF6E96-DD49-44FD-AF9F-1776CE2AD410}" dt="2023-07-14T19:08:46.879" v="874" actId="1038"/>
          <ac:picMkLst>
            <pc:docMk/>
            <pc:sldMk cId="2013570984" sldId="5529"/>
            <ac:picMk id="58" creationId="{8DC90F83-00C8-A539-3033-FAD288021E62}"/>
          </ac:picMkLst>
        </pc:picChg>
        <pc:picChg chg="add mod">
          <ac:chgData name="Kastner, Lauren" userId="9f8d6c14-4dd4-428f-867f-1091fac4d4f5" providerId="ADAL" clId="{5EEF6E96-DD49-44FD-AF9F-1776CE2AD410}" dt="2023-07-14T19:11:11.667" v="921" actId="1037"/>
          <ac:picMkLst>
            <pc:docMk/>
            <pc:sldMk cId="2013570984" sldId="5529"/>
            <ac:picMk id="61" creationId="{58218122-0CED-7824-E6BA-A9F102AD64DD}"/>
          </ac:picMkLst>
        </pc:picChg>
        <pc:picChg chg="add mod">
          <ac:chgData name="Kastner, Lauren" userId="9f8d6c14-4dd4-428f-867f-1091fac4d4f5" providerId="ADAL" clId="{5EEF6E96-DD49-44FD-AF9F-1776CE2AD410}" dt="2023-07-14T19:11:11.667" v="921" actId="1037"/>
          <ac:picMkLst>
            <pc:docMk/>
            <pc:sldMk cId="2013570984" sldId="5529"/>
            <ac:picMk id="64" creationId="{7CC0927B-D79E-7EBE-46F5-54D01D9CD59E}"/>
          </ac:picMkLst>
        </pc:picChg>
        <pc:picChg chg="add del mod">
          <ac:chgData name="Kastner, Lauren" userId="9f8d6c14-4dd4-428f-867f-1091fac4d4f5" providerId="ADAL" clId="{5EEF6E96-DD49-44FD-AF9F-1776CE2AD410}" dt="2023-07-14T19:11:11.667" v="921" actId="1037"/>
          <ac:picMkLst>
            <pc:docMk/>
            <pc:sldMk cId="2013570984" sldId="5529"/>
            <ac:picMk id="68" creationId="{67AACC24-7FA2-DFA5-EFBC-A72DF25F4E98}"/>
          </ac:picMkLst>
        </pc:picChg>
        <pc:picChg chg="add del mod">
          <ac:chgData name="Kastner, Lauren" userId="9f8d6c14-4dd4-428f-867f-1091fac4d4f5" providerId="ADAL" clId="{5EEF6E96-DD49-44FD-AF9F-1776CE2AD410}" dt="2023-07-14T19:11:11.667" v="921" actId="1037"/>
          <ac:picMkLst>
            <pc:docMk/>
            <pc:sldMk cId="2013570984" sldId="5529"/>
            <ac:picMk id="70" creationId="{494C4368-574C-1773-5B69-F96031C514EB}"/>
          </ac:picMkLst>
        </pc:picChg>
        <pc:picChg chg="add mod">
          <ac:chgData name="Kastner, Lauren" userId="9f8d6c14-4dd4-428f-867f-1091fac4d4f5" providerId="ADAL" clId="{5EEF6E96-DD49-44FD-AF9F-1776CE2AD410}" dt="2023-07-14T19:11:11.667" v="921" actId="1037"/>
          <ac:picMkLst>
            <pc:docMk/>
            <pc:sldMk cId="2013570984" sldId="5529"/>
            <ac:picMk id="73" creationId="{C8847CDE-7494-B3EA-EF34-BAC25BF0BE34}"/>
          </ac:picMkLst>
        </pc:picChg>
        <pc:picChg chg="add mod">
          <ac:chgData name="Kastner, Lauren" userId="9f8d6c14-4dd4-428f-867f-1091fac4d4f5" providerId="ADAL" clId="{5EEF6E96-DD49-44FD-AF9F-1776CE2AD410}" dt="2023-07-14T19:11:11.667" v="921" actId="1037"/>
          <ac:picMkLst>
            <pc:docMk/>
            <pc:sldMk cId="2013570984" sldId="5529"/>
            <ac:picMk id="74" creationId="{652C0512-1380-F95A-C5BE-9A4012B58925}"/>
          </ac:picMkLst>
        </pc:picChg>
        <pc:cxnChg chg="add mod">
          <ac:chgData name="Kastner, Lauren" userId="9f8d6c14-4dd4-428f-867f-1091fac4d4f5" providerId="ADAL" clId="{5EEF6E96-DD49-44FD-AF9F-1776CE2AD410}" dt="2023-07-14T19:10:45.786" v="896" actId="1035"/>
          <ac:cxnSpMkLst>
            <pc:docMk/>
            <pc:sldMk cId="2013570984" sldId="5529"/>
            <ac:cxnSpMk id="22" creationId="{B3A2568F-A3FD-FF14-6DC4-5A23372A4A64}"/>
          </ac:cxnSpMkLst>
        </pc:cxnChg>
      </pc:sldChg>
      <pc:sldChg chg="new del">
        <pc:chgData name="Kastner, Lauren" userId="9f8d6c14-4dd4-428f-867f-1091fac4d4f5" providerId="ADAL" clId="{5EEF6E96-DD49-44FD-AF9F-1776CE2AD410}" dt="2023-07-14T18:19:36.751" v="35" actId="47"/>
        <pc:sldMkLst>
          <pc:docMk/>
          <pc:sldMk cId="3430472351" sldId="5529"/>
        </pc:sldMkLst>
      </pc:sldChg>
      <pc:sldMasterChg chg="delSldLayout">
        <pc:chgData name="Kastner, Lauren" userId="9f8d6c14-4dd4-428f-867f-1091fac4d4f5" providerId="ADAL" clId="{5EEF6E96-DD49-44FD-AF9F-1776CE2AD410}" dt="2023-07-14T19:30:37.941" v="1448" actId="47"/>
        <pc:sldMasterMkLst>
          <pc:docMk/>
          <pc:sldMasterMk cId="1358570003" sldId="2147485308"/>
        </pc:sldMasterMkLst>
        <pc:sldLayoutChg chg="del">
          <pc:chgData name="Kastner, Lauren" userId="9f8d6c14-4dd4-428f-867f-1091fac4d4f5" providerId="ADAL" clId="{5EEF6E96-DD49-44FD-AF9F-1776CE2AD410}" dt="2023-07-14T19:30:37.941" v="1448" actId="47"/>
          <pc:sldLayoutMkLst>
            <pc:docMk/>
            <pc:sldMasterMk cId="1358570003" sldId="2147485308"/>
            <pc:sldLayoutMk cId="2377973178" sldId="2147485365"/>
          </pc:sldLayoutMkLst>
        </pc:sldLayoutChg>
      </pc:sldMasterChg>
    </pc:docChg>
  </pc:docChgLst>
  <pc:docChgLst>
    <pc:chgData name="matthew.laflair@nationalgrid.com" userId="S::urn:spo:guest#matthew.laflair@nationalgrid.com::" providerId="AD" clId="Web-{7AE17D97-D0B7-0300-E3E7-FFD8A99E7D2F}"/>
    <pc:docChg chg="modSld">
      <pc:chgData name="matthew.laflair@nationalgrid.com" userId="S::urn:spo:guest#matthew.laflair@nationalgrid.com::" providerId="AD" clId="Web-{7AE17D97-D0B7-0300-E3E7-FFD8A99E7D2F}" dt="2023-07-20T13:48:07.831" v="8"/>
      <pc:docMkLst>
        <pc:docMk/>
      </pc:docMkLst>
      <pc:sldChg chg="modSp">
        <pc:chgData name="matthew.laflair@nationalgrid.com" userId="S::urn:spo:guest#matthew.laflair@nationalgrid.com::" providerId="AD" clId="Web-{7AE17D97-D0B7-0300-E3E7-FFD8A99E7D2F}" dt="2023-07-20T13:48:07.831" v="8"/>
        <pc:sldMkLst>
          <pc:docMk/>
          <pc:sldMk cId="2495550628" sldId="998"/>
        </pc:sldMkLst>
        <pc:graphicFrameChg chg="mod modGraphic">
          <ac:chgData name="matthew.laflair@nationalgrid.com" userId="S::urn:spo:guest#matthew.laflair@nationalgrid.com::" providerId="AD" clId="Web-{7AE17D97-D0B7-0300-E3E7-FFD8A99E7D2F}" dt="2023-07-20T13:48:07.831" v="8"/>
          <ac:graphicFrameMkLst>
            <pc:docMk/>
            <pc:sldMk cId="2495550628" sldId="998"/>
            <ac:graphicFrameMk id="10" creationId="{00000000-0000-0000-0000-000000000000}"/>
          </ac:graphicFrameMkLst>
        </pc:graphicFrameChg>
      </pc:sldChg>
      <pc:sldChg chg="modSp">
        <pc:chgData name="matthew.laflair@nationalgrid.com" userId="S::urn:spo:guest#matthew.laflair@nationalgrid.com::" providerId="AD" clId="Web-{7AE17D97-D0B7-0300-E3E7-FFD8A99E7D2F}" dt="2023-07-20T13:48:02.878" v="2" actId="20577"/>
        <pc:sldMkLst>
          <pc:docMk/>
          <pc:sldMk cId="4166848665" sldId="1033"/>
        </pc:sldMkLst>
        <pc:spChg chg="mod">
          <ac:chgData name="matthew.laflair@nationalgrid.com" userId="S::urn:spo:guest#matthew.laflair@nationalgrid.com::" providerId="AD" clId="Web-{7AE17D97-D0B7-0300-E3E7-FFD8A99E7D2F}" dt="2023-07-20T13:48:02.878" v="2" actId="20577"/>
          <ac:spMkLst>
            <pc:docMk/>
            <pc:sldMk cId="4166848665" sldId="1033"/>
            <ac:spMk id="2" creationId="{0102E317-6120-4D16-90E4-DE1AB86692AD}"/>
          </ac:spMkLst>
        </pc:spChg>
      </pc:sldChg>
    </pc:docChg>
  </pc:docChgLst>
  <pc:docChgLst>
    <pc:chgData name="Stafford, Benjamin" userId="S::55605@icf.com::64858b5b-c121-4e9a-82ff-299d996ff204" providerId="AD" clId="Web-{DEC4F3C3-FA35-DFDD-5060-2F5D7809E614}"/>
    <pc:docChg chg="addSld delSld modSld">
      <pc:chgData name="Stafford, Benjamin" userId="S::55605@icf.com::64858b5b-c121-4e9a-82ff-299d996ff204" providerId="AD" clId="Web-{DEC4F3C3-FA35-DFDD-5060-2F5D7809E614}" dt="2023-12-05T22:01:47.014" v="677" actId="20577"/>
      <pc:docMkLst>
        <pc:docMk/>
      </pc:docMkLst>
      <pc:sldChg chg="addSp delSp modSp">
        <pc:chgData name="Stafford, Benjamin" userId="S::55605@icf.com::64858b5b-c121-4e9a-82ff-299d996ff204" providerId="AD" clId="Web-{DEC4F3C3-FA35-DFDD-5060-2F5D7809E614}" dt="2023-12-05T21:57:53.858" v="645" actId="20577"/>
        <pc:sldMkLst>
          <pc:docMk/>
          <pc:sldMk cId="1099859314" sldId="5541"/>
        </pc:sldMkLst>
        <pc:spChg chg="add del mod">
          <ac:chgData name="Stafford, Benjamin" userId="S::55605@icf.com::64858b5b-c121-4e9a-82ff-299d996ff204" providerId="AD" clId="Web-{DEC4F3C3-FA35-DFDD-5060-2F5D7809E614}" dt="2023-12-05T21:31:46.548" v="17"/>
          <ac:spMkLst>
            <pc:docMk/>
            <pc:sldMk cId="1099859314" sldId="5541"/>
            <ac:spMk id="2" creationId="{1BA17865-4837-29BB-3245-5EF77257F8C3}"/>
          </ac:spMkLst>
        </pc:spChg>
        <pc:spChg chg="add mod">
          <ac:chgData name="Stafford, Benjamin" userId="S::55605@icf.com::64858b5b-c121-4e9a-82ff-299d996ff204" providerId="AD" clId="Web-{DEC4F3C3-FA35-DFDD-5060-2F5D7809E614}" dt="2023-12-05T21:57:53.858" v="645" actId="20577"/>
          <ac:spMkLst>
            <pc:docMk/>
            <pc:sldMk cId="1099859314" sldId="5541"/>
            <ac:spMk id="3" creationId="{A9BEE970-0195-EF17-1DD4-D65210F2E291}"/>
          </ac:spMkLst>
        </pc:spChg>
        <pc:spChg chg="mod">
          <ac:chgData name="Stafford, Benjamin" userId="S::55605@icf.com::64858b5b-c121-4e9a-82ff-299d996ff204" providerId="AD" clId="Web-{DEC4F3C3-FA35-DFDD-5060-2F5D7809E614}" dt="2023-12-05T21:36:32.724" v="64" actId="20577"/>
          <ac:spMkLst>
            <pc:docMk/>
            <pc:sldMk cId="1099859314" sldId="5541"/>
            <ac:spMk id="4" creationId="{00000000-0000-0000-0000-000000000000}"/>
          </ac:spMkLst>
        </pc:spChg>
      </pc:sldChg>
      <pc:sldChg chg="del">
        <pc:chgData name="Stafford, Benjamin" userId="S::55605@icf.com::64858b5b-c121-4e9a-82ff-299d996ff204" providerId="AD" clId="Web-{DEC4F3C3-FA35-DFDD-5060-2F5D7809E614}" dt="2023-12-05T21:46:54.969" v="245"/>
        <pc:sldMkLst>
          <pc:docMk/>
          <pc:sldMk cId="1465276992" sldId="5542"/>
        </pc:sldMkLst>
      </pc:sldChg>
      <pc:sldChg chg="addSp delSp modSp add">
        <pc:chgData name="Stafford, Benjamin" userId="S::55605@icf.com::64858b5b-c121-4e9a-82ff-299d996ff204" providerId="AD" clId="Web-{DEC4F3C3-FA35-DFDD-5060-2F5D7809E614}" dt="2023-12-05T22:01:47.014" v="677" actId="20577"/>
        <pc:sldMkLst>
          <pc:docMk/>
          <pc:sldMk cId="82559551" sldId="5548"/>
        </pc:sldMkLst>
        <pc:spChg chg="mod">
          <ac:chgData name="Stafford, Benjamin" userId="S::55605@icf.com::64858b5b-c121-4e9a-82ff-299d996ff204" providerId="AD" clId="Web-{DEC4F3C3-FA35-DFDD-5060-2F5D7809E614}" dt="2023-12-05T21:57:26.481" v="638" actId="20577"/>
          <ac:spMkLst>
            <pc:docMk/>
            <pc:sldMk cId="82559551" sldId="5548"/>
            <ac:spMk id="4" creationId="{ABC771DF-B566-8CAA-03E5-30FEFD6A5001}"/>
          </ac:spMkLst>
        </pc:spChg>
        <pc:spChg chg="add del mod">
          <ac:chgData name="Stafford, Benjamin" userId="S::55605@icf.com::64858b5b-c121-4e9a-82ff-299d996ff204" providerId="AD" clId="Web-{DEC4F3C3-FA35-DFDD-5060-2F5D7809E614}" dt="2023-12-05T21:58:54.659" v="648"/>
          <ac:spMkLst>
            <pc:docMk/>
            <pc:sldMk cId="82559551" sldId="5548"/>
            <ac:spMk id="3915" creationId="{E3CFDB72-3E7E-DE86-9215-6A89DC9B4F0C}"/>
          </ac:spMkLst>
        </pc:spChg>
        <pc:graphicFrameChg chg="add del modGraphic">
          <ac:chgData name="Stafford, Benjamin" userId="S::55605@icf.com::64858b5b-c121-4e9a-82ff-299d996ff204" providerId="AD" clId="Web-{DEC4F3C3-FA35-DFDD-5060-2F5D7809E614}" dt="2023-12-05T22:01:47.014" v="677" actId="20577"/>
          <ac:graphicFrameMkLst>
            <pc:docMk/>
            <pc:sldMk cId="82559551" sldId="5548"/>
            <ac:graphicFrameMk id="8" creationId="{DB3FEED2-468C-1CCE-6FF0-C0F1FAF56821}"/>
          </ac:graphicFrameMkLst>
        </pc:graphicFrameChg>
        <pc:picChg chg="add del mod">
          <ac:chgData name="Stafford, Benjamin" userId="S::55605@icf.com::64858b5b-c121-4e9a-82ff-299d996ff204" providerId="AD" clId="Web-{DEC4F3C3-FA35-DFDD-5060-2F5D7809E614}" dt="2023-12-05T21:54:44.767" v="605"/>
          <ac:picMkLst>
            <pc:docMk/>
            <pc:sldMk cId="82559551" sldId="5548"/>
            <ac:picMk id="3741" creationId="{14105511-EF02-884F-AE66-BF947AE561FA}"/>
          </ac:picMkLst>
        </pc:picChg>
        <pc:picChg chg="add mod">
          <ac:chgData name="Stafford, Benjamin" userId="S::55605@icf.com::64858b5b-c121-4e9a-82ff-299d996ff204" providerId="AD" clId="Web-{DEC4F3C3-FA35-DFDD-5060-2F5D7809E614}" dt="2023-12-05T21:55:15.738" v="609" actId="1076"/>
          <ac:picMkLst>
            <pc:docMk/>
            <pc:sldMk cId="82559551" sldId="5548"/>
            <ac:picMk id="3742" creationId="{74A3FF92-68DB-7685-37BA-B7CB41BA98F9}"/>
          </ac:picMkLst>
        </pc:picChg>
        <pc:picChg chg="add del mod">
          <ac:chgData name="Stafford, Benjamin" userId="S::55605@icf.com::64858b5b-c121-4e9a-82ff-299d996ff204" providerId="AD" clId="Web-{DEC4F3C3-FA35-DFDD-5060-2F5D7809E614}" dt="2023-12-05T21:58:58.894" v="649"/>
          <ac:picMkLst>
            <pc:docMk/>
            <pc:sldMk cId="82559551" sldId="5548"/>
            <ac:picMk id="3913" creationId="{A3C65D3B-59DA-D73F-15DB-6AF5DF3F4862}"/>
          </ac:picMkLst>
        </pc:picChg>
      </pc:sldChg>
    </pc:docChg>
  </pc:docChgLst>
  <pc:docChgLst>
    <pc:chgData name="Robison, Matt" userId="S::36563@icf.com::24290432-9040-4bfc-88bb-d8633ef9588b" providerId="AD" clId="Web-{D0AADFAA-D147-9DE0-9288-BD149B28795C}"/>
    <pc:docChg chg="modSld">
      <pc:chgData name="Robison, Matt" userId="S::36563@icf.com::24290432-9040-4bfc-88bb-d8633ef9588b" providerId="AD" clId="Web-{D0AADFAA-D147-9DE0-9288-BD149B28795C}" dt="2023-12-14T15:41:23.141" v="2"/>
      <pc:docMkLst>
        <pc:docMk/>
      </pc:docMkLst>
      <pc:sldChg chg="modSp">
        <pc:chgData name="Robison, Matt" userId="S::36563@icf.com::24290432-9040-4bfc-88bb-d8633ef9588b" providerId="AD" clId="Web-{D0AADFAA-D147-9DE0-9288-BD149B28795C}" dt="2023-12-14T13:07:35.670" v="0" actId="20577"/>
        <pc:sldMkLst>
          <pc:docMk/>
          <pc:sldMk cId="3911528909" sldId="5540"/>
        </pc:sldMkLst>
        <pc:spChg chg="mod">
          <ac:chgData name="Robison, Matt" userId="S::36563@icf.com::24290432-9040-4bfc-88bb-d8633ef9588b" providerId="AD" clId="Web-{D0AADFAA-D147-9DE0-9288-BD149B28795C}" dt="2023-12-14T13:07:35.670" v="0" actId="20577"/>
          <ac:spMkLst>
            <pc:docMk/>
            <pc:sldMk cId="3911528909" sldId="5540"/>
            <ac:spMk id="2" creationId="{0102E317-6120-4D16-90E4-DE1AB86692AD}"/>
          </ac:spMkLst>
        </pc:spChg>
      </pc:sldChg>
      <pc:sldChg chg="modSp">
        <pc:chgData name="Robison, Matt" userId="S::36563@icf.com::24290432-9040-4bfc-88bb-d8633ef9588b" providerId="AD" clId="Web-{D0AADFAA-D147-9DE0-9288-BD149B28795C}" dt="2023-12-14T15:41:23.141" v="2"/>
        <pc:sldMkLst>
          <pc:docMk/>
          <pc:sldMk cId="359887572" sldId="5556"/>
        </pc:sldMkLst>
        <pc:graphicFrameChg chg="mod modGraphic">
          <ac:chgData name="Robison, Matt" userId="S::36563@icf.com::24290432-9040-4bfc-88bb-d8633ef9588b" providerId="AD" clId="Web-{D0AADFAA-D147-9DE0-9288-BD149B28795C}" dt="2023-12-14T15:41:23.141" v="2"/>
          <ac:graphicFrameMkLst>
            <pc:docMk/>
            <pc:sldMk cId="359887572" sldId="5556"/>
            <ac:graphicFrameMk id="9" creationId="{FAD0B1F4-65A5-DB3D-A3CD-DC28AD7DF769}"/>
          </ac:graphicFrameMkLst>
        </pc:graphicFrameChg>
      </pc:sldChg>
    </pc:docChg>
  </pc:docChgLst>
  <pc:docChgLst>
    <pc:chgData name="Kastner, Lauren" userId="S::53805@icf.com::9f8d6c14-4dd4-428f-867f-1091fac4d4f5" providerId="AD" clId="Web-{6D34548B-C5F3-5B41-A913-5C6236DBBA4D}"/>
    <pc:docChg chg="modSld">
      <pc:chgData name="Kastner, Lauren" userId="S::53805@icf.com::9f8d6c14-4dd4-428f-867f-1091fac4d4f5" providerId="AD" clId="Web-{6D34548B-C5F3-5B41-A913-5C6236DBBA4D}" dt="2023-07-12T19:22:15.193" v="11" actId="20577"/>
      <pc:docMkLst>
        <pc:docMk/>
      </pc:docMkLst>
      <pc:sldChg chg="modSp">
        <pc:chgData name="Kastner, Lauren" userId="S::53805@icf.com::9f8d6c14-4dd4-428f-867f-1091fac4d4f5" providerId="AD" clId="Web-{6D34548B-C5F3-5B41-A913-5C6236DBBA4D}" dt="2023-07-12T19:22:15.193" v="11" actId="20577"/>
        <pc:sldMkLst>
          <pc:docMk/>
          <pc:sldMk cId="725647787" sldId="970"/>
        </pc:sldMkLst>
        <pc:spChg chg="mod">
          <ac:chgData name="Kastner, Lauren" userId="S::53805@icf.com::9f8d6c14-4dd4-428f-867f-1091fac4d4f5" providerId="AD" clId="Web-{6D34548B-C5F3-5B41-A913-5C6236DBBA4D}" dt="2023-07-12T19:22:15.193" v="11" actId="20577"/>
          <ac:spMkLst>
            <pc:docMk/>
            <pc:sldMk cId="725647787" sldId="970"/>
            <ac:spMk id="2" creationId="{0102E317-6120-4D16-90E4-DE1AB86692AD}"/>
          </ac:spMkLst>
        </pc:spChg>
      </pc:sldChg>
    </pc:docChg>
  </pc:docChgLst>
  <pc:docChgLst>
    <pc:chgData name="Le, Yen Kim" userId="S::leyen_coned.com#ext#@icfonline.onmicrosoft.com::5640096c-6530-4821-8c93-ebb75dd0ac6b" providerId="AD" clId="Web-{BB3AC68C-05DE-A501-F386-23AB40A67AD3}"/>
    <pc:docChg chg="mod modSld">
      <pc:chgData name="Le, Yen Kim" userId="S::leyen_coned.com#ext#@icfonline.onmicrosoft.com::5640096c-6530-4821-8c93-ebb75dd0ac6b" providerId="AD" clId="Web-{BB3AC68C-05DE-A501-F386-23AB40A67AD3}" dt="2023-12-07T19:01:55.174" v="68" actId="20577"/>
      <pc:docMkLst>
        <pc:docMk/>
      </pc:docMkLst>
      <pc:sldChg chg="modSp">
        <pc:chgData name="Le, Yen Kim" userId="S::leyen_coned.com#ext#@icfonline.onmicrosoft.com::5640096c-6530-4821-8c93-ebb75dd0ac6b" providerId="AD" clId="Web-{BB3AC68C-05DE-A501-F386-23AB40A67AD3}" dt="2023-12-07T19:01:55.174" v="68" actId="20577"/>
        <pc:sldMkLst>
          <pc:docMk/>
          <pc:sldMk cId="3552407186" sldId="5527"/>
        </pc:sldMkLst>
        <pc:spChg chg="mod">
          <ac:chgData name="Le, Yen Kim" userId="S::leyen_coned.com#ext#@icfonline.onmicrosoft.com::5640096c-6530-4821-8c93-ebb75dd0ac6b" providerId="AD" clId="Web-{BB3AC68C-05DE-A501-F386-23AB40A67AD3}" dt="2023-12-07T19:01:55.174" v="68" actId="20577"/>
          <ac:spMkLst>
            <pc:docMk/>
            <pc:sldMk cId="3552407186" sldId="5527"/>
            <ac:spMk id="13" creationId="{16AB1B1B-C949-F1AD-4F8C-77A9524D415C}"/>
          </ac:spMkLst>
        </pc:spChg>
      </pc:sldChg>
      <pc:sldChg chg="modSp modCm">
        <pc:chgData name="Le, Yen Kim" userId="S::leyen_coned.com#ext#@icfonline.onmicrosoft.com::5640096c-6530-4821-8c93-ebb75dd0ac6b" providerId="AD" clId="Web-{BB3AC68C-05DE-A501-F386-23AB40A67AD3}" dt="2023-12-07T19:00:22.203" v="41" actId="20577"/>
        <pc:sldMkLst>
          <pc:docMk/>
          <pc:sldMk cId="2729828180" sldId="5547"/>
        </pc:sldMkLst>
        <pc:spChg chg="mod">
          <ac:chgData name="Le, Yen Kim" userId="S::leyen_coned.com#ext#@icfonline.onmicrosoft.com::5640096c-6530-4821-8c93-ebb75dd0ac6b" providerId="AD" clId="Web-{BB3AC68C-05DE-A501-F386-23AB40A67AD3}" dt="2023-12-07T19:00:22.203" v="41" actId="20577"/>
          <ac:spMkLst>
            <pc:docMk/>
            <pc:sldMk cId="2729828180" sldId="5547"/>
            <ac:spMk id="12" creationId="{83412AE1-7D6B-E051-90C2-77D2621D9C59}"/>
          </ac:spMkLst>
        </pc:spChg>
      </pc:sldChg>
    </pc:docChg>
  </pc:docChgLst>
  <pc:docChgLst>
    <pc:chgData name="Vaidya, Surhud" userId="de0b52f8-93ed-43b8-b93a-c1744b985d9e" providerId="ADAL" clId="{28986F6A-84FF-4ACF-8C62-2337F1147B7F}"/>
    <pc:docChg chg="undo custSel addSld delSld modSld">
      <pc:chgData name="Vaidya, Surhud" userId="de0b52f8-93ed-43b8-b93a-c1744b985d9e" providerId="ADAL" clId="{28986F6A-84FF-4ACF-8C62-2337F1147B7F}" dt="2023-12-04T21:59:04.440" v="1941" actId="20577"/>
      <pc:docMkLst>
        <pc:docMk/>
      </pc:docMkLst>
      <pc:sldChg chg="addSp delSp modSp mod">
        <pc:chgData name="Vaidya, Surhud" userId="de0b52f8-93ed-43b8-b93a-c1744b985d9e" providerId="ADAL" clId="{28986F6A-84FF-4ACF-8C62-2337F1147B7F}" dt="2023-11-14T16:56:42.402" v="933" actId="20577"/>
        <pc:sldMkLst>
          <pc:docMk/>
          <pc:sldMk cId="1878800617" sldId="972"/>
        </pc:sldMkLst>
        <pc:spChg chg="mod">
          <ac:chgData name="Vaidya, Surhud" userId="de0b52f8-93ed-43b8-b93a-c1744b985d9e" providerId="ADAL" clId="{28986F6A-84FF-4ACF-8C62-2337F1147B7F}" dt="2023-11-14T16:56:42.402" v="933" actId="20577"/>
          <ac:spMkLst>
            <pc:docMk/>
            <pc:sldMk cId="1878800617" sldId="972"/>
            <ac:spMk id="2" creationId="{0102E317-6120-4D16-90E4-DE1AB86692AD}"/>
          </ac:spMkLst>
        </pc:spChg>
        <pc:picChg chg="add mod">
          <ac:chgData name="Vaidya, Surhud" userId="de0b52f8-93ed-43b8-b93a-c1744b985d9e" providerId="ADAL" clId="{28986F6A-84FF-4ACF-8C62-2337F1147B7F}" dt="2023-11-08T21:35:12.888" v="1"/>
          <ac:picMkLst>
            <pc:docMk/>
            <pc:sldMk cId="1878800617" sldId="972"/>
            <ac:picMk id="3" creationId="{D3DA4E01-74D9-C06D-3D01-B7924A3179EA}"/>
          </ac:picMkLst>
        </pc:picChg>
        <pc:picChg chg="del">
          <ac:chgData name="Vaidya, Surhud" userId="de0b52f8-93ed-43b8-b93a-c1744b985d9e" providerId="ADAL" clId="{28986F6A-84FF-4ACF-8C62-2337F1147B7F}" dt="2023-11-08T21:35:06.542" v="0" actId="478"/>
          <ac:picMkLst>
            <pc:docMk/>
            <pc:sldMk cId="1878800617" sldId="972"/>
            <ac:picMk id="5" creationId="{72E43706-C2C0-C0BC-9165-2CBBF59F4DA1}"/>
          </ac:picMkLst>
        </pc:picChg>
      </pc:sldChg>
      <pc:sldChg chg="addSp delSp modSp add mod">
        <pc:chgData name="Vaidya, Surhud" userId="de0b52f8-93ed-43b8-b93a-c1744b985d9e" providerId="ADAL" clId="{28986F6A-84FF-4ACF-8C62-2337F1147B7F}" dt="2023-12-04T21:59:04.440" v="1941" actId="20577"/>
        <pc:sldMkLst>
          <pc:docMk/>
          <pc:sldMk cId="2626834304" sldId="1014"/>
        </pc:sldMkLst>
        <pc:spChg chg="add mod">
          <ac:chgData name="Vaidya, Surhud" userId="de0b52f8-93ed-43b8-b93a-c1744b985d9e" providerId="ADAL" clId="{28986F6A-84FF-4ACF-8C62-2337F1147B7F}" dt="2023-12-04T21:59:04.440" v="1941" actId="20577"/>
          <ac:spMkLst>
            <pc:docMk/>
            <pc:sldMk cId="2626834304" sldId="1014"/>
            <ac:spMk id="2" creationId="{58EACE7B-7730-854F-F137-1136184D9F18}"/>
          </ac:spMkLst>
        </pc:spChg>
        <pc:spChg chg="mod">
          <ac:chgData name="Vaidya, Surhud" userId="de0b52f8-93ed-43b8-b93a-c1744b985d9e" providerId="ADAL" clId="{28986F6A-84FF-4ACF-8C62-2337F1147B7F}" dt="2023-12-04T21:57:41.160" v="1926"/>
          <ac:spMkLst>
            <pc:docMk/>
            <pc:sldMk cId="2626834304" sldId="1014"/>
            <ac:spMk id="3" creationId="{00000000-0000-0000-0000-000000000000}"/>
          </ac:spMkLst>
        </pc:spChg>
        <pc:spChg chg="del mod">
          <ac:chgData name="Vaidya, Surhud" userId="de0b52f8-93ed-43b8-b93a-c1744b985d9e" providerId="ADAL" clId="{28986F6A-84FF-4ACF-8C62-2337F1147B7F}" dt="2023-12-04T21:57:54.010" v="1927" actId="478"/>
          <ac:spMkLst>
            <pc:docMk/>
            <pc:sldMk cId="2626834304" sldId="1014"/>
            <ac:spMk id="13" creationId="{06D886E1-EB20-D1F2-D2AA-72BC1F188DC7}"/>
          </ac:spMkLst>
        </pc:spChg>
      </pc:sldChg>
      <pc:sldChg chg="modSp del mod">
        <pc:chgData name="Vaidya, Surhud" userId="de0b52f8-93ed-43b8-b93a-c1744b985d9e" providerId="ADAL" clId="{28986F6A-84FF-4ACF-8C62-2337F1147B7F}" dt="2023-11-28T22:18:57.607" v="999" actId="47"/>
        <pc:sldMkLst>
          <pc:docMk/>
          <pc:sldMk cId="1492600504" sldId="1034"/>
        </pc:sldMkLst>
        <pc:spChg chg="mod">
          <ac:chgData name="Vaidya, Surhud" userId="de0b52f8-93ed-43b8-b93a-c1744b985d9e" providerId="ADAL" clId="{28986F6A-84FF-4ACF-8C62-2337F1147B7F}" dt="2023-11-28T22:18:53.367" v="998" actId="20577"/>
          <ac:spMkLst>
            <pc:docMk/>
            <pc:sldMk cId="1492600504" sldId="1034"/>
            <ac:spMk id="4" creationId="{00000000-0000-0000-0000-000000000000}"/>
          </ac:spMkLst>
        </pc:spChg>
      </pc:sldChg>
      <pc:sldChg chg="addSp delSp modSp mod">
        <pc:chgData name="Vaidya, Surhud" userId="de0b52f8-93ed-43b8-b93a-c1744b985d9e" providerId="ADAL" clId="{28986F6A-84FF-4ACF-8C62-2337F1147B7F}" dt="2023-12-04T21:57:12.392" v="1924" actId="20577"/>
        <pc:sldMkLst>
          <pc:docMk/>
          <pc:sldMk cId="4141352686" sldId="5530"/>
        </pc:sldMkLst>
        <pc:spChg chg="mod">
          <ac:chgData name="Vaidya, Surhud" userId="de0b52f8-93ed-43b8-b93a-c1744b985d9e" providerId="ADAL" clId="{28986F6A-84FF-4ACF-8C62-2337F1147B7F}" dt="2023-12-04T21:57:12.392" v="1924" actId="20577"/>
          <ac:spMkLst>
            <pc:docMk/>
            <pc:sldMk cId="4141352686" sldId="5530"/>
            <ac:spMk id="2" creationId="{0102E317-6120-4D16-90E4-DE1AB86692AD}"/>
          </ac:spMkLst>
        </pc:spChg>
        <pc:picChg chg="add mod">
          <ac:chgData name="Vaidya, Surhud" userId="de0b52f8-93ed-43b8-b93a-c1744b985d9e" providerId="ADAL" clId="{28986F6A-84FF-4ACF-8C62-2337F1147B7F}" dt="2023-11-28T22:19:26.223" v="1003"/>
          <ac:picMkLst>
            <pc:docMk/>
            <pc:sldMk cId="4141352686" sldId="5530"/>
            <ac:picMk id="3" creationId="{91CDA99E-7526-D994-0307-217EDF16C5AF}"/>
          </ac:picMkLst>
        </pc:picChg>
        <pc:picChg chg="del">
          <ac:chgData name="Vaidya, Surhud" userId="de0b52f8-93ed-43b8-b93a-c1744b985d9e" providerId="ADAL" clId="{28986F6A-84FF-4ACF-8C62-2337F1147B7F}" dt="2023-11-28T22:19:25.824" v="1002" actId="478"/>
          <ac:picMkLst>
            <pc:docMk/>
            <pc:sldMk cId="4141352686" sldId="5530"/>
            <ac:picMk id="4" creationId="{9C56C5F0-5AC8-FEC8-2A4A-78EC2C4DB7DB}"/>
          </ac:picMkLst>
        </pc:picChg>
      </pc:sldChg>
      <pc:sldChg chg="del">
        <pc:chgData name="Vaidya, Surhud" userId="de0b52f8-93ed-43b8-b93a-c1744b985d9e" providerId="ADAL" clId="{28986F6A-84FF-4ACF-8C62-2337F1147B7F}" dt="2023-11-28T22:18:59.922" v="1000" actId="47"/>
        <pc:sldMkLst>
          <pc:docMk/>
          <pc:sldMk cId="1307908641" sldId="5534"/>
        </pc:sldMkLst>
      </pc:sldChg>
      <pc:sldChg chg="addSp modSp mod">
        <pc:chgData name="Vaidya, Surhud" userId="de0b52f8-93ed-43b8-b93a-c1744b985d9e" providerId="ADAL" clId="{28986F6A-84FF-4ACF-8C62-2337F1147B7F}" dt="2023-11-08T21:58:03.521" v="910" actId="5793"/>
        <pc:sldMkLst>
          <pc:docMk/>
          <pc:sldMk cId="3009160041" sldId="5535"/>
        </pc:sldMkLst>
        <pc:spChg chg="add mod">
          <ac:chgData name="Vaidya, Surhud" userId="de0b52f8-93ed-43b8-b93a-c1744b985d9e" providerId="ADAL" clId="{28986F6A-84FF-4ACF-8C62-2337F1147B7F}" dt="2023-11-08T21:58:03.521" v="910" actId="5793"/>
          <ac:spMkLst>
            <pc:docMk/>
            <pc:sldMk cId="3009160041" sldId="5535"/>
            <ac:spMk id="2" creationId="{03CDE669-BCBD-C5C1-22F2-38BAD017BE87}"/>
          </ac:spMkLst>
        </pc:spChg>
        <pc:spChg chg="mod">
          <ac:chgData name="Vaidya, Surhud" userId="de0b52f8-93ed-43b8-b93a-c1744b985d9e" providerId="ADAL" clId="{28986F6A-84FF-4ACF-8C62-2337F1147B7F}" dt="2023-11-08T21:44:02.397" v="243" actId="1035"/>
          <ac:spMkLst>
            <pc:docMk/>
            <pc:sldMk cId="3009160041" sldId="5535"/>
            <ac:spMk id="4" creationId="{00000000-0000-0000-0000-000000000000}"/>
          </ac:spMkLst>
        </pc:spChg>
      </pc:sldChg>
    </pc:docChg>
  </pc:docChgLst>
  <pc:docChgLst>
    <pc:chgData name="Xu, Yilong" userId="ca26a8c0-d9bb-47f4-94d6-098a362c2e7a" providerId="ADAL" clId="{D85942A7-6967-4348-A3BC-4017B9667E8E}"/>
    <pc:docChg chg="undo custSel delSld modSld">
      <pc:chgData name="Xu, Yilong" userId="ca26a8c0-d9bb-47f4-94d6-098a362c2e7a" providerId="ADAL" clId="{D85942A7-6967-4348-A3BC-4017B9667E8E}" dt="2023-12-11T20:57:03.482" v="2284" actId="1076"/>
      <pc:docMkLst>
        <pc:docMk/>
      </pc:docMkLst>
      <pc:sldChg chg="modSp del mod modNotesTx">
        <pc:chgData name="Xu, Yilong" userId="ca26a8c0-d9bb-47f4-94d6-098a362c2e7a" providerId="ADAL" clId="{D85942A7-6967-4348-A3BC-4017B9667E8E}" dt="2023-12-11T20:57:03.482" v="2284" actId="1076"/>
        <pc:sldMkLst>
          <pc:docMk/>
          <pc:sldMk cId="3552407186" sldId="5527"/>
        </pc:sldMkLst>
        <pc:spChg chg="mod">
          <ac:chgData name="Xu, Yilong" userId="ca26a8c0-d9bb-47f4-94d6-098a362c2e7a" providerId="ADAL" clId="{D85942A7-6967-4348-A3BC-4017B9667E8E}" dt="2023-12-11T20:57:03.482" v="2284" actId="1076"/>
          <ac:spMkLst>
            <pc:docMk/>
            <pc:sldMk cId="3552407186" sldId="5527"/>
            <ac:spMk id="3" creationId="{126D2F16-D737-7120-631D-26D16DA5F18B}"/>
          </ac:spMkLst>
        </pc:spChg>
        <pc:spChg chg="mod">
          <ac:chgData name="Xu, Yilong" userId="ca26a8c0-d9bb-47f4-94d6-098a362c2e7a" providerId="ADAL" clId="{D85942A7-6967-4348-A3BC-4017B9667E8E}" dt="2023-12-11T20:57:03.482" v="2284" actId="1076"/>
          <ac:spMkLst>
            <pc:docMk/>
            <pc:sldMk cId="3552407186" sldId="5527"/>
            <ac:spMk id="7" creationId="{2A047D2B-D948-387F-5C7B-314859DE7F14}"/>
          </ac:spMkLst>
        </pc:spChg>
        <pc:spChg chg="mod">
          <ac:chgData name="Xu, Yilong" userId="ca26a8c0-d9bb-47f4-94d6-098a362c2e7a" providerId="ADAL" clId="{D85942A7-6967-4348-A3BC-4017B9667E8E}" dt="2023-12-11T20:57:03.482" v="2284" actId="1076"/>
          <ac:spMkLst>
            <pc:docMk/>
            <pc:sldMk cId="3552407186" sldId="5527"/>
            <ac:spMk id="13" creationId="{16AB1B1B-C949-F1AD-4F8C-77A9524D415C}"/>
          </ac:spMkLst>
        </pc:spChg>
        <pc:spChg chg="mod">
          <ac:chgData name="Xu, Yilong" userId="ca26a8c0-d9bb-47f4-94d6-098a362c2e7a" providerId="ADAL" clId="{D85942A7-6967-4348-A3BC-4017B9667E8E}" dt="2023-12-11T20:57:03.482" v="2284" actId="1076"/>
          <ac:spMkLst>
            <pc:docMk/>
            <pc:sldMk cId="3552407186" sldId="5527"/>
            <ac:spMk id="15" creationId="{A93AAB00-B1C9-42DC-E0E9-F606A97A468A}"/>
          </ac:spMkLst>
        </pc:spChg>
        <pc:spChg chg="mod">
          <ac:chgData name="Xu, Yilong" userId="ca26a8c0-d9bb-47f4-94d6-098a362c2e7a" providerId="ADAL" clId="{D85942A7-6967-4348-A3BC-4017B9667E8E}" dt="2023-12-11T20:57:03.482" v="2284" actId="1076"/>
          <ac:spMkLst>
            <pc:docMk/>
            <pc:sldMk cId="3552407186" sldId="5527"/>
            <ac:spMk id="16" creationId="{E277B597-9A85-DE91-438F-EC66EBAF306E}"/>
          </ac:spMkLst>
        </pc:spChg>
        <pc:spChg chg="mod">
          <ac:chgData name="Xu, Yilong" userId="ca26a8c0-d9bb-47f4-94d6-098a362c2e7a" providerId="ADAL" clId="{D85942A7-6967-4348-A3BC-4017B9667E8E}" dt="2023-12-11T20:57:03.482" v="2284" actId="1076"/>
          <ac:spMkLst>
            <pc:docMk/>
            <pc:sldMk cId="3552407186" sldId="5527"/>
            <ac:spMk id="17" creationId="{152A4EB5-F1B2-6459-5742-AAB63F760868}"/>
          </ac:spMkLst>
        </pc:spChg>
        <pc:spChg chg="mod">
          <ac:chgData name="Xu, Yilong" userId="ca26a8c0-d9bb-47f4-94d6-098a362c2e7a" providerId="ADAL" clId="{D85942A7-6967-4348-A3BC-4017B9667E8E}" dt="2023-12-07T21:38:54.002" v="2096" actId="20577"/>
          <ac:spMkLst>
            <pc:docMk/>
            <pc:sldMk cId="3552407186" sldId="5527"/>
            <ac:spMk id="22" creationId="{171A73E9-0398-4F9C-E1DE-D11D2225E3A3}"/>
          </ac:spMkLst>
        </pc:spChg>
        <pc:spChg chg="mod">
          <ac:chgData name="Xu, Yilong" userId="ca26a8c0-d9bb-47f4-94d6-098a362c2e7a" providerId="ADAL" clId="{D85942A7-6967-4348-A3BC-4017B9667E8E}" dt="2023-12-11T20:57:03.482" v="2284" actId="1076"/>
          <ac:spMkLst>
            <pc:docMk/>
            <pc:sldMk cId="3552407186" sldId="5527"/>
            <ac:spMk id="24" creationId="{75B89A45-1CCB-6C8C-BD06-95ACCF0921D1}"/>
          </ac:spMkLst>
        </pc:spChg>
        <pc:spChg chg="mod">
          <ac:chgData name="Xu, Yilong" userId="ca26a8c0-d9bb-47f4-94d6-098a362c2e7a" providerId="ADAL" clId="{D85942A7-6967-4348-A3BC-4017B9667E8E}" dt="2023-12-11T20:57:03.482" v="2284" actId="1076"/>
          <ac:spMkLst>
            <pc:docMk/>
            <pc:sldMk cId="3552407186" sldId="5527"/>
            <ac:spMk id="29" creationId="{1F7C7158-C86E-53ED-C7E4-FAFB96FC692B}"/>
          </ac:spMkLst>
        </pc:spChg>
        <pc:grpChg chg="mod">
          <ac:chgData name="Xu, Yilong" userId="ca26a8c0-d9bb-47f4-94d6-098a362c2e7a" providerId="ADAL" clId="{D85942A7-6967-4348-A3BC-4017B9667E8E}" dt="2023-12-11T20:57:03.482" v="2284" actId="1076"/>
          <ac:grpSpMkLst>
            <pc:docMk/>
            <pc:sldMk cId="3552407186" sldId="5527"/>
            <ac:grpSpMk id="12" creationId="{551C21E2-FEF9-1427-0852-D34CC5B93895}"/>
          </ac:grpSpMkLst>
        </pc:grpChg>
        <pc:cxnChg chg="mod">
          <ac:chgData name="Xu, Yilong" userId="ca26a8c0-d9bb-47f4-94d6-098a362c2e7a" providerId="ADAL" clId="{D85942A7-6967-4348-A3BC-4017B9667E8E}" dt="2023-12-11T20:57:03.482" v="2284" actId="1076"/>
          <ac:cxnSpMkLst>
            <pc:docMk/>
            <pc:sldMk cId="3552407186" sldId="5527"/>
            <ac:cxnSpMk id="5" creationId="{C10F6FB9-0546-D57D-F341-89D4763A285A}"/>
          </ac:cxnSpMkLst>
        </pc:cxnChg>
        <pc:cxnChg chg="mod">
          <ac:chgData name="Xu, Yilong" userId="ca26a8c0-d9bb-47f4-94d6-098a362c2e7a" providerId="ADAL" clId="{D85942A7-6967-4348-A3BC-4017B9667E8E}" dt="2023-12-11T20:57:03.482" v="2284" actId="1076"/>
          <ac:cxnSpMkLst>
            <pc:docMk/>
            <pc:sldMk cId="3552407186" sldId="5527"/>
            <ac:cxnSpMk id="6" creationId="{8BD2FC72-7A48-BF08-046D-A249F908729D}"/>
          </ac:cxnSpMkLst>
        </pc:cxnChg>
        <pc:cxnChg chg="mod">
          <ac:chgData name="Xu, Yilong" userId="ca26a8c0-d9bb-47f4-94d6-098a362c2e7a" providerId="ADAL" clId="{D85942A7-6967-4348-A3BC-4017B9667E8E}" dt="2023-12-11T20:57:03.482" v="2284" actId="1076"/>
          <ac:cxnSpMkLst>
            <pc:docMk/>
            <pc:sldMk cId="3552407186" sldId="5527"/>
            <ac:cxnSpMk id="8" creationId="{A1D8468C-50A7-7D6C-7116-B4BA487F3DDB}"/>
          </ac:cxnSpMkLst>
        </pc:cxnChg>
        <pc:cxnChg chg="mod">
          <ac:chgData name="Xu, Yilong" userId="ca26a8c0-d9bb-47f4-94d6-098a362c2e7a" providerId="ADAL" clId="{D85942A7-6967-4348-A3BC-4017B9667E8E}" dt="2023-12-11T20:57:03.482" v="2284" actId="1076"/>
          <ac:cxnSpMkLst>
            <pc:docMk/>
            <pc:sldMk cId="3552407186" sldId="5527"/>
            <ac:cxnSpMk id="9" creationId="{A6E989DE-0912-41A1-13A2-48E1404DCED6}"/>
          </ac:cxnSpMkLst>
        </pc:cxnChg>
        <pc:cxnChg chg="mod">
          <ac:chgData name="Xu, Yilong" userId="ca26a8c0-d9bb-47f4-94d6-098a362c2e7a" providerId="ADAL" clId="{D85942A7-6967-4348-A3BC-4017B9667E8E}" dt="2023-12-11T20:57:03.482" v="2284" actId="1076"/>
          <ac:cxnSpMkLst>
            <pc:docMk/>
            <pc:sldMk cId="3552407186" sldId="5527"/>
            <ac:cxnSpMk id="10" creationId="{AA8038B0-FFC1-1836-EC04-6BA09575F193}"/>
          </ac:cxnSpMkLst>
        </pc:cxnChg>
        <pc:cxnChg chg="mod">
          <ac:chgData name="Xu, Yilong" userId="ca26a8c0-d9bb-47f4-94d6-098a362c2e7a" providerId="ADAL" clId="{D85942A7-6967-4348-A3BC-4017B9667E8E}" dt="2023-12-11T20:57:03.482" v="2284" actId="1076"/>
          <ac:cxnSpMkLst>
            <pc:docMk/>
            <pc:sldMk cId="3552407186" sldId="5527"/>
            <ac:cxnSpMk id="11" creationId="{AD0F90E7-7218-259A-AA89-0595B937CD6F}"/>
          </ac:cxnSpMkLst>
        </pc:cxnChg>
        <pc:cxnChg chg="mod">
          <ac:chgData name="Xu, Yilong" userId="ca26a8c0-d9bb-47f4-94d6-098a362c2e7a" providerId="ADAL" clId="{D85942A7-6967-4348-A3BC-4017B9667E8E}" dt="2023-12-11T20:57:03.482" v="2284" actId="1076"/>
          <ac:cxnSpMkLst>
            <pc:docMk/>
            <pc:sldMk cId="3552407186" sldId="5527"/>
            <ac:cxnSpMk id="14" creationId="{F6C12A3D-057A-6873-E4B9-FBD923F6A5DA}"/>
          </ac:cxnSpMkLst>
        </pc:cxnChg>
        <pc:cxnChg chg="mod">
          <ac:chgData name="Xu, Yilong" userId="ca26a8c0-d9bb-47f4-94d6-098a362c2e7a" providerId="ADAL" clId="{D85942A7-6967-4348-A3BC-4017B9667E8E}" dt="2023-12-11T20:57:03.482" v="2284" actId="1076"/>
          <ac:cxnSpMkLst>
            <pc:docMk/>
            <pc:sldMk cId="3552407186" sldId="5527"/>
            <ac:cxnSpMk id="26" creationId="{CB90E0B4-54D9-47A2-8EAC-98FBBC82537D}"/>
          </ac:cxnSpMkLst>
        </pc:cxnChg>
      </pc:sldChg>
      <pc:sldChg chg="modSp del mod addCm delCm modCm modNotesTx">
        <pc:chgData name="Xu, Yilong" userId="ca26a8c0-d9bb-47f4-94d6-098a362c2e7a" providerId="ADAL" clId="{D85942A7-6967-4348-A3BC-4017B9667E8E}" dt="2023-12-11T20:20:58.625" v="2281" actId="2696"/>
        <pc:sldMkLst>
          <pc:docMk/>
          <pc:sldMk cId="2013570984" sldId="5529"/>
        </pc:sldMkLst>
        <pc:spChg chg="mod">
          <ac:chgData name="Xu, Yilong" userId="ca26a8c0-d9bb-47f4-94d6-098a362c2e7a" providerId="ADAL" clId="{D85942A7-6967-4348-A3BC-4017B9667E8E}" dt="2023-12-07T17:48:01.455" v="1749" actId="20577"/>
          <ac:spMkLst>
            <pc:docMk/>
            <pc:sldMk cId="2013570984" sldId="5529"/>
            <ac:spMk id="13" creationId="{3616B7BF-39E2-61B6-FB02-9CCC6E322CA6}"/>
          </ac:spMkLst>
        </pc:spChg>
        <pc:spChg chg="mod">
          <ac:chgData name="Xu, Yilong" userId="ca26a8c0-d9bb-47f4-94d6-098a362c2e7a" providerId="ADAL" clId="{D85942A7-6967-4348-A3BC-4017B9667E8E}" dt="2023-12-06T21:25:40.918" v="82" actId="1076"/>
          <ac:spMkLst>
            <pc:docMk/>
            <pc:sldMk cId="2013570984" sldId="5529"/>
            <ac:spMk id="17" creationId="{ED19DE67-67CE-F22F-C41C-00EA76B882DB}"/>
          </ac:spMkLst>
        </pc:spChg>
        <pc:spChg chg="mod">
          <ac:chgData name="Xu, Yilong" userId="ca26a8c0-d9bb-47f4-94d6-098a362c2e7a" providerId="ADAL" clId="{D85942A7-6967-4348-A3BC-4017B9667E8E}" dt="2023-12-06T21:25:44.541" v="83" actId="207"/>
          <ac:spMkLst>
            <pc:docMk/>
            <pc:sldMk cId="2013570984" sldId="5529"/>
            <ac:spMk id="18" creationId="{6036F2BC-4D94-1FAC-6D4D-0CA6B9601AB2}"/>
          </ac:spMkLst>
        </pc:spChg>
        <pc:spChg chg="mod">
          <ac:chgData name="Xu, Yilong" userId="ca26a8c0-d9bb-47f4-94d6-098a362c2e7a" providerId="ADAL" clId="{D85942A7-6967-4348-A3BC-4017B9667E8E}" dt="2023-12-07T17:49:45.408" v="1787" actId="1076"/>
          <ac:spMkLst>
            <pc:docMk/>
            <pc:sldMk cId="2013570984" sldId="5529"/>
            <ac:spMk id="35" creationId="{7276EFF6-F8D1-5180-7F9D-87106E990D90}"/>
          </ac:spMkLst>
        </pc:spChg>
        <pc:spChg chg="mod">
          <ac:chgData name="Xu, Yilong" userId="ca26a8c0-d9bb-47f4-94d6-098a362c2e7a" providerId="ADAL" clId="{D85942A7-6967-4348-A3BC-4017B9667E8E}" dt="2023-12-06T21:23:13.763" v="12" actId="20577"/>
          <ac:spMkLst>
            <pc:docMk/>
            <pc:sldMk cId="2013570984" sldId="5529"/>
            <ac:spMk id="44" creationId="{750A505C-2886-10B3-65C1-90960E4FD5C5}"/>
          </ac:spMkLst>
        </pc:spChg>
        <pc:spChg chg="mod">
          <ac:chgData name="Xu, Yilong" userId="ca26a8c0-d9bb-47f4-94d6-098a362c2e7a" providerId="ADAL" clId="{D85942A7-6967-4348-A3BC-4017B9667E8E}" dt="2023-12-06T21:23:05.851" v="6" actId="20577"/>
          <ac:spMkLst>
            <pc:docMk/>
            <pc:sldMk cId="2013570984" sldId="5529"/>
            <ac:spMk id="59" creationId="{D0C9D7FA-C962-7B69-AFC3-005977ACC2D7}"/>
          </ac:spMkLst>
        </pc:spChg>
      </pc:sldChg>
      <pc:sldChg chg="modSp del mod addCm modCm modNotesTx">
        <pc:chgData name="Xu, Yilong" userId="ca26a8c0-d9bb-47f4-94d6-098a362c2e7a" providerId="ADAL" clId="{D85942A7-6967-4348-A3BC-4017B9667E8E}" dt="2023-12-11T20:21:15.727" v="2282" actId="2696"/>
        <pc:sldMkLst>
          <pc:docMk/>
          <pc:sldMk cId="826219614" sldId="5544"/>
        </pc:sldMkLst>
        <pc:spChg chg="mod">
          <ac:chgData name="Xu, Yilong" userId="ca26a8c0-d9bb-47f4-94d6-098a362c2e7a" providerId="ADAL" clId="{D85942A7-6967-4348-A3BC-4017B9667E8E}" dt="2023-12-07T17:16:54.762" v="962" actId="6549"/>
          <ac:spMkLst>
            <pc:docMk/>
            <pc:sldMk cId="826219614" sldId="5544"/>
            <ac:spMk id="12" creationId="{83412AE1-7D6B-E051-90C2-77D2621D9C59}"/>
          </ac:spMkLst>
        </pc:spChg>
        <pc:spChg chg="mod">
          <ac:chgData name="Xu, Yilong" userId="ca26a8c0-d9bb-47f4-94d6-098a362c2e7a" providerId="ADAL" clId="{D85942A7-6967-4348-A3BC-4017B9667E8E}" dt="2023-12-07T22:18:27.231" v="2243" actId="14100"/>
          <ac:spMkLst>
            <pc:docMk/>
            <pc:sldMk cId="826219614" sldId="5544"/>
            <ac:spMk id="13" creationId="{0400D4BC-D798-DFCA-5621-300AC1D28D28}"/>
          </ac:spMkLst>
        </pc:spChg>
      </pc:sldChg>
      <pc:sldChg chg="modSp del mod addCm">
        <pc:chgData name="Xu, Yilong" userId="ca26a8c0-d9bb-47f4-94d6-098a362c2e7a" providerId="ADAL" clId="{D85942A7-6967-4348-A3BC-4017B9667E8E}" dt="2023-12-11T20:20:58.625" v="2281" actId="2696"/>
        <pc:sldMkLst>
          <pc:docMk/>
          <pc:sldMk cId="2729828180" sldId="5547"/>
        </pc:sldMkLst>
        <pc:spChg chg="mod">
          <ac:chgData name="Xu, Yilong" userId="ca26a8c0-d9bb-47f4-94d6-098a362c2e7a" providerId="ADAL" clId="{D85942A7-6967-4348-A3BC-4017B9667E8E}" dt="2023-12-06T22:25:32.656" v="440" actId="20577"/>
          <ac:spMkLst>
            <pc:docMk/>
            <pc:sldMk cId="2729828180" sldId="5547"/>
            <ac:spMk id="12" creationId="{83412AE1-7D6B-E051-90C2-77D2621D9C59}"/>
          </ac:spMkLst>
        </pc:spChg>
        <pc:spChg chg="mod">
          <ac:chgData name="Xu, Yilong" userId="ca26a8c0-d9bb-47f4-94d6-098a362c2e7a" providerId="ADAL" clId="{D85942A7-6967-4348-A3BC-4017B9667E8E}" dt="2023-12-07T22:14:12.145" v="2219" actId="404"/>
          <ac:spMkLst>
            <pc:docMk/>
            <pc:sldMk cId="2729828180" sldId="5547"/>
            <ac:spMk id="26" creationId="{472AC596-7A5B-F78C-B70E-70650DB44D51}"/>
          </ac:spMkLst>
        </pc:spChg>
      </pc:sldChg>
      <pc:sldChg chg="modSp mod">
        <pc:chgData name="Xu, Yilong" userId="ca26a8c0-d9bb-47f4-94d6-098a362c2e7a" providerId="ADAL" clId="{D85942A7-6967-4348-A3BC-4017B9667E8E}" dt="2023-12-11T20:56:44.213" v="2283" actId="114"/>
        <pc:sldMkLst>
          <pc:docMk/>
          <pc:sldMk cId="359887572" sldId="5556"/>
        </pc:sldMkLst>
        <pc:spChg chg="mod">
          <ac:chgData name="Xu, Yilong" userId="ca26a8c0-d9bb-47f4-94d6-098a362c2e7a" providerId="ADAL" clId="{D85942A7-6967-4348-A3BC-4017B9667E8E}" dt="2023-12-11T20:56:44.213" v="2283" actId="114"/>
          <ac:spMkLst>
            <pc:docMk/>
            <pc:sldMk cId="359887572" sldId="5556"/>
            <ac:spMk id="13" creationId="{0400D4BC-D798-DFCA-5621-300AC1D28D28}"/>
          </ac:spMkLst>
        </pc:spChg>
      </pc:sldChg>
    </pc:docChg>
  </pc:docChgLst>
  <pc:docChgLst>
    <pc:chgData name="Stafford, Benjamin" userId="64858b5b-c121-4e9a-82ff-299d996ff204" providerId="ADAL" clId="{6C1EC278-D4D3-470B-91F1-E44DFAE14116}"/>
    <pc:docChg chg="undo redo custSel addSld delSld modSld">
      <pc:chgData name="Stafford, Benjamin" userId="64858b5b-c121-4e9a-82ff-299d996ff204" providerId="ADAL" clId="{6C1EC278-D4D3-470B-91F1-E44DFAE14116}" dt="2023-07-18T20:30:46.716" v="1196"/>
      <pc:docMkLst>
        <pc:docMk/>
      </pc:docMkLst>
      <pc:sldChg chg="modSp mod">
        <pc:chgData name="Stafford, Benjamin" userId="64858b5b-c121-4e9a-82ff-299d996ff204" providerId="ADAL" clId="{6C1EC278-D4D3-470B-91F1-E44DFAE14116}" dt="2023-07-17T17:21:50.915" v="860" actId="20577"/>
        <pc:sldMkLst>
          <pc:docMk/>
          <pc:sldMk cId="2841872739" sldId="1031"/>
        </pc:sldMkLst>
        <pc:spChg chg="mod">
          <ac:chgData name="Stafford, Benjamin" userId="64858b5b-c121-4e9a-82ff-299d996ff204" providerId="ADAL" clId="{6C1EC278-D4D3-470B-91F1-E44DFAE14116}" dt="2023-07-17T15:38:41.178" v="300" actId="20577"/>
          <ac:spMkLst>
            <pc:docMk/>
            <pc:sldMk cId="2841872739" sldId="1031"/>
            <ac:spMk id="3" creationId="{00000000-0000-0000-0000-000000000000}"/>
          </ac:spMkLst>
        </pc:spChg>
        <pc:spChg chg="mod">
          <ac:chgData name="Stafford, Benjamin" userId="64858b5b-c121-4e9a-82ff-299d996ff204" providerId="ADAL" clId="{6C1EC278-D4D3-470B-91F1-E44DFAE14116}" dt="2023-07-17T15:32:36.344" v="99" actId="20577"/>
          <ac:spMkLst>
            <pc:docMk/>
            <pc:sldMk cId="2841872739" sldId="1031"/>
            <ac:spMk id="4" creationId="{00000000-0000-0000-0000-000000000000}"/>
          </ac:spMkLst>
        </pc:spChg>
        <pc:spChg chg="mod">
          <ac:chgData name="Stafford, Benjamin" userId="64858b5b-c121-4e9a-82ff-299d996ff204" providerId="ADAL" clId="{6C1EC278-D4D3-470B-91F1-E44DFAE14116}" dt="2023-07-17T17:21:50.915" v="860" actId="20577"/>
          <ac:spMkLst>
            <pc:docMk/>
            <pc:sldMk cId="2841872739" sldId="1031"/>
            <ac:spMk id="13" creationId="{06D886E1-EB20-D1F2-D2AA-72BC1F188DC7}"/>
          </ac:spMkLst>
        </pc:spChg>
      </pc:sldChg>
      <pc:sldChg chg="addSp delSp modSp new mod">
        <pc:chgData name="Stafford, Benjamin" userId="64858b5b-c121-4e9a-82ff-299d996ff204" providerId="ADAL" clId="{6C1EC278-D4D3-470B-91F1-E44DFAE14116}" dt="2023-07-18T20:30:46.716" v="1196"/>
        <pc:sldMkLst>
          <pc:docMk/>
          <pc:sldMk cId="82559551" sldId="5533"/>
        </pc:sldMkLst>
        <pc:spChg chg="mod">
          <ac:chgData name="Stafford, Benjamin" userId="64858b5b-c121-4e9a-82ff-299d996ff204" providerId="ADAL" clId="{6C1EC278-D4D3-470B-91F1-E44DFAE14116}" dt="2023-07-17T16:34:55.236" v="622" actId="313"/>
          <ac:spMkLst>
            <pc:docMk/>
            <pc:sldMk cId="82559551" sldId="5533"/>
            <ac:spMk id="2" creationId="{5442DB78-3794-2943-B84F-2F4D85F4045A}"/>
          </ac:spMkLst>
        </pc:spChg>
        <pc:spChg chg="del">
          <ac:chgData name="Stafford, Benjamin" userId="64858b5b-c121-4e9a-82ff-299d996ff204" providerId="ADAL" clId="{6C1EC278-D4D3-470B-91F1-E44DFAE14116}" dt="2023-07-17T16:29:23.376" v="555" actId="3680"/>
          <ac:spMkLst>
            <pc:docMk/>
            <pc:sldMk cId="82559551" sldId="5533"/>
            <ac:spMk id="3" creationId="{777D1F57-DD77-40E7-2565-2D1109E7F9A8}"/>
          </ac:spMkLst>
        </pc:spChg>
        <pc:spChg chg="mod">
          <ac:chgData name="Stafford, Benjamin" userId="64858b5b-c121-4e9a-82ff-299d996ff204" providerId="ADAL" clId="{6C1EC278-D4D3-470B-91F1-E44DFAE14116}" dt="2023-07-18T20:13:23.975" v="916" actId="20577"/>
          <ac:spMkLst>
            <pc:docMk/>
            <pc:sldMk cId="82559551" sldId="5533"/>
            <ac:spMk id="4" creationId="{ABC771DF-B566-8CAA-03E5-30FEFD6A5001}"/>
          </ac:spMkLst>
        </pc:spChg>
        <pc:spChg chg="add del mod">
          <ac:chgData name="Stafford, Benjamin" userId="64858b5b-c121-4e9a-82ff-299d996ff204" providerId="ADAL" clId="{6C1EC278-D4D3-470B-91F1-E44DFAE14116}" dt="2023-07-18T20:14:30.361" v="918" actId="1032"/>
          <ac:spMkLst>
            <pc:docMk/>
            <pc:sldMk cId="82559551" sldId="5533"/>
            <ac:spMk id="7" creationId="{09483B43-A2E5-E56C-7D5C-B0E05BFBE674}"/>
          </ac:spMkLst>
        </pc:spChg>
        <pc:graphicFrameChg chg="add del mod ord modGraphic">
          <ac:chgData name="Stafford, Benjamin" userId="64858b5b-c121-4e9a-82ff-299d996ff204" providerId="ADAL" clId="{6C1EC278-D4D3-470B-91F1-E44DFAE14116}" dt="2023-07-18T20:13:29.358" v="917" actId="478"/>
          <ac:graphicFrameMkLst>
            <pc:docMk/>
            <pc:sldMk cId="82559551" sldId="5533"/>
            <ac:graphicFrameMk id="5" creationId="{2B734606-04D6-4573-7A20-AEEFE28E50F6}"/>
          </ac:graphicFrameMkLst>
        </pc:graphicFrameChg>
        <pc:graphicFrameChg chg="add mod modGraphic">
          <ac:chgData name="Stafford, Benjamin" userId="64858b5b-c121-4e9a-82ff-299d996ff204" providerId="ADAL" clId="{6C1EC278-D4D3-470B-91F1-E44DFAE14116}" dt="2023-07-18T20:30:46.716" v="1196"/>
          <ac:graphicFrameMkLst>
            <pc:docMk/>
            <pc:sldMk cId="82559551" sldId="5533"/>
            <ac:graphicFrameMk id="8" creationId="{DB3FEED2-468C-1CCE-6FF0-C0F1FAF56821}"/>
          </ac:graphicFrameMkLst>
        </pc:graphicFrameChg>
        <pc:picChg chg="add del mod">
          <ac:chgData name="Stafford, Benjamin" userId="64858b5b-c121-4e9a-82ff-299d996ff204" providerId="ADAL" clId="{6C1EC278-D4D3-470B-91F1-E44DFAE14116}" dt="2023-07-18T20:18:18.021" v="929" actId="478"/>
          <ac:picMkLst>
            <pc:docMk/>
            <pc:sldMk cId="82559551" sldId="5533"/>
            <ac:picMk id="10" creationId="{398A0055-93AA-32D5-3164-417AB5CFDB65}"/>
          </ac:picMkLst>
        </pc:picChg>
        <pc:picChg chg="add del mod">
          <ac:chgData name="Stafford, Benjamin" userId="64858b5b-c121-4e9a-82ff-299d996ff204" providerId="ADAL" clId="{6C1EC278-D4D3-470B-91F1-E44DFAE14116}" dt="2023-07-18T20:19:02.636" v="933" actId="931"/>
          <ac:picMkLst>
            <pc:docMk/>
            <pc:sldMk cId="82559551" sldId="5533"/>
            <ac:picMk id="12" creationId="{5D944C1A-D110-1587-F35D-726A57BF0463}"/>
          </ac:picMkLst>
        </pc:picChg>
      </pc:sldChg>
      <pc:sldChg chg="del">
        <pc:chgData name="Stafford, Benjamin" userId="64858b5b-c121-4e9a-82ff-299d996ff204" providerId="ADAL" clId="{6C1EC278-D4D3-470B-91F1-E44DFAE14116}" dt="2023-07-18T20:28:04.942" v="1190" actId="47"/>
        <pc:sldMkLst>
          <pc:docMk/>
          <pc:sldMk cId="1027247588" sldId="5534"/>
        </pc:sldMkLst>
      </pc:sldChg>
    </pc:docChg>
  </pc:docChgLst>
  <pc:docChgLst>
    <pc:chgData name="Walter Rojowsky" userId="f12c1c70-86ea-4645-a865-a345b0bf192c" providerId="ADAL" clId="{E2FB8D01-EA24-47D9-B707-0DEE2564C66E}"/>
    <pc:docChg chg="undo custSel modSld">
      <pc:chgData name="Walter Rojowsky" userId="f12c1c70-86ea-4645-a865-a345b0bf192c" providerId="ADAL" clId="{E2FB8D01-EA24-47D9-B707-0DEE2564C66E}" dt="2023-07-09T18:51:44.756" v="1173" actId="20577"/>
      <pc:docMkLst>
        <pc:docMk/>
      </pc:docMkLst>
      <pc:sldChg chg="modSp mod addCm modCm">
        <pc:chgData name="Walter Rojowsky" userId="f12c1c70-86ea-4645-a865-a345b0bf192c" providerId="ADAL" clId="{E2FB8D01-EA24-47D9-B707-0DEE2564C66E}" dt="2023-07-09T18:51:44.756" v="1173" actId="20577"/>
        <pc:sldMkLst>
          <pc:docMk/>
          <pc:sldMk cId="2626834304" sldId="1014"/>
        </pc:sldMkLst>
        <pc:spChg chg="mod">
          <ac:chgData name="Walter Rojowsky" userId="f12c1c70-86ea-4645-a865-a345b0bf192c" providerId="ADAL" clId="{E2FB8D01-EA24-47D9-B707-0DEE2564C66E}" dt="2023-07-09T18:50:27.458" v="1119" actId="14100"/>
          <ac:spMkLst>
            <pc:docMk/>
            <pc:sldMk cId="2626834304" sldId="1014"/>
            <ac:spMk id="3" creationId="{00000000-0000-0000-0000-000000000000}"/>
          </ac:spMkLst>
        </pc:spChg>
        <pc:spChg chg="mod">
          <ac:chgData name="Walter Rojowsky" userId="f12c1c70-86ea-4645-a865-a345b0bf192c" providerId="ADAL" clId="{E2FB8D01-EA24-47D9-B707-0DEE2564C66E}" dt="2023-07-09T18:30:40.040" v="102" actId="20577"/>
          <ac:spMkLst>
            <pc:docMk/>
            <pc:sldMk cId="2626834304" sldId="1014"/>
            <ac:spMk id="4" creationId="{00000000-0000-0000-0000-000000000000}"/>
          </ac:spMkLst>
        </pc:spChg>
        <pc:spChg chg="mod">
          <ac:chgData name="Walter Rojowsky" userId="f12c1c70-86ea-4645-a865-a345b0bf192c" providerId="ADAL" clId="{E2FB8D01-EA24-47D9-B707-0DEE2564C66E}" dt="2023-07-09T18:51:44.756" v="1173" actId="20577"/>
          <ac:spMkLst>
            <pc:docMk/>
            <pc:sldMk cId="2626834304" sldId="1014"/>
            <ac:spMk id="13" creationId="{06D886E1-EB20-D1F2-D2AA-72BC1F188DC7}"/>
          </ac:spMkLst>
        </pc:spChg>
      </pc:sldChg>
    </pc:docChg>
  </pc:docChgLst>
  <pc:docChgLst>
    <pc:chgData name="Kastner, Lauren" userId="9f8d6c14-4dd4-428f-867f-1091fac4d4f5" providerId="ADAL" clId="{21B3F657-5FD2-438C-831F-6F13F845ED35}"/>
    <pc:docChg chg="undo custSel addSld delSld modSld">
      <pc:chgData name="Kastner, Lauren" userId="9f8d6c14-4dd4-428f-867f-1091fac4d4f5" providerId="ADAL" clId="{21B3F657-5FD2-438C-831F-6F13F845ED35}" dt="2023-12-06T20:07:22.168" v="3600" actId="1076"/>
      <pc:docMkLst>
        <pc:docMk/>
      </pc:docMkLst>
      <pc:sldChg chg="addSp modSp add mod addCm delCm modCm">
        <pc:chgData name="Kastner, Lauren" userId="9f8d6c14-4dd4-428f-867f-1091fac4d4f5" providerId="ADAL" clId="{21B3F657-5FD2-438C-831F-6F13F845ED35}" dt="2023-12-06T20:03:00.936" v="3475"/>
        <pc:sldMkLst>
          <pc:docMk/>
          <pc:sldMk cId="3552407186" sldId="5527"/>
        </pc:sldMkLst>
        <pc:spChg chg="mod">
          <ac:chgData name="Kastner, Lauren" userId="9f8d6c14-4dd4-428f-867f-1091fac4d4f5" providerId="ADAL" clId="{21B3F657-5FD2-438C-831F-6F13F845ED35}" dt="2023-12-06T20:00:51.731" v="3426" actId="404"/>
          <ac:spMkLst>
            <pc:docMk/>
            <pc:sldMk cId="3552407186" sldId="5527"/>
            <ac:spMk id="3" creationId="{126D2F16-D737-7120-631D-26D16DA5F18B}"/>
          </ac:spMkLst>
        </pc:spChg>
        <pc:spChg chg="mod">
          <ac:chgData name="Kastner, Lauren" userId="9f8d6c14-4dd4-428f-867f-1091fac4d4f5" providerId="ADAL" clId="{21B3F657-5FD2-438C-831F-6F13F845ED35}" dt="2023-12-06T19:42:00.851" v="2508" actId="20577"/>
          <ac:spMkLst>
            <pc:docMk/>
            <pc:sldMk cId="3552407186" sldId="5527"/>
            <ac:spMk id="4" creationId="{CB5C1A07-544B-AA7D-6FEB-F61981995394}"/>
          </ac:spMkLst>
        </pc:spChg>
        <pc:spChg chg="mod">
          <ac:chgData name="Kastner, Lauren" userId="9f8d6c14-4dd4-428f-867f-1091fac4d4f5" providerId="ADAL" clId="{21B3F657-5FD2-438C-831F-6F13F845ED35}" dt="2023-12-06T19:38:01.032" v="2428" actId="14100"/>
          <ac:spMkLst>
            <pc:docMk/>
            <pc:sldMk cId="3552407186" sldId="5527"/>
            <ac:spMk id="7" creationId="{2A047D2B-D948-387F-5C7B-314859DE7F14}"/>
          </ac:spMkLst>
        </pc:spChg>
        <pc:spChg chg="mod">
          <ac:chgData name="Kastner, Lauren" userId="9f8d6c14-4dd4-428f-867f-1091fac4d4f5" providerId="ADAL" clId="{21B3F657-5FD2-438C-831F-6F13F845ED35}" dt="2023-12-06T20:02:24.108" v="3469" actId="1035"/>
          <ac:spMkLst>
            <pc:docMk/>
            <pc:sldMk cId="3552407186" sldId="5527"/>
            <ac:spMk id="13" creationId="{16AB1B1B-C949-F1AD-4F8C-77A9524D415C}"/>
          </ac:spMkLst>
        </pc:spChg>
        <pc:spChg chg="add mod">
          <ac:chgData name="Kastner, Lauren" userId="9f8d6c14-4dd4-428f-867f-1091fac4d4f5" providerId="ADAL" clId="{21B3F657-5FD2-438C-831F-6F13F845ED35}" dt="2023-12-06T19:43:54.280" v="2659" actId="20577"/>
          <ac:spMkLst>
            <pc:docMk/>
            <pc:sldMk cId="3552407186" sldId="5527"/>
            <ac:spMk id="15" creationId="{A93AAB00-B1C9-42DC-E0E9-F606A97A468A}"/>
          </ac:spMkLst>
        </pc:spChg>
        <pc:spChg chg="mod">
          <ac:chgData name="Kastner, Lauren" userId="9f8d6c14-4dd4-428f-867f-1091fac4d4f5" providerId="ADAL" clId="{21B3F657-5FD2-438C-831F-6F13F845ED35}" dt="2023-12-06T19:40:34.953" v="2487" actId="14100"/>
          <ac:spMkLst>
            <pc:docMk/>
            <pc:sldMk cId="3552407186" sldId="5527"/>
            <ac:spMk id="16" creationId="{E277B597-9A85-DE91-438F-EC66EBAF306E}"/>
          </ac:spMkLst>
        </pc:spChg>
        <pc:spChg chg="add mod">
          <ac:chgData name="Kastner, Lauren" userId="9f8d6c14-4dd4-428f-867f-1091fac4d4f5" providerId="ADAL" clId="{21B3F657-5FD2-438C-831F-6F13F845ED35}" dt="2023-12-06T19:44:29.015" v="2738" actId="20577"/>
          <ac:spMkLst>
            <pc:docMk/>
            <pc:sldMk cId="3552407186" sldId="5527"/>
            <ac:spMk id="17" creationId="{152A4EB5-F1B2-6459-5742-AAB63F760868}"/>
          </ac:spMkLst>
        </pc:spChg>
        <pc:spChg chg="mod">
          <ac:chgData name="Kastner, Lauren" userId="9f8d6c14-4dd4-428f-867f-1091fac4d4f5" providerId="ADAL" clId="{21B3F657-5FD2-438C-831F-6F13F845ED35}" dt="2023-12-05T17:13:16.078" v="1382" actId="20577"/>
          <ac:spMkLst>
            <pc:docMk/>
            <pc:sldMk cId="3552407186" sldId="5527"/>
            <ac:spMk id="18" creationId="{5447B18B-F864-2EE4-E13B-CEBAEF622310}"/>
          </ac:spMkLst>
        </pc:spChg>
        <pc:spChg chg="mod">
          <ac:chgData name="Kastner, Lauren" userId="9f8d6c14-4dd4-428f-867f-1091fac4d4f5" providerId="ADAL" clId="{21B3F657-5FD2-438C-831F-6F13F845ED35}" dt="2023-12-05T17:13:10.467" v="1378" actId="20577"/>
          <ac:spMkLst>
            <pc:docMk/>
            <pc:sldMk cId="3552407186" sldId="5527"/>
            <ac:spMk id="19" creationId="{AAE09804-92BA-D35B-F4DF-EFB6969C6D37}"/>
          </ac:spMkLst>
        </pc:spChg>
        <pc:spChg chg="mod">
          <ac:chgData name="Kastner, Lauren" userId="9f8d6c14-4dd4-428f-867f-1091fac4d4f5" providerId="ADAL" clId="{21B3F657-5FD2-438C-831F-6F13F845ED35}" dt="2023-12-05T17:13:08.272" v="1376" actId="20577"/>
          <ac:spMkLst>
            <pc:docMk/>
            <pc:sldMk cId="3552407186" sldId="5527"/>
            <ac:spMk id="20" creationId="{48D78269-60FC-E144-BEAD-B6EF317D4644}"/>
          </ac:spMkLst>
        </pc:spChg>
        <pc:spChg chg="mod">
          <ac:chgData name="Kastner, Lauren" userId="9f8d6c14-4dd4-428f-867f-1091fac4d4f5" providerId="ADAL" clId="{21B3F657-5FD2-438C-831F-6F13F845ED35}" dt="2023-12-05T17:13:12.653" v="1380" actId="20577"/>
          <ac:spMkLst>
            <pc:docMk/>
            <pc:sldMk cId="3552407186" sldId="5527"/>
            <ac:spMk id="21" creationId="{8F9499B7-53A9-E277-3DF3-8D5B4173F8FD}"/>
          </ac:spMkLst>
        </pc:spChg>
        <pc:spChg chg="mod">
          <ac:chgData name="Kastner, Lauren" userId="9f8d6c14-4dd4-428f-867f-1091fac4d4f5" providerId="ADAL" clId="{21B3F657-5FD2-438C-831F-6F13F845ED35}" dt="2023-12-06T19:40:48.479" v="2488" actId="14100"/>
          <ac:spMkLst>
            <pc:docMk/>
            <pc:sldMk cId="3552407186" sldId="5527"/>
            <ac:spMk id="24" creationId="{75B89A45-1CCB-6C8C-BD06-95ACCF0921D1}"/>
          </ac:spMkLst>
        </pc:spChg>
        <pc:spChg chg="mod">
          <ac:chgData name="Kastner, Lauren" userId="9f8d6c14-4dd4-428f-867f-1091fac4d4f5" providerId="ADAL" clId="{21B3F657-5FD2-438C-831F-6F13F845ED35}" dt="2023-12-06T20:02:08.114" v="3429" actId="20577"/>
          <ac:spMkLst>
            <pc:docMk/>
            <pc:sldMk cId="3552407186" sldId="5527"/>
            <ac:spMk id="29" creationId="{1F7C7158-C86E-53ED-C7E4-FAFB96FC692B}"/>
          </ac:spMkLst>
        </pc:spChg>
      </pc:sldChg>
      <pc:sldChg chg="addSp delSp modSp add mod">
        <pc:chgData name="Kastner, Lauren" userId="9f8d6c14-4dd4-428f-867f-1091fac4d4f5" providerId="ADAL" clId="{21B3F657-5FD2-438C-831F-6F13F845ED35}" dt="2023-12-06T19:32:52.750" v="2178" actId="20577"/>
        <pc:sldMkLst>
          <pc:docMk/>
          <pc:sldMk cId="2013570984" sldId="5529"/>
        </pc:sldMkLst>
        <pc:spChg chg="mod">
          <ac:chgData name="Kastner, Lauren" userId="9f8d6c14-4dd4-428f-867f-1091fac4d4f5" providerId="ADAL" clId="{21B3F657-5FD2-438C-831F-6F13F845ED35}" dt="2023-12-05T15:47:22.708" v="673" actId="2711"/>
          <ac:spMkLst>
            <pc:docMk/>
            <pc:sldMk cId="2013570984" sldId="5529"/>
            <ac:spMk id="2" creationId="{E5D4A6F2-C485-EB74-142B-580E6A1438AD}"/>
          </ac:spMkLst>
        </pc:spChg>
        <pc:spChg chg="mod">
          <ac:chgData name="Kastner, Lauren" userId="9f8d6c14-4dd4-428f-867f-1091fac4d4f5" providerId="ADAL" clId="{21B3F657-5FD2-438C-831F-6F13F845ED35}" dt="2023-12-05T15:47:22.708" v="673" actId="2711"/>
          <ac:spMkLst>
            <pc:docMk/>
            <pc:sldMk cId="2013570984" sldId="5529"/>
            <ac:spMk id="3" creationId="{DBC80DF9-9EF3-8DEC-5BFC-6FB58B4D7FEE}"/>
          </ac:spMkLst>
        </pc:spChg>
        <pc:spChg chg="mod">
          <ac:chgData name="Kastner, Lauren" userId="9f8d6c14-4dd4-428f-867f-1091fac4d4f5" providerId="ADAL" clId="{21B3F657-5FD2-438C-831F-6F13F845ED35}" dt="2023-12-05T15:47:22.708" v="673" actId="2711"/>
          <ac:spMkLst>
            <pc:docMk/>
            <pc:sldMk cId="2013570984" sldId="5529"/>
            <ac:spMk id="4" creationId="{00000000-0000-0000-0000-000000000000}"/>
          </ac:spMkLst>
        </pc:spChg>
        <pc:spChg chg="add del mod">
          <ac:chgData name="Kastner, Lauren" userId="9f8d6c14-4dd4-428f-867f-1091fac4d4f5" providerId="ADAL" clId="{21B3F657-5FD2-438C-831F-6F13F845ED35}" dt="2023-12-05T15:36:39.784" v="254" actId="478"/>
          <ac:spMkLst>
            <pc:docMk/>
            <pc:sldMk cId="2013570984" sldId="5529"/>
            <ac:spMk id="5" creationId="{9F53A48A-3E03-37BE-3E29-7A01DF890604}"/>
          </ac:spMkLst>
        </pc:spChg>
        <pc:spChg chg="mod">
          <ac:chgData name="Kastner, Lauren" userId="9f8d6c14-4dd4-428f-867f-1091fac4d4f5" providerId="ADAL" clId="{21B3F657-5FD2-438C-831F-6F13F845ED35}" dt="2023-12-05T15:47:22.708" v="673" actId="2711"/>
          <ac:spMkLst>
            <pc:docMk/>
            <pc:sldMk cId="2013570984" sldId="5529"/>
            <ac:spMk id="6" creationId="{1B722804-D447-9A04-A373-24A7DBD990BE}"/>
          </ac:spMkLst>
        </pc:spChg>
        <pc:spChg chg="mod">
          <ac:chgData name="Kastner, Lauren" userId="9f8d6c14-4dd4-428f-867f-1091fac4d4f5" providerId="ADAL" clId="{21B3F657-5FD2-438C-831F-6F13F845ED35}" dt="2023-12-05T17:02:59.999" v="958" actId="1076"/>
          <ac:spMkLst>
            <pc:docMk/>
            <pc:sldMk cId="2013570984" sldId="5529"/>
            <ac:spMk id="7" creationId="{DC6ED78D-DD25-1AE2-296E-D6589556571E}"/>
          </ac:spMkLst>
        </pc:spChg>
        <pc:spChg chg="mod">
          <ac:chgData name="Kastner, Lauren" userId="9f8d6c14-4dd4-428f-867f-1091fac4d4f5" providerId="ADAL" clId="{21B3F657-5FD2-438C-831F-6F13F845ED35}" dt="2023-12-05T17:02:59.999" v="958" actId="1076"/>
          <ac:spMkLst>
            <pc:docMk/>
            <pc:sldMk cId="2013570984" sldId="5529"/>
            <ac:spMk id="8" creationId="{240F2054-9D12-7DFD-1F0F-EDBFB3B4DD49}"/>
          </ac:spMkLst>
        </pc:spChg>
        <pc:spChg chg="mod">
          <ac:chgData name="Kastner, Lauren" userId="9f8d6c14-4dd4-428f-867f-1091fac4d4f5" providerId="ADAL" clId="{21B3F657-5FD2-438C-831F-6F13F845ED35}" dt="2023-12-05T15:47:22.708" v="673" actId="2711"/>
          <ac:spMkLst>
            <pc:docMk/>
            <pc:sldMk cId="2013570984" sldId="5529"/>
            <ac:spMk id="9" creationId="{B09A96D8-3D00-1C17-D545-65966ACA87C7}"/>
          </ac:spMkLst>
        </pc:spChg>
        <pc:spChg chg="add mod">
          <ac:chgData name="Kastner, Lauren" userId="9f8d6c14-4dd4-428f-867f-1091fac4d4f5" providerId="ADAL" clId="{21B3F657-5FD2-438C-831F-6F13F845ED35}" dt="2023-12-05T15:47:22.708" v="673" actId="2711"/>
          <ac:spMkLst>
            <pc:docMk/>
            <pc:sldMk cId="2013570984" sldId="5529"/>
            <ac:spMk id="10" creationId="{98FBE0A0-C2CB-1E40-B9CB-B7F6F3DF03AE}"/>
          </ac:spMkLst>
        </pc:spChg>
        <pc:spChg chg="add mod">
          <ac:chgData name="Kastner, Lauren" userId="9f8d6c14-4dd4-428f-867f-1091fac4d4f5" providerId="ADAL" clId="{21B3F657-5FD2-438C-831F-6F13F845ED35}" dt="2023-12-06T19:07:10.907" v="1473" actId="1038"/>
          <ac:spMkLst>
            <pc:docMk/>
            <pc:sldMk cId="2013570984" sldId="5529"/>
            <ac:spMk id="11" creationId="{AC177CCC-0774-D84B-67BF-12C11AFB7598}"/>
          </ac:spMkLst>
        </pc:spChg>
        <pc:spChg chg="add mod">
          <ac:chgData name="Kastner, Lauren" userId="9f8d6c14-4dd4-428f-867f-1091fac4d4f5" providerId="ADAL" clId="{21B3F657-5FD2-438C-831F-6F13F845ED35}" dt="2023-12-05T15:47:22.708" v="673" actId="2711"/>
          <ac:spMkLst>
            <pc:docMk/>
            <pc:sldMk cId="2013570984" sldId="5529"/>
            <ac:spMk id="13" creationId="{3616B7BF-39E2-61B6-FB02-9CCC6E322CA6}"/>
          </ac:spMkLst>
        </pc:spChg>
        <pc:spChg chg="add mod">
          <ac:chgData name="Kastner, Lauren" userId="9f8d6c14-4dd4-428f-867f-1091fac4d4f5" providerId="ADAL" clId="{21B3F657-5FD2-438C-831F-6F13F845ED35}" dt="2023-12-05T15:47:22.708" v="673" actId="2711"/>
          <ac:spMkLst>
            <pc:docMk/>
            <pc:sldMk cId="2013570984" sldId="5529"/>
            <ac:spMk id="14" creationId="{1E44B692-5F7B-1500-0149-F771A4768ED3}"/>
          </ac:spMkLst>
        </pc:spChg>
        <pc:spChg chg="mod">
          <ac:chgData name="Kastner, Lauren" userId="9f8d6c14-4dd4-428f-867f-1091fac4d4f5" providerId="ADAL" clId="{21B3F657-5FD2-438C-831F-6F13F845ED35}" dt="2023-12-05T17:03:03.733" v="959" actId="14100"/>
          <ac:spMkLst>
            <pc:docMk/>
            <pc:sldMk cId="2013570984" sldId="5529"/>
            <ac:spMk id="15" creationId="{8941BAD2-BC8B-0341-678E-6FA4C12E0649}"/>
          </ac:spMkLst>
        </pc:spChg>
        <pc:spChg chg="mod">
          <ac:chgData name="Kastner, Lauren" userId="9f8d6c14-4dd4-428f-867f-1091fac4d4f5" providerId="ADAL" clId="{21B3F657-5FD2-438C-831F-6F13F845ED35}" dt="2023-12-05T17:03:06.708" v="960" actId="14100"/>
          <ac:spMkLst>
            <pc:docMk/>
            <pc:sldMk cId="2013570984" sldId="5529"/>
            <ac:spMk id="16" creationId="{54B61CAF-DE0A-A838-3883-5F55BE7BA123}"/>
          </ac:spMkLst>
        </pc:spChg>
        <pc:spChg chg="mod">
          <ac:chgData name="Kastner, Lauren" userId="9f8d6c14-4dd4-428f-867f-1091fac4d4f5" providerId="ADAL" clId="{21B3F657-5FD2-438C-831F-6F13F845ED35}" dt="2023-12-05T15:47:22.708" v="673" actId="2711"/>
          <ac:spMkLst>
            <pc:docMk/>
            <pc:sldMk cId="2013570984" sldId="5529"/>
            <ac:spMk id="17" creationId="{ED19DE67-67CE-F22F-C41C-00EA76B882DB}"/>
          </ac:spMkLst>
        </pc:spChg>
        <pc:spChg chg="mod">
          <ac:chgData name="Kastner, Lauren" userId="9f8d6c14-4dd4-428f-867f-1091fac4d4f5" providerId="ADAL" clId="{21B3F657-5FD2-438C-831F-6F13F845ED35}" dt="2023-12-05T15:47:22.708" v="673" actId="2711"/>
          <ac:spMkLst>
            <pc:docMk/>
            <pc:sldMk cId="2013570984" sldId="5529"/>
            <ac:spMk id="18" creationId="{6036F2BC-4D94-1FAC-6D4D-0CA6B9601AB2}"/>
          </ac:spMkLst>
        </pc:spChg>
        <pc:spChg chg="mod">
          <ac:chgData name="Kastner, Lauren" userId="9f8d6c14-4dd4-428f-867f-1091fac4d4f5" providerId="ADAL" clId="{21B3F657-5FD2-438C-831F-6F13F845ED35}" dt="2023-12-05T15:47:22.708" v="673" actId="2711"/>
          <ac:spMkLst>
            <pc:docMk/>
            <pc:sldMk cId="2013570984" sldId="5529"/>
            <ac:spMk id="19" creationId="{91DBBAA7-145D-6E39-7348-C21A4F90C9DD}"/>
          </ac:spMkLst>
        </pc:spChg>
        <pc:spChg chg="mod">
          <ac:chgData name="Kastner, Lauren" userId="9f8d6c14-4dd4-428f-867f-1091fac4d4f5" providerId="ADAL" clId="{21B3F657-5FD2-438C-831F-6F13F845ED35}" dt="2023-12-05T15:47:22.708" v="673" actId="2711"/>
          <ac:spMkLst>
            <pc:docMk/>
            <pc:sldMk cId="2013570984" sldId="5529"/>
            <ac:spMk id="20" creationId="{EB615432-AB1C-6413-81C9-4B627C757A74}"/>
          </ac:spMkLst>
        </pc:spChg>
        <pc:spChg chg="add del mod">
          <ac:chgData name="Kastner, Lauren" userId="9f8d6c14-4dd4-428f-867f-1091fac4d4f5" providerId="ADAL" clId="{21B3F657-5FD2-438C-831F-6F13F845ED35}" dt="2023-12-05T15:32:42.668" v="167"/>
          <ac:spMkLst>
            <pc:docMk/>
            <pc:sldMk cId="2013570984" sldId="5529"/>
            <ac:spMk id="21" creationId="{F2127023-1E65-C5C8-1B6C-7F0152F6D959}"/>
          </ac:spMkLst>
        </pc:spChg>
        <pc:spChg chg="add mod">
          <ac:chgData name="Kastner, Lauren" userId="9f8d6c14-4dd4-428f-867f-1091fac4d4f5" providerId="ADAL" clId="{21B3F657-5FD2-438C-831F-6F13F845ED35}" dt="2023-12-05T15:47:22.708" v="673" actId="2711"/>
          <ac:spMkLst>
            <pc:docMk/>
            <pc:sldMk cId="2013570984" sldId="5529"/>
            <ac:spMk id="23" creationId="{57E9385F-19BD-6D17-E4C1-892E875F148A}"/>
          </ac:spMkLst>
        </pc:spChg>
        <pc:spChg chg="add mod">
          <ac:chgData name="Kastner, Lauren" userId="9f8d6c14-4dd4-428f-867f-1091fac4d4f5" providerId="ADAL" clId="{21B3F657-5FD2-438C-831F-6F13F845ED35}" dt="2023-12-06T19:04:12.886" v="1397"/>
          <ac:spMkLst>
            <pc:docMk/>
            <pc:sldMk cId="2013570984" sldId="5529"/>
            <ac:spMk id="24" creationId="{8EB75933-7288-890D-1626-524F560D8ECC}"/>
          </ac:spMkLst>
        </pc:spChg>
        <pc:spChg chg="mod">
          <ac:chgData name="Kastner, Lauren" userId="9f8d6c14-4dd4-428f-867f-1091fac4d4f5" providerId="ADAL" clId="{21B3F657-5FD2-438C-831F-6F13F845ED35}" dt="2023-12-06T19:07:39.732" v="1483" actId="20577"/>
          <ac:spMkLst>
            <pc:docMk/>
            <pc:sldMk cId="2013570984" sldId="5529"/>
            <ac:spMk id="25" creationId="{E488B2E0-F6DE-898F-8580-F8E1D239AD46}"/>
          </ac:spMkLst>
        </pc:spChg>
        <pc:spChg chg="del mod">
          <ac:chgData name="Kastner, Lauren" userId="9f8d6c14-4dd4-428f-867f-1091fac4d4f5" providerId="ADAL" clId="{21B3F657-5FD2-438C-831F-6F13F845ED35}" dt="2023-12-05T15:44:55.647" v="462" actId="478"/>
          <ac:spMkLst>
            <pc:docMk/>
            <pc:sldMk cId="2013570984" sldId="5529"/>
            <ac:spMk id="30" creationId="{D028A64C-7999-5685-0970-AFC2EBB884A7}"/>
          </ac:spMkLst>
        </pc:spChg>
        <pc:spChg chg="mod">
          <ac:chgData name="Kastner, Lauren" userId="9f8d6c14-4dd4-428f-867f-1091fac4d4f5" providerId="ADAL" clId="{21B3F657-5FD2-438C-831F-6F13F845ED35}" dt="2023-12-06T19:07:23.966" v="1477"/>
          <ac:spMkLst>
            <pc:docMk/>
            <pc:sldMk cId="2013570984" sldId="5529"/>
            <ac:spMk id="31" creationId="{48F3DA8E-414D-44BA-4BA9-07F1BB650B29}"/>
          </ac:spMkLst>
        </pc:spChg>
        <pc:spChg chg="mod">
          <ac:chgData name="Kastner, Lauren" userId="9f8d6c14-4dd4-428f-867f-1091fac4d4f5" providerId="ADAL" clId="{21B3F657-5FD2-438C-831F-6F13F845ED35}" dt="2023-12-05T15:47:22.708" v="673" actId="2711"/>
          <ac:spMkLst>
            <pc:docMk/>
            <pc:sldMk cId="2013570984" sldId="5529"/>
            <ac:spMk id="32" creationId="{A6995E18-9EA3-6ABD-DA0A-4598CD79627C}"/>
          </ac:spMkLst>
        </pc:spChg>
        <pc:spChg chg="mod">
          <ac:chgData name="Kastner, Lauren" userId="9f8d6c14-4dd4-428f-867f-1091fac4d4f5" providerId="ADAL" clId="{21B3F657-5FD2-438C-831F-6F13F845ED35}" dt="2023-12-06T19:07:14.099" v="1474"/>
          <ac:spMkLst>
            <pc:docMk/>
            <pc:sldMk cId="2013570984" sldId="5529"/>
            <ac:spMk id="33" creationId="{319F3BE0-07C0-3A3E-57FF-32E99C74A0A9}"/>
          </ac:spMkLst>
        </pc:spChg>
        <pc:spChg chg="mod">
          <ac:chgData name="Kastner, Lauren" userId="9f8d6c14-4dd4-428f-867f-1091fac4d4f5" providerId="ADAL" clId="{21B3F657-5FD2-438C-831F-6F13F845ED35}" dt="2023-12-05T17:02:59.999" v="958" actId="1076"/>
          <ac:spMkLst>
            <pc:docMk/>
            <pc:sldMk cId="2013570984" sldId="5529"/>
            <ac:spMk id="34" creationId="{1F4BEA68-6677-FAF4-3761-FE38C47CB59A}"/>
          </ac:spMkLst>
        </pc:spChg>
        <pc:spChg chg="mod">
          <ac:chgData name="Kastner, Lauren" userId="9f8d6c14-4dd4-428f-867f-1091fac4d4f5" providerId="ADAL" clId="{21B3F657-5FD2-438C-831F-6F13F845ED35}" dt="2023-12-06T19:07:26.048" v="1478"/>
          <ac:spMkLst>
            <pc:docMk/>
            <pc:sldMk cId="2013570984" sldId="5529"/>
            <ac:spMk id="35" creationId="{7276EFF6-F8D1-5180-7F9D-87106E990D90}"/>
          </ac:spMkLst>
        </pc:spChg>
        <pc:spChg chg="add mod ord">
          <ac:chgData name="Kastner, Lauren" userId="9f8d6c14-4dd4-428f-867f-1091fac4d4f5" providerId="ADAL" clId="{21B3F657-5FD2-438C-831F-6F13F845ED35}" dt="2023-12-06T19:32:52.750" v="2178" actId="20577"/>
          <ac:spMkLst>
            <pc:docMk/>
            <pc:sldMk cId="2013570984" sldId="5529"/>
            <ac:spMk id="38" creationId="{B0BE8AE3-619E-954F-289A-429475574601}"/>
          </ac:spMkLst>
        </pc:spChg>
        <pc:spChg chg="add del mod">
          <ac:chgData name="Kastner, Lauren" userId="9f8d6c14-4dd4-428f-867f-1091fac4d4f5" providerId="ADAL" clId="{21B3F657-5FD2-438C-831F-6F13F845ED35}" dt="2023-12-05T15:39:58.482" v="386"/>
          <ac:spMkLst>
            <pc:docMk/>
            <pc:sldMk cId="2013570984" sldId="5529"/>
            <ac:spMk id="39" creationId="{31DAF61D-BDE6-16DC-CE83-687C2C9B0760}"/>
          </ac:spMkLst>
        </pc:spChg>
        <pc:spChg chg="add del mod">
          <ac:chgData name="Kastner, Lauren" userId="9f8d6c14-4dd4-428f-867f-1091fac4d4f5" providerId="ADAL" clId="{21B3F657-5FD2-438C-831F-6F13F845ED35}" dt="2023-12-05T15:39:58.482" v="386"/>
          <ac:spMkLst>
            <pc:docMk/>
            <pc:sldMk cId="2013570984" sldId="5529"/>
            <ac:spMk id="40" creationId="{85213B46-9C65-7C4F-92C0-8ED923E0DAA3}"/>
          </ac:spMkLst>
        </pc:spChg>
        <pc:spChg chg="add mod">
          <ac:chgData name="Kastner, Lauren" userId="9f8d6c14-4dd4-428f-867f-1091fac4d4f5" providerId="ADAL" clId="{21B3F657-5FD2-438C-831F-6F13F845ED35}" dt="2023-12-05T15:48:03.875" v="680" actId="207"/>
          <ac:spMkLst>
            <pc:docMk/>
            <pc:sldMk cId="2013570984" sldId="5529"/>
            <ac:spMk id="43" creationId="{11DA26B3-0CB4-2FB7-D230-259B31210E4E}"/>
          </ac:spMkLst>
        </pc:spChg>
        <pc:spChg chg="add mod">
          <ac:chgData name="Kastner, Lauren" userId="9f8d6c14-4dd4-428f-867f-1091fac4d4f5" providerId="ADAL" clId="{21B3F657-5FD2-438C-831F-6F13F845ED35}" dt="2023-12-06T19:08:13.209" v="1489"/>
          <ac:spMkLst>
            <pc:docMk/>
            <pc:sldMk cId="2013570984" sldId="5529"/>
            <ac:spMk id="44" creationId="{750A505C-2886-10B3-65C1-90960E4FD5C5}"/>
          </ac:spMkLst>
        </pc:spChg>
        <pc:spChg chg="mod">
          <ac:chgData name="Kastner, Lauren" userId="9f8d6c14-4dd4-428f-867f-1091fac4d4f5" providerId="ADAL" clId="{21B3F657-5FD2-438C-831F-6F13F845ED35}" dt="2023-12-06T19:08:06.794" v="1486" actId="404"/>
          <ac:spMkLst>
            <pc:docMk/>
            <pc:sldMk cId="2013570984" sldId="5529"/>
            <ac:spMk id="59" creationId="{D0C9D7FA-C962-7B69-AFC3-005977ACC2D7}"/>
          </ac:spMkLst>
        </pc:spChg>
        <pc:spChg chg="del">
          <ac:chgData name="Kastner, Lauren" userId="9f8d6c14-4dd4-428f-867f-1091fac4d4f5" providerId="ADAL" clId="{21B3F657-5FD2-438C-831F-6F13F845ED35}" dt="2023-12-05T15:27:29.839" v="10" actId="478"/>
          <ac:spMkLst>
            <pc:docMk/>
            <pc:sldMk cId="2013570984" sldId="5529"/>
            <ac:spMk id="60" creationId="{13B9C3C7-D2AD-BF44-87B0-8FF4C12997E8}"/>
          </ac:spMkLst>
        </pc:spChg>
        <pc:spChg chg="del">
          <ac:chgData name="Kastner, Lauren" userId="9f8d6c14-4dd4-428f-867f-1091fac4d4f5" providerId="ADAL" clId="{21B3F657-5FD2-438C-831F-6F13F845ED35}" dt="2023-12-05T15:27:32.135" v="12" actId="478"/>
          <ac:spMkLst>
            <pc:docMk/>
            <pc:sldMk cId="2013570984" sldId="5529"/>
            <ac:spMk id="62" creationId="{85937D22-947F-70EC-9F21-1AEB2109D2CB}"/>
          </ac:spMkLst>
        </pc:spChg>
        <pc:spChg chg="mod">
          <ac:chgData name="Kastner, Lauren" userId="9f8d6c14-4dd4-428f-867f-1091fac4d4f5" providerId="ADAL" clId="{21B3F657-5FD2-438C-831F-6F13F845ED35}" dt="2023-12-06T19:08:09.252" v="1487"/>
          <ac:spMkLst>
            <pc:docMk/>
            <pc:sldMk cId="2013570984" sldId="5529"/>
            <ac:spMk id="65" creationId="{BCA4347C-2C7A-ACBB-C47D-83F7DDAFA60F}"/>
          </ac:spMkLst>
        </pc:spChg>
        <pc:spChg chg="mod">
          <ac:chgData name="Kastner, Lauren" userId="9f8d6c14-4dd4-428f-867f-1091fac4d4f5" providerId="ADAL" clId="{21B3F657-5FD2-438C-831F-6F13F845ED35}" dt="2023-12-06T19:08:10.992" v="1488"/>
          <ac:spMkLst>
            <pc:docMk/>
            <pc:sldMk cId="2013570984" sldId="5529"/>
            <ac:spMk id="66" creationId="{5FC3C4D1-F073-A7EB-9453-015471C0D064}"/>
          </ac:spMkLst>
        </pc:spChg>
        <pc:spChg chg="add del mod">
          <ac:chgData name="Kastner, Lauren" userId="9f8d6c14-4dd4-428f-867f-1091fac4d4f5" providerId="ADAL" clId="{21B3F657-5FD2-438C-831F-6F13F845ED35}" dt="2023-12-05T15:44:39.759" v="448" actId="478"/>
          <ac:spMkLst>
            <pc:docMk/>
            <pc:sldMk cId="2013570984" sldId="5529"/>
            <ac:spMk id="67" creationId="{C6A24657-B3D8-6838-7ACC-228B79E824F2}"/>
          </ac:spMkLst>
        </pc:spChg>
        <pc:spChg chg="add mod">
          <ac:chgData name="Kastner, Lauren" userId="9f8d6c14-4dd4-428f-867f-1091fac4d4f5" providerId="ADAL" clId="{21B3F657-5FD2-438C-831F-6F13F845ED35}" dt="2023-12-06T19:07:21.841" v="1476" actId="1076"/>
          <ac:spMkLst>
            <pc:docMk/>
            <pc:sldMk cId="2013570984" sldId="5529"/>
            <ac:spMk id="69" creationId="{887FBA44-5F31-C16C-2283-B4115510320C}"/>
          </ac:spMkLst>
        </pc:spChg>
        <pc:spChg chg="mod">
          <ac:chgData name="Kastner, Lauren" userId="9f8d6c14-4dd4-428f-867f-1091fac4d4f5" providerId="ADAL" clId="{21B3F657-5FD2-438C-831F-6F13F845ED35}" dt="2023-12-05T15:47:22.708" v="673" actId="2711"/>
          <ac:spMkLst>
            <pc:docMk/>
            <pc:sldMk cId="2013570984" sldId="5529"/>
            <ac:spMk id="71" creationId="{971FDA78-C30D-B20A-F574-31996D76B7F6}"/>
          </ac:spMkLst>
        </pc:spChg>
        <pc:spChg chg="mod">
          <ac:chgData name="Kastner, Lauren" userId="9f8d6c14-4dd4-428f-867f-1091fac4d4f5" providerId="ADAL" clId="{21B3F657-5FD2-438C-831F-6F13F845ED35}" dt="2023-12-06T19:04:03.600" v="1396" actId="1038"/>
          <ac:spMkLst>
            <pc:docMk/>
            <pc:sldMk cId="2013570984" sldId="5529"/>
            <ac:spMk id="72" creationId="{DCBCA171-5E3D-7BA4-BE20-2A0B961838A4}"/>
          </ac:spMkLst>
        </pc:spChg>
        <pc:spChg chg="add mod">
          <ac:chgData name="Kastner, Lauren" userId="9f8d6c14-4dd4-428f-867f-1091fac4d4f5" providerId="ADAL" clId="{21B3F657-5FD2-438C-831F-6F13F845ED35}" dt="2023-12-06T19:08:53.175" v="1508" actId="6549"/>
          <ac:spMkLst>
            <pc:docMk/>
            <pc:sldMk cId="2013570984" sldId="5529"/>
            <ac:spMk id="75" creationId="{B927648D-4683-524E-A8A9-B07933C21F3A}"/>
          </ac:spMkLst>
        </pc:spChg>
        <pc:spChg chg="add del mod">
          <ac:chgData name="Kastner, Lauren" userId="9f8d6c14-4dd4-428f-867f-1091fac4d4f5" providerId="ADAL" clId="{21B3F657-5FD2-438C-831F-6F13F845ED35}" dt="2023-12-06T19:08:38.432" v="1499" actId="478"/>
          <ac:spMkLst>
            <pc:docMk/>
            <pc:sldMk cId="2013570984" sldId="5529"/>
            <ac:spMk id="77" creationId="{A20E8298-0D78-0F7C-EF22-D244D62113D0}"/>
          </ac:spMkLst>
        </pc:spChg>
        <pc:grpChg chg="add mod ord">
          <ac:chgData name="Kastner, Lauren" userId="9f8d6c14-4dd4-428f-867f-1091fac4d4f5" providerId="ADAL" clId="{21B3F657-5FD2-438C-831F-6F13F845ED35}" dt="2023-12-05T15:42:01.158" v="427" actId="1076"/>
          <ac:grpSpMkLst>
            <pc:docMk/>
            <pc:sldMk cId="2013570984" sldId="5529"/>
            <ac:grpSpMk id="49" creationId="{A1E1B7B5-5E0E-5E2B-B228-99E164319074}"/>
          </ac:grpSpMkLst>
        </pc:grpChg>
        <pc:grpChg chg="add mod ord">
          <ac:chgData name="Kastner, Lauren" userId="9f8d6c14-4dd4-428f-867f-1091fac4d4f5" providerId="ADAL" clId="{21B3F657-5FD2-438C-831F-6F13F845ED35}" dt="2023-12-05T15:47:54.375" v="679" actId="1076"/>
          <ac:grpSpMkLst>
            <pc:docMk/>
            <pc:sldMk cId="2013570984" sldId="5529"/>
            <ac:grpSpMk id="50" creationId="{75CCF88D-A5D4-CF8E-C4D9-9352A43C41B0}"/>
          </ac:grpSpMkLst>
        </pc:grpChg>
        <pc:grpChg chg="add mod">
          <ac:chgData name="Kastner, Lauren" userId="9f8d6c14-4dd4-428f-867f-1091fac4d4f5" providerId="ADAL" clId="{21B3F657-5FD2-438C-831F-6F13F845ED35}" dt="2023-12-05T15:43:20.479" v="443" actId="1076"/>
          <ac:grpSpMkLst>
            <pc:docMk/>
            <pc:sldMk cId="2013570984" sldId="5529"/>
            <ac:grpSpMk id="52" creationId="{E05ADD69-DDE2-FB6E-27E2-F7E878ECFE2D}"/>
          </ac:grpSpMkLst>
        </pc:grpChg>
        <pc:grpChg chg="add mod">
          <ac:chgData name="Kastner, Lauren" userId="9f8d6c14-4dd4-428f-867f-1091fac4d4f5" providerId="ADAL" clId="{21B3F657-5FD2-438C-831F-6F13F845ED35}" dt="2023-12-05T15:43:23.743" v="444" actId="1076"/>
          <ac:grpSpMkLst>
            <pc:docMk/>
            <pc:sldMk cId="2013570984" sldId="5529"/>
            <ac:grpSpMk id="63" creationId="{F7D309F1-720D-3D2A-6BDA-097B269E8C65}"/>
          </ac:grpSpMkLst>
        </pc:grpChg>
        <pc:picChg chg="add mod">
          <ac:chgData name="Kastner, Lauren" userId="9f8d6c14-4dd4-428f-867f-1091fac4d4f5" providerId="ADAL" clId="{21B3F657-5FD2-438C-831F-6F13F845ED35}" dt="2023-12-05T15:44:27.777" v="445" actId="1076"/>
          <ac:picMkLst>
            <pc:docMk/>
            <pc:sldMk cId="2013570984" sldId="5529"/>
            <ac:picMk id="12" creationId="{F1C7040E-19C7-EC24-7F74-DA2486BBF996}"/>
          </ac:picMkLst>
        </pc:picChg>
        <pc:picChg chg="add del mod">
          <ac:chgData name="Kastner, Lauren" userId="9f8d6c14-4dd4-428f-867f-1091fac4d4f5" providerId="ADAL" clId="{21B3F657-5FD2-438C-831F-6F13F845ED35}" dt="2023-12-05T15:35:29.253" v="193" actId="478"/>
          <ac:picMkLst>
            <pc:docMk/>
            <pc:sldMk cId="2013570984" sldId="5529"/>
            <ac:picMk id="26" creationId="{255E3E7A-59CF-DBAD-844D-64A23E46B824}"/>
          </ac:picMkLst>
        </pc:picChg>
        <pc:picChg chg="add mod">
          <ac:chgData name="Kastner, Lauren" userId="9f8d6c14-4dd4-428f-867f-1091fac4d4f5" providerId="ADAL" clId="{21B3F657-5FD2-438C-831F-6F13F845ED35}" dt="2023-12-05T15:38:16.507" v="374" actId="1036"/>
          <ac:picMkLst>
            <pc:docMk/>
            <pc:sldMk cId="2013570984" sldId="5529"/>
            <ac:picMk id="27" creationId="{58AB12E3-DC6E-87FF-0FF5-D670A327E786}"/>
          </ac:picMkLst>
        </pc:picChg>
        <pc:picChg chg="add mod">
          <ac:chgData name="Kastner, Lauren" userId="9f8d6c14-4dd4-428f-867f-1091fac4d4f5" providerId="ADAL" clId="{21B3F657-5FD2-438C-831F-6F13F845ED35}" dt="2023-12-05T15:38:16.507" v="374" actId="1036"/>
          <ac:picMkLst>
            <pc:docMk/>
            <pc:sldMk cId="2013570984" sldId="5529"/>
            <ac:picMk id="29" creationId="{6090102C-64AF-BF19-4B6B-E278FB11AEA9}"/>
          </ac:picMkLst>
        </pc:picChg>
        <pc:picChg chg="add mod">
          <ac:chgData name="Kastner, Lauren" userId="9f8d6c14-4dd4-428f-867f-1091fac4d4f5" providerId="ADAL" clId="{21B3F657-5FD2-438C-831F-6F13F845ED35}" dt="2023-12-05T15:38:16.507" v="374" actId="1036"/>
          <ac:picMkLst>
            <pc:docMk/>
            <pc:sldMk cId="2013570984" sldId="5529"/>
            <ac:picMk id="37" creationId="{2425F8B4-520C-89EC-D7A5-FB01F35D3C3F}"/>
          </ac:picMkLst>
        </pc:picChg>
        <pc:picChg chg="add del mod">
          <ac:chgData name="Kastner, Lauren" userId="9f8d6c14-4dd4-428f-867f-1091fac4d4f5" providerId="ADAL" clId="{21B3F657-5FD2-438C-831F-6F13F845ED35}" dt="2023-12-05T15:39:58.482" v="386"/>
          <ac:picMkLst>
            <pc:docMk/>
            <pc:sldMk cId="2013570984" sldId="5529"/>
            <ac:picMk id="41" creationId="{8E153082-04F2-C1EE-58E2-0B4CABFC53E6}"/>
          </ac:picMkLst>
        </pc:picChg>
        <pc:picChg chg="add del mod">
          <ac:chgData name="Kastner, Lauren" userId="9f8d6c14-4dd4-428f-867f-1091fac4d4f5" providerId="ADAL" clId="{21B3F657-5FD2-438C-831F-6F13F845ED35}" dt="2023-12-05T15:39:58.482" v="386"/>
          <ac:picMkLst>
            <pc:docMk/>
            <pc:sldMk cId="2013570984" sldId="5529"/>
            <ac:picMk id="42" creationId="{30F97A02-5AF0-DAAB-EE15-F8CBA4CFE88A}"/>
          </ac:picMkLst>
        </pc:picChg>
        <pc:picChg chg="mod">
          <ac:chgData name="Kastner, Lauren" userId="9f8d6c14-4dd4-428f-867f-1091fac4d4f5" providerId="ADAL" clId="{21B3F657-5FD2-438C-831F-6F13F845ED35}" dt="2023-12-05T15:44:27.777" v="445" actId="1076"/>
          <ac:picMkLst>
            <pc:docMk/>
            <pc:sldMk cId="2013570984" sldId="5529"/>
            <ac:picMk id="45" creationId="{09BB7781-4DC0-FFBF-5469-6C02C2CD284F}"/>
          </ac:picMkLst>
        </pc:picChg>
        <pc:picChg chg="add del mod">
          <ac:chgData name="Kastner, Lauren" userId="9f8d6c14-4dd4-428f-867f-1091fac4d4f5" providerId="ADAL" clId="{21B3F657-5FD2-438C-831F-6F13F845ED35}" dt="2023-12-05T15:40:56.518" v="413" actId="478"/>
          <ac:picMkLst>
            <pc:docMk/>
            <pc:sldMk cId="2013570984" sldId="5529"/>
            <ac:picMk id="46" creationId="{36FC249E-DC52-B19B-3300-AB614C4B3BA2}"/>
          </ac:picMkLst>
        </pc:picChg>
        <pc:picChg chg="mod">
          <ac:chgData name="Kastner, Lauren" userId="9f8d6c14-4dd4-428f-867f-1091fac4d4f5" providerId="ADAL" clId="{21B3F657-5FD2-438C-831F-6F13F845ED35}" dt="2023-12-05T15:40:48.036" v="410" actId="164"/>
          <ac:picMkLst>
            <pc:docMk/>
            <pc:sldMk cId="2013570984" sldId="5529"/>
            <ac:picMk id="47" creationId="{AD48F012-1473-9780-1B9E-EF3738A99636}"/>
          </ac:picMkLst>
        </pc:picChg>
        <pc:picChg chg="add del mod">
          <ac:chgData name="Kastner, Lauren" userId="9f8d6c14-4dd4-428f-867f-1091fac4d4f5" providerId="ADAL" clId="{21B3F657-5FD2-438C-831F-6F13F845ED35}" dt="2023-12-05T15:40:56.518" v="413" actId="478"/>
          <ac:picMkLst>
            <pc:docMk/>
            <pc:sldMk cId="2013570984" sldId="5529"/>
            <ac:picMk id="48" creationId="{19C1263A-6E2C-4ACD-4452-29EEB3853143}"/>
          </ac:picMkLst>
        </pc:picChg>
        <pc:picChg chg="mod">
          <ac:chgData name="Kastner, Lauren" userId="9f8d6c14-4dd4-428f-867f-1091fac4d4f5" providerId="ADAL" clId="{21B3F657-5FD2-438C-831F-6F13F845ED35}" dt="2023-12-05T17:02:59.999" v="958" actId="1076"/>
          <ac:picMkLst>
            <pc:docMk/>
            <pc:sldMk cId="2013570984" sldId="5529"/>
            <ac:picMk id="51" creationId="{100DF917-D837-7F06-6473-79C9FCD66BC5}"/>
          </ac:picMkLst>
        </pc:picChg>
        <pc:picChg chg="mod">
          <ac:chgData name="Kastner, Lauren" userId="9f8d6c14-4dd4-428f-867f-1091fac4d4f5" providerId="ADAL" clId="{21B3F657-5FD2-438C-831F-6F13F845ED35}" dt="2023-12-05T17:02:59.999" v="958" actId="1076"/>
          <ac:picMkLst>
            <pc:docMk/>
            <pc:sldMk cId="2013570984" sldId="5529"/>
            <ac:picMk id="53" creationId="{6D3E9BB5-F408-2FE9-FACD-EE4EDFBD92CA}"/>
          </ac:picMkLst>
        </pc:picChg>
        <pc:picChg chg="mod">
          <ac:chgData name="Kastner, Lauren" userId="9f8d6c14-4dd4-428f-867f-1091fac4d4f5" providerId="ADAL" clId="{21B3F657-5FD2-438C-831F-6F13F845ED35}" dt="2023-12-05T15:44:27.777" v="445" actId="1076"/>
          <ac:picMkLst>
            <pc:docMk/>
            <pc:sldMk cId="2013570984" sldId="5529"/>
            <ac:picMk id="55" creationId="{5356C30D-3345-1572-5F78-A66DA4E6D600}"/>
          </ac:picMkLst>
        </pc:picChg>
        <pc:picChg chg="add mod">
          <ac:chgData name="Kastner, Lauren" userId="9f8d6c14-4dd4-428f-867f-1091fac4d4f5" providerId="ADAL" clId="{21B3F657-5FD2-438C-831F-6F13F845ED35}" dt="2023-12-05T15:41:46.192" v="421" actId="164"/>
          <ac:picMkLst>
            <pc:docMk/>
            <pc:sldMk cId="2013570984" sldId="5529"/>
            <ac:picMk id="56" creationId="{98BCC679-76E8-E624-755E-8AB77D071D35}"/>
          </ac:picMkLst>
        </pc:picChg>
        <pc:picChg chg="mod">
          <ac:chgData name="Kastner, Lauren" userId="9f8d6c14-4dd4-428f-867f-1091fac4d4f5" providerId="ADAL" clId="{21B3F657-5FD2-438C-831F-6F13F845ED35}" dt="2023-12-05T17:02:59.999" v="958" actId="1076"/>
          <ac:picMkLst>
            <pc:docMk/>
            <pc:sldMk cId="2013570984" sldId="5529"/>
            <ac:picMk id="57" creationId="{7CA9EC63-45C0-97C1-A505-9750D02A5AD4}"/>
          </ac:picMkLst>
        </pc:picChg>
        <pc:picChg chg="mod">
          <ac:chgData name="Kastner, Lauren" userId="9f8d6c14-4dd4-428f-867f-1091fac4d4f5" providerId="ADAL" clId="{21B3F657-5FD2-438C-831F-6F13F845ED35}" dt="2023-12-05T17:02:59.999" v="958" actId="1076"/>
          <ac:picMkLst>
            <pc:docMk/>
            <pc:sldMk cId="2013570984" sldId="5529"/>
            <ac:picMk id="58" creationId="{8DC90F83-00C8-A539-3033-FAD288021E62}"/>
          </ac:picMkLst>
        </pc:picChg>
        <pc:picChg chg="del">
          <ac:chgData name="Kastner, Lauren" userId="9f8d6c14-4dd4-428f-867f-1091fac4d4f5" providerId="ADAL" clId="{21B3F657-5FD2-438C-831F-6F13F845ED35}" dt="2023-12-05T15:27:30.720" v="11" actId="478"/>
          <ac:picMkLst>
            <pc:docMk/>
            <pc:sldMk cId="2013570984" sldId="5529"/>
            <ac:picMk id="61" creationId="{58218122-0CED-7824-E6BA-A9F102AD64DD}"/>
          </ac:picMkLst>
        </pc:picChg>
        <pc:picChg chg="mod">
          <ac:chgData name="Kastner, Lauren" userId="9f8d6c14-4dd4-428f-867f-1091fac4d4f5" providerId="ADAL" clId="{21B3F657-5FD2-438C-831F-6F13F845ED35}" dt="2023-12-05T15:40:50.840" v="411" actId="164"/>
          <ac:picMkLst>
            <pc:docMk/>
            <pc:sldMk cId="2013570984" sldId="5529"/>
            <ac:picMk id="64" creationId="{7CC0927B-D79E-7EBE-46F5-54D01D9CD59E}"/>
          </ac:picMkLst>
        </pc:picChg>
        <pc:picChg chg="mod">
          <ac:chgData name="Kastner, Lauren" userId="9f8d6c14-4dd4-428f-867f-1091fac4d4f5" providerId="ADAL" clId="{21B3F657-5FD2-438C-831F-6F13F845ED35}" dt="2023-12-05T15:42:21.272" v="432" actId="1076"/>
          <ac:picMkLst>
            <pc:docMk/>
            <pc:sldMk cId="2013570984" sldId="5529"/>
            <ac:picMk id="68" creationId="{67AACC24-7FA2-DFA5-EFBC-A72DF25F4E98}"/>
          </ac:picMkLst>
        </pc:picChg>
        <pc:picChg chg="mod">
          <ac:chgData name="Kastner, Lauren" userId="9f8d6c14-4dd4-428f-867f-1091fac4d4f5" providerId="ADAL" clId="{21B3F657-5FD2-438C-831F-6F13F845ED35}" dt="2023-12-05T15:42:24.375" v="433" actId="1076"/>
          <ac:picMkLst>
            <pc:docMk/>
            <pc:sldMk cId="2013570984" sldId="5529"/>
            <ac:picMk id="70" creationId="{494C4368-574C-1773-5B69-F96031C514EB}"/>
          </ac:picMkLst>
        </pc:picChg>
        <pc:picChg chg="mod">
          <ac:chgData name="Kastner, Lauren" userId="9f8d6c14-4dd4-428f-867f-1091fac4d4f5" providerId="ADAL" clId="{21B3F657-5FD2-438C-831F-6F13F845ED35}" dt="2023-12-05T15:38:16.507" v="374" actId="1036"/>
          <ac:picMkLst>
            <pc:docMk/>
            <pc:sldMk cId="2013570984" sldId="5529"/>
            <ac:picMk id="73" creationId="{C8847CDE-7494-B3EA-EF34-BAC25BF0BE34}"/>
          </ac:picMkLst>
        </pc:picChg>
        <pc:picChg chg="mod">
          <ac:chgData name="Kastner, Lauren" userId="9f8d6c14-4dd4-428f-867f-1091fac4d4f5" providerId="ADAL" clId="{21B3F657-5FD2-438C-831F-6F13F845ED35}" dt="2023-12-05T15:38:16.507" v="374" actId="1036"/>
          <ac:picMkLst>
            <pc:docMk/>
            <pc:sldMk cId="2013570984" sldId="5529"/>
            <ac:picMk id="74" creationId="{652C0512-1380-F95A-C5BE-9A4012B58925}"/>
          </ac:picMkLst>
        </pc:picChg>
        <pc:cxnChg chg="mod">
          <ac:chgData name="Kastner, Lauren" userId="9f8d6c14-4dd4-428f-867f-1091fac4d4f5" providerId="ADAL" clId="{21B3F657-5FD2-438C-831F-6F13F845ED35}" dt="2023-12-05T17:04:22.119" v="1016" actId="1076"/>
          <ac:cxnSpMkLst>
            <pc:docMk/>
            <pc:sldMk cId="2013570984" sldId="5529"/>
            <ac:cxnSpMk id="22" creationId="{B3A2568F-A3FD-FF14-6DC4-5A23372A4A64}"/>
          </ac:cxnSpMkLst>
        </pc:cxnChg>
      </pc:sldChg>
      <pc:sldChg chg="addSp delSp modSp mod">
        <pc:chgData name="Kastner, Lauren" userId="9f8d6c14-4dd4-428f-867f-1091fac4d4f5" providerId="ADAL" clId="{21B3F657-5FD2-438C-831F-6F13F845ED35}" dt="2023-12-05T15:25:56.496" v="6" actId="1076"/>
        <pc:sldMkLst>
          <pc:docMk/>
          <pc:sldMk cId="3114767770" sldId="5543"/>
        </pc:sldMkLst>
        <pc:picChg chg="del">
          <ac:chgData name="Kastner, Lauren" userId="9f8d6c14-4dd4-428f-867f-1091fac4d4f5" providerId="ADAL" clId="{21B3F657-5FD2-438C-831F-6F13F845ED35}" dt="2023-12-05T15:14:48.068" v="2" actId="478"/>
          <ac:picMkLst>
            <pc:docMk/>
            <pc:sldMk cId="3114767770" sldId="5543"/>
            <ac:picMk id="4" creationId="{9C56C5F0-5AC8-FEC8-2A4A-78EC2C4DB7DB}"/>
          </ac:picMkLst>
        </pc:picChg>
        <pc:picChg chg="add del mod">
          <ac:chgData name="Kastner, Lauren" userId="9f8d6c14-4dd4-428f-867f-1091fac4d4f5" providerId="ADAL" clId="{21B3F657-5FD2-438C-831F-6F13F845ED35}" dt="2023-12-05T15:25:37.735" v="3" actId="478"/>
          <ac:picMkLst>
            <pc:docMk/>
            <pc:sldMk cId="3114767770" sldId="5543"/>
            <ac:picMk id="1026" creationId="{AD945E37-6120-0972-E629-B461DB7117E4}"/>
          </ac:picMkLst>
        </pc:picChg>
        <pc:picChg chg="add mod">
          <ac:chgData name="Kastner, Lauren" userId="9f8d6c14-4dd4-428f-867f-1091fac4d4f5" providerId="ADAL" clId="{21B3F657-5FD2-438C-831F-6F13F845ED35}" dt="2023-12-05T15:25:56.496" v="6" actId="1076"/>
          <ac:picMkLst>
            <pc:docMk/>
            <pc:sldMk cId="3114767770" sldId="5543"/>
            <ac:picMk id="1028" creationId="{1D10F630-F5ED-26D2-861C-5B3836626D65}"/>
          </ac:picMkLst>
        </pc:picChg>
      </pc:sldChg>
      <pc:sldChg chg="addSp delSp modSp mod addCm delCm modCm">
        <pc:chgData name="Kastner, Lauren" userId="9f8d6c14-4dd4-428f-867f-1091fac4d4f5" providerId="ADAL" clId="{21B3F657-5FD2-438C-831F-6F13F845ED35}" dt="2023-12-06T20:07:22.168" v="3600" actId="1076"/>
        <pc:sldMkLst>
          <pc:docMk/>
          <pc:sldMk cId="826219614" sldId="5544"/>
        </pc:sldMkLst>
        <pc:spChg chg="add mod">
          <ac:chgData name="Kastner, Lauren" userId="9f8d6c14-4dd4-428f-867f-1091fac4d4f5" providerId="ADAL" clId="{21B3F657-5FD2-438C-831F-6F13F845ED35}" dt="2023-12-05T15:49:20.574" v="697" actId="1076"/>
          <ac:spMkLst>
            <pc:docMk/>
            <pc:sldMk cId="826219614" sldId="5544"/>
            <ac:spMk id="2" creationId="{8EB1B7C9-7C04-EF15-8F92-A632E74BCF5D}"/>
          </ac:spMkLst>
        </pc:spChg>
        <pc:spChg chg="add mod">
          <ac:chgData name="Kastner, Lauren" userId="9f8d6c14-4dd4-428f-867f-1091fac4d4f5" providerId="ADAL" clId="{21B3F657-5FD2-438C-831F-6F13F845ED35}" dt="2023-12-05T17:02:31.067" v="956" actId="20577"/>
          <ac:spMkLst>
            <pc:docMk/>
            <pc:sldMk cId="826219614" sldId="5544"/>
            <ac:spMk id="3" creationId="{9677C14D-D918-98FD-AB20-E091B829E183}"/>
          </ac:spMkLst>
        </pc:spChg>
        <pc:spChg chg="mod">
          <ac:chgData name="Kastner, Lauren" userId="9f8d6c14-4dd4-428f-867f-1091fac4d4f5" providerId="ADAL" clId="{21B3F657-5FD2-438C-831F-6F13F845ED35}" dt="2023-12-05T15:46:08.769" v="514" actId="20577"/>
          <ac:spMkLst>
            <pc:docMk/>
            <pc:sldMk cId="826219614" sldId="5544"/>
            <ac:spMk id="4" creationId="{00000000-0000-0000-0000-000000000000}"/>
          </ac:spMkLst>
        </pc:spChg>
        <pc:spChg chg="mod">
          <ac:chgData name="Kastner, Lauren" userId="9f8d6c14-4dd4-428f-867f-1091fac4d4f5" providerId="ADAL" clId="{21B3F657-5FD2-438C-831F-6F13F845ED35}" dt="2023-12-06T20:04:24.240" v="3497" actId="1076"/>
          <ac:spMkLst>
            <pc:docMk/>
            <pc:sldMk cId="826219614" sldId="5544"/>
            <ac:spMk id="8" creationId="{66783A03-AB73-E8D0-C81F-EBCC56C52CF5}"/>
          </ac:spMkLst>
        </pc:spChg>
        <pc:spChg chg="del mod">
          <ac:chgData name="Kastner, Lauren" userId="9f8d6c14-4dd4-428f-867f-1091fac4d4f5" providerId="ADAL" clId="{21B3F657-5FD2-438C-831F-6F13F845ED35}" dt="2023-12-06T20:03:44.024" v="3480" actId="478"/>
          <ac:spMkLst>
            <pc:docMk/>
            <pc:sldMk cId="826219614" sldId="5544"/>
            <ac:spMk id="9" creationId="{AEEC1E20-3AFC-BE02-61FD-CEDFA199D5EB}"/>
          </ac:spMkLst>
        </pc:spChg>
        <pc:spChg chg="add mod">
          <ac:chgData name="Kastner, Lauren" userId="9f8d6c14-4dd4-428f-867f-1091fac4d4f5" providerId="ADAL" clId="{21B3F657-5FD2-438C-831F-6F13F845ED35}" dt="2023-12-06T20:06:57.360" v="3599" actId="20577"/>
          <ac:spMkLst>
            <pc:docMk/>
            <pc:sldMk cId="826219614" sldId="5544"/>
            <ac:spMk id="12" creationId="{83412AE1-7D6B-E051-90C2-77D2621D9C59}"/>
          </ac:spMkLst>
        </pc:spChg>
        <pc:spChg chg="add mod">
          <ac:chgData name="Kastner, Lauren" userId="9f8d6c14-4dd4-428f-867f-1091fac4d4f5" providerId="ADAL" clId="{21B3F657-5FD2-438C-831F-6F13F845ED35}" dt="2023-12-06T20:07:22.168" v="3600" actId="1076"/>
          <ac:spMkLst>
            <pc:docMk/>
            <pc:sldMk cId="826219614" sldId="5544"/>
            <ac:spMk id="13" creationId="{0400D4BC-D798-DFCA-5621-300AC1D28D28}"/>
          </ac:spMkLst>
        </pc:spChg>
        <pc:spChg chg="mod">
          <ac:chgData name="Kastner, Lauren" userId="9f8d6c14-4dd4-428f-867f-1091fac4d4f5" providerId="ADAL" clId="{21B3F657-5FD2-438C-831F-6F13F845ED35}" dt="2023-12-06T20:04:00.488" v="3486" actId="14100"/>
          <ac:spMkLst>
            <pc:docMk/>
            <pc:sldMk cId="826219614" sldId="5544"/>
            <ac:spMk id="15" creationId="{D165F9B7-AFD3-869D-4F2D-675F1B9A3397}"/>
          </ac:spMkLst>
        </pc:spChg>
        <pc:spChg chg="mod">
          <ac:chgData name="Kastner, Lauren" userId="9f8d6c14-4dd4-428f-867f-1091fac4d4f5" providerId="ADAL" clId="{21B3F657-5FD2-438C-831F-6F13F845ED35}" dt="2023-12-05T17:10:59.796" v="1352"/>
          <ac:spMkLst>
            <pc:docMk/>
            <pc:sldMk cId="826219614" sldId="5544"/>
            <ac:spMk id="16" creationId="{96A7B12A-AB51-BB24-46F2-EA6FF7AC019A}"/>
          </ac:spMkLst>
        </pc:spChg>
        <pc:spChg chg="del mod">
          <ac:chgData name="Kastner, Lauren" userId="9f8d6c14-4dd4-428f-867f-1091fac4d4f5" providerId="ADAL" clId="{21B3F657-5FD2-438C-831F-6F13F845ED35}" dt="2023-12-06T20:03:48.676" v="3483" actId="478"/>
          <ac:spMkLst>
            <pc:docMk/>
            <pc:sldMk cId="826219614" sldId="5544"/>
            <ac:spMk id="16" creationId="{9EE82DD1-2281-1F04-D172-536843BB63E6}"/>
          </ac:spMkLst>
        </pc:spChg>
        <pc:spChg chg="mod">
          <ac:chgData name="Kastner, Lauren" userId="9f8d6c14-4dd4-428f-867f-1091fac4d4f5" providerId="ADAL" clId="{21B3F657-5FD2-438C-831F-6F13F845ED35}" dt="2023-12-05T17:10:59.796" v="1352"/>
          <ac:spMkLst>
            <pc:docMk/>
            <pc:sldMk cId="826219614" sldId="5544"/>
            <ac:spMk id="17" creationId="{4C9ECF9E-AC75-681A-D091-A02B9D8C196A}"/>
          </ac:spMkLst>
        </pc:spChg>
        <pc:spChg chg="mod">
          <ac:chgData name="Kastner, Lauren" userId="9f8d6c14-4dd4-428f-867f-1091fac4d4f5" providerId="ADAL" clId="{21B3F657-5FD2-438C-831F-6F13F845ED35}" dt="2023-12-06T20:03:53.272" v="3484" actId="14100"/>
          <ac:spMkLst>
            <pc:docMk/>
            <pc:sldMk cId="826219614" sldId="5544"/>
            <ac:spMk id="19" creationId="{EA152356-57BF-248C-6657-33F114E663C7}"/>
          </ac:spMkLst>
        </pc:spChg>
        <pc:spChg chg="del mod">
          <ac:chgData name="Kastner, Lauren" userId="9f8d6c14-4dd4-428f-867f-1091fac4d4f5" providerId="ADAL" clId="{21B3F657-5FD2-438C-831F-6F13F845ED35}" dt="2023-12-06T20:03:47.279" v="3482" actId="478"/>
          <ac:spMkLst>
            <pc:docMk/>
            <pc:sldMk cId="826219614" sldId="5544"/>
            <ac:spMk id="21" creationId="{043FA7E9-F9E4-B9DB-09E1-A1B75A914BA7}"/>
          </ac:spMkLst>
        </pc:spChg>
        <pc:spChg chg="mod">
          <ac:chgData name="Kastner, Lauren" userId="9f8d6c14-4dd4-428f-867f-1091fac4d4f5" providerId="ADAL" clId="{21B3F657-5FD2-438C-831F-6F13F845ED35}" dt="2023-12-05T17:10:59.796" v="1352"/>
          <ac:spMkLst>
            <pc:docMk/>
            <pc:sldMk cId="826219614" sldId="5544"/>
            <ac:spMk id="21" creationId="{A39AA693-5BFD-616D-52C4-08E8230B5464}"/>
          </ac:spMkLst>
        </pc:spChg>
        <pc:spChg chg="mod">
          <ac:chgData name="Kastner, Lauren" userId="9f8d6c14-4dd4-428f-867f-1091fac4d4f5" providerId="ADAL" clId="{21B3F657-5FD2-438C-831F-6F13F845ED35}" dt="2023-12-05T17:10:59.796" v="1352"/>
          <ac:spMkLst>
            <pc:docMk/>
            <pc:sldMk cId="826219614" sldId="5544"/>
            <ac:spMk id="22" creationId="{4CF6A547-F339-D19E-468A-644CE49611A9}"/>
          </ac:spMkLst>
        </pc:spChg>
        <pc:spChg chg="mod">
          <ac:chgData name="Kastner, Lauren" userId="9f8d6c14-4dd4-428f-867f-1091fac4d4f5" providerId="ADAL" clId="{21B3F657-5FD2-438C-831F-6F13F845ED35}" dt="2023-12-06T20:04:10.678" v="3491" actId="1076"/>
          <ac:spMkLst>
            <pc:docMk/>
            <pc:sldMk cId="826219614" sldId="5544"/>
            <ac:spMk id="23" creationId="{00DCFD9F-C6AB-CA9D-FE23-94B8930D2B82}"/>
          </ac:spMkLst>
        </pc:spChg>
        <pc:spChg chg="mod">
          <ac:chgData name="Kastner, Lauren" userId="9f8d6c14-4dd4-428f-867f-1091fac4d4f5" providerId="ADAL" clId="{21B3F657-5FD2-438C-831F-6F13F845ED35}" dt="2023-12-05T17:10:59.796" v="1352"/>
          <ac:spMkLst>
            <pc:docMk/>
            <pc:sldMk cId="826219614" sldId="5544"/>
            <ac:spMk id="25" creationId="{0208F20C-AC1F-74EB-6E50-17DF01C72BB7}"/>
          </ac:spMkLst>
        </pc:spChg>
        <pc:spChg chg="del mod">
          <ac:chgData name="Kastner, Lauren" userId="9f8d6c14-4dd4-428f-867f-1091fac4d4f5" providerId="ADAL" clId="{21B3F657-5FD2-438C-831F-6F13F845ED35}" dt="2023-12-06T20:03:45.822" v="3481" actId="478"/>
          <ac:spMkLst>
            <pc:docMk/>
            <pc:sldMk cId="826219614" sldId="5544"/>
            <ac:spMk id="25" creationId="{AAC8DD72-D042-C1B5-F9F9-CDC909950903}"/>
          </ac:spMkLst>
        </pc:spChg>
        <pc:spChg chg="mod">
          <ac:chgData name="Kastner, Lauren" userId="9f8d6c14-4dd4-428f-867f-1091fac4d4f5" providerId="ADAL" clId="{21B3F657-5FD2-438C-831F-6F13F845ED35}" dt="2023-12-05T17:10:59.796" v="1352"/>
          <ac:spMkLst>
            <pc:docMk/>
            <pc:sldMk cId="826219614" sldId="5544"/>
            <ac:spMk id="27" creationId="{522C8B28-496B-EE0F-638E-CB91A014E231}"/>
          </ac:spMkLst>
        </pc:spChg>
        <pc:spChg chg="mod">
          <ac:chgData name="Kastner, Lauren" userId="9f8d6c14-4dd4-428f-867f-1091fac4d4f5" providerId="ADAL" clId="{21B3F657-5FD2-438C-831F-6F13F845ED35}" dt="2023-12-05T17:10:59.796" v="1352"/>
          <ac:spMkLst>
            <pc:docMk/>
            <pc:sldMk cId="826219614" sldId="5544"/>
            <ac:spMk id="29" creationId="{B537A64D-A64C-F946-51FC-7E19F2221762}"/>
          </ac:spMkLst>
        </pc:spChg>
        <pc:spChg chg="mod">
          <ac:chgData name="Kastner, Lauren" userId="9f8d6c14-4dd4-428f-867f-1091fac4d4f5" providerId="ADAL" clId="{21B3F657-5FD2-438C-831F-6F13F845ED35}" dt="2023-12-05T17:10:59.796" v="1352"/>
          <ac:spMkLst>
            <pc:docMk/>
            <pc:sldMk cId="826219614" sldId="5544"/>
            <ac:spMk id="31" creationId="{F511ACD8-6F3B-B294-EFAB-9503432EB643}"/>
          </ac:spMkLst>
        </pc:spChg>
        <pc:grpChg chg="add mod">
          <ac:chgData name="Kastner, Lauren" userId="9f8d6c14-4dd4-428f-867f-1091fac4d4f5" providerId="ADAL" clId="{21B3F657-5FD2-438C-831F-6F13F845ED35}" dt="2023-12-06T20:05:31.549" v="3514" actId="1035"/>
          <ac:grpSpMkLst>
            <pc:docMk/>
            <pc:sldMk cId="826219614" sldId="5544"/>
            <ac:grpSpMk id="5" creationId="{56D3542C-C525-C8AC-3046-D38753CAC583}"/>
          </ac:grpSpMkLst>
        </pc:grpChg>
        <pc:grpChg chg="add mod">
          <ac:chgData name="Kastner, Lauren" userId="9f8d6c14-4dd4-428f-867f-1091fac4d4f5" providerId="ADAL" clId="{21B3F657-5FD2-438C-831F-6F13F845ED35}" dt="2023-12-06T20:05:31.549" v="3514" actId="1035"/>
          <ac:grpSpMkLst>
            <pc:docMk/>
            <pc:sldMk cId="826219614" sldId="5544"/>
            <ac:grpSpMk id="14" creationId="{C187449E-8760-78A8-2540-61F8A87423FC}"/>
          </ac:grpSpMkLst>
        </pc:grpChg>
        <pc:grpChg chg="add del mod">
          <ac:chgData name="Kastner, Lauren" userId="9f8d6c14-4dd4-428f-867f-1091fac4d4f5" providerId="ADAL" clId="{21B3F657-5FD2-438C-831F-6F13F845ED35}" dt="2023-12-05T17:11:09.534" v="1353" actId="478"/>
          <ac:grpSpMkLst>
            <pc:docMk/>
            <pc:sldMk cId="826219614" sldId="5544"/>
            <ac:grpSpMk id="15" creationId="{065EB8E4-D540-5DF7-6070-F6BA756F036D}"/>
          </ac:grpSpMkLst>
        </pc:grpChg>
        <pc:grpChg chg="add mod">
          <ac:chgData name="Kastner, Lauren" userId="9f8d6c14-4dd4-428f-867f-1091fac4d4f5" providerId="ADAL" clId="{21B3F657-5FD2-438C-831F-6F13F845ED35}" dt="2023-12-06T20:05:31.549" v="3514" actId="1035"/>
          <ac:grpSpMkLst>
            <pc:docMk/>
            <pc:sldMk cId="826219614" sldId="5544"/>
            <ac:grpSpMk id="18" creationId="{1746AA86-633C-908E-C108-34967BE615D3}"/>
          </ac:grpSpMkLst>
        </pc:grpChg>
        <pc:grpChg chg="add del mod">
          <ac:chgData name="Kastner, Lauren" userId="9f8d6c14-4dd4-428f-867f-1091fac4d4f5" providerId="ADAL" clId="{21B3F657-5FD2-438C-831F-6F13F845ED35}" dt="2023-12-05T17:11:09.534" v="1353" actId="478"/>
          <ac:grpSpMkLst>
            <pc:docMk/>
            <pc:sldMk cId="826219614" sldId="5544"/>
            <ac:grpSpMk id="20" creationId="{D3BF9F84-6C3E-8801-FEA7-DCB197FFAEFF}"/>
          </ac:grpSpMkLst>
        </pc:grpChg>
        <pc:grpChg chg="add mod">
          <ac:chgData name="Kastner, Lauren" userId="9f8d6c14-4dd4-428f-867f-1091fac4d4f5" providerId="ADAL" clId="{21B3F657-5FD2-438C-831F-6F13F845ED35}" dt="2023-12-06T20:05:31.549" v="3514" actId="1035"/>
          <ac:grpSpMkLst>
            <pc:docMk/>
            <pc:sldMk cId="826219614" sldId="5544"/>
            <ac:grpSpMk id="22" creationId="{261B1FE7-3C6A-79E9-1ABE-3263BB7E552B}"/>
          </ac:grpSpMkLst>
        </pc:grpChg>
        <pc:grpChg chg="add del mod">
          <ac:chgData name="Kastner, Lauren" userId="9f8d6c14-4dd4-428f-867f-1091fac4d4f5" providerId="ADAL" clId="{21B3F657-5FD2-438C-831F-6F13F845ED35}" dt="2023-12-05T17:11:09.534" v="1353" actId="478"/>
          <ac:grpSpMkLst>
            <pc:docMk/>
            <pc:sldMk cId="826219614" sldId="5544"/>
            <ac:grpSpMk id="24" creationId="{BAA66A74-CCAA-9183-209A-E6BE92113213}"/>
          </ac:grpSpMkLst>
        </pc:grpChg>
        <pc:grpChg chg="add del mod">
          <ac:chgData name="Kastner, Lauren" userId="9f8d6c14-4dd4-428f-867f-1091fac4d4f5" providerId="ADAL" clId="{21B3F657-5FD2-438C-831F-6F13F845ED35}" dt="2023-12-05T17:11:09.534" v="1353" actId="478"/>
          <ac:grpSpMkLst>
            <pc:docMk/>
            <pc:sldMk cId="826219614" sldId="5544"/>
            <ac:grpSpMk id="28" creationId="{A4AF2ECA-AD39-3382-3A7D-489123DC40A9}"/>
          </ac:grpSpMkLst>
        </pc:grpChg>
        <pc:picChg chg="mod">
          <ac:chgData name="Kastner, Lauren" userId="9f8d6c14-4dd4-428f-867f-1091fac4d4f5" providerId="ADAL" clId="{21B3F657-5FD2-438C-831F-6F13F845ED35}" dt="2023-12-06T20:04:21.341" v="3496" actId="1076"/>
          <ac:picMkLst>
            <pc:docMk/>
            <pc:sldMk cId="826219614" sldId="5544"/>
            <ac:picMk id="10" creationId="{4F206FFE-8D98-EB49-466A-42D9F46870F9}"/>
          </ac:picMkLst>
        </pc:picChg>
        <pc:picChg chg="mod">
          <ac:chgData name="Kastner, Lauren" userId="9f8d6c14-4dd4-428f-867f-1091fac4d4f5" providerId="ADAL" clId="{21B3F657-5FD2-438C-831F-6F13F845ED35}" dt="2023-12-06T20:04:26.159" v="3498" actId="1076"/>
          <ac:picMkLst>
            <pc:docMk/>
            <pc:sldMk cId="826219614" sldId="5544"/>
            <ac:picMk id="11" creationId="{B9B28CDF-6826-C04E-0BB2-10CE0AD5DA72}"/>
          </ac:picMkLst>
        </pc:picChg>
        <pc:picChg chg="add del mod">
          <ac:chgData name="Kastner, Lauren" userId="9f8d6c14-4dd4-428f-867f-1091fac4d4f5" providerId="ADAL" clId="{21B3F657-5FD2-438C-831F-6F13F845ED35}" dt="2023-12-05T17:08:25.546" v="1327" actId="478"/>
          <ac:picMkLst>
            <pc:docMk/>
            <pc:sldMk cId="826219614" sldId="5544"/>
            <ac:picMk id="14" creationId="{B439B718-BC92-0C54-0019-3C80A05D2924}"/>
          </ac:picMkLst>
        </pc:picChg>
        <pc:picChg chg="mod">
          <ac:chgData name="Kastner, Lauren" userId="9f8d6c14-4dd4-428f-867f-1091fac4d4f5" providerId="ADAL" clId="{21B3F657-5FD2-438C-831F-6F13F845ED35}" dt="2023-12-06T20:04:01.992" v="3487" actId="1076"/>
          <ac:picMkLst>
            <pc:docMk/>
            <pc:sldMk cId="826219614" sldId="5544"/>
            <ac:picMk id="17" creationId="{A7C75CED-7FDB-F583-3BFA-029F16766EA8}"/>
          </ac:picMkLst>
        </pc:picChg>
        <pc:picChg chg="mod">
          <ac:chgData name="Kastner, Lauren" userId="9f8d6c14-4dd4-428f-867f-1091fac4d4f5" providerId="ADAL" clId="{21B3F657-5FD2-438C-831F-6F13F845ED35}" dt="2023-12-05T17:10:59.796" v="1352"/>
          <ac:picMkLst>
            <pc:docMk/>
            <pc:sldMk cId="826219614" sldId="5544"/>
            <ac:picMk id="18" creationId="{035F61CC-2AD5-D726-6EA2-E2B2AE563964}"/>
          </ac:picMkLst>
        </pc:picChg>
        <pc:picChg chg="mod">
          <ac:chgData name="Kastner, Lauren" userId="9f8d6c14-4dd4-428f-867f-1091fac4d4f5" providerId="ADAL" clId="{21B3F657-5FD2-438C-831F-6F13F845ED35}" dt="2023-12-05T17:10:59.796" v="1352"/>
          <ac:picMkLst>
            <pc:docMk/>
            <pc:sldMk cId="826219614" sldId="5544"/>
            <ac:picMk id="19" creationId="{61438DE6-EDE3-D25D-78A9-048CC7FBF683}"/>
          </ac:picMkLst>
        </pc:picChg>
        <pc:picChg chg="mod">
          <ac:chgData name="Kastner, Lauren" userId="9f8d6c14-4dd4-428f-867f-1091fac4d4f5" providerId="ADAL" clId="{21B3F657-5FD2-438C-831F-6F13F845ED35}" dt="2023-12-06T20:03:55.200" v="3485" actId="1076"/>
          <ac:picMkLst>
            <pc:docMk/>
            <pc:sldMk cId="826219614" sldId="5544"/>
            <ac:picMk id="20" creationId="{AD77346E-FC0D-44EB-B588-F7B3BCD65E9B}"/>
          </ac:picMkLst>
        </pc:picChg>
        <pc:picChg chg="mod">
          <ac:chgData name="Kastner, Lauren" userId="9f8d6c14-4dd4-428f-867f-1091fac4d4f5" providerId="ADAL" clId="{21B3F657-5FD2-438C-831F-6F13F845ED35}" dt="2023-12-05T17:10:59.796" v="1352"/>
          <ac:picMkLst>
            <pc:docMk/>
            <pc:sldMk cId="826219614" sldId="5544"/>
            <ac:picMk id="23" creationId="{0F32FD02-638C-E9EE-310B-DF9660DB7F10}"/>
          </ac:picMkLst>
        </pc:picChg>
        <pc:picChg chg="mod">
          <ac:chgData name="Kastner, Lauren" userId="9f8d6c14-4dd4-428f-867f-1091fac4d4f5" providerId="ADAL" clId="{21B3F657-5FD2-438C-831F-6F13F845ED35}" dt="2023-12-06T20:03:41.043" v="3479"/>
          <ac:picMkLst>
            <pc:docMk/>
            <pc:sldMk cId="826219614" sldId="5544"/>
            <ac:picMk id="24" creationId="{B7F0B39E-B854-BE3E-DE09-771097199A0E}"/>
          </ac:picMkLst>
        </pc:picChg>
        <pc:picChg chg="mod">
          <ac:chgData name="Kastner, Lauren" userId="9f8d6c14-4dd4-428f-867f-1091fac4d4f5" providerId="ADAL" clId="{21B3F657-5FD2-438C-831F-6F13F845ED35}" dt="2023-12-05T17:10:59.796" v="1352"/>
          <ac:picMkLst>
            <pc:docMk/>
            <pc:sldMk cId="826219614" sldId="5544"/>
            <ac:picMk id="26" creationId="{02FAFCFE-C807-6692-E37D-73EA53AFF2BC}"/>
          </ac:picMkLst>
        </pc:picChg>
        <pc:picChg chg="mod">
          <ac:chgData name="Kastner, Lauren" userId="9f8d6c14-4dd4-428f-867f-1091fac4d4f5" providerId="ADAL" clId="{21B3F657-5FD2-438C-831F-6F13F845ED35}" dt="2023-12-05T17:10:59.796" v="1352"/>
          <ac:picMkLst>
            <pc:docMk/>
            <pc:sldMk cId="826219614" sldId="5544"/>
            <ac:picMk id="30" creationId="{74C8AA59-F6DB-BE2C-7ACB-754B89EB6E77}"/>
          </ac:picMkLst>
        </pc:picChg>
        <pc:picChg chg="add del mod">
          <ac:chgData name="Kastner, Lauren" userId="9f8d6c14-4dd4-428f-867f-1091fac4d4f5" providerId="ADAL" clId="{21B3F657-5FD2-438C-831F-6F13F845ED35}" dt="2023-12-06T20:03:27.254" v="3478" actId="478"/>
          <ac:picMkLst>
            <pc:docMk/>
            <pc:sldMk cId="826219614" sldId="5544"/>
            <ac:picMk id="32" creationId="{BB6D16B3-098C-7070-A537-A6CC82BEEA75}"/>
          </ac:picMkLst>
        </pc:picChg>
        <pc:cxnChg chg="add mod">
          <ac:chgData name="Kastner, Lauren" userId="9f8d6c14-4dd4-428f-867f-1091fac4d4f5" providerId="ADAL" clId="{21B3F657-5FD2-438C-831F-6F13F845ED35}" dt="2023-12-05T15:49:17.798" v="696" actId="14100"/>
          <ac:cxnSpMkLst>
            <pc:docMk/>
            <pc:sldMk cId="826219614" sldId="5544"/>
            <ac:cxnSpMk id="6" creationId="{B5305F07-FDA3-68B6-61D3-B384F4E74DDE}"/>
          </ac:cxnSpMkLst>
        </pc:cxnChg>
        <pc:cxnChg chg="add mod">
          <ac:chgData name="Kastner, Lauren" userId="9f8d6c14-4dd4-428f-867f-1091fac4d4f5" providerId="ADAL" clId="{21B3F657-5FD2-438C-831F-6F13F845ED35}" dt="2023-12-05T15:49:26.984" v="699" actId="14100"/>
          <ac:cxnSpMkLst>
            <pc:docMk/>
            <pc:sldMk cId="826219614" sldId="5544"/>
            <ac:cxnSpMk id="7" creationId="{94D08392-F149-9104-2477-06A23923D0FD}"/>
          </ac:cxnSpMkLst>
        </pc:cxnChg>
      </pc:sldChg>
      <pc:sldChg chg="del">
        <pc:chgData name="Kastner, Lauren" userId="9f8d6c14-4dd4-428f-867f-1091fac4d4f5" providerId="ADAL" clId="{21B3F657-5FD2-438C-831F-6F13F845ED35}" dt="2023-12-05T15:51:44.172" v="915" actId="47"/>
        <pc:sldMkLst>
          <pc:docMk/>
          <pc:sldMk cId="3045388409" sldId="5545"/>
        </pc:sldMkLst>
      </pc:sldChg>
      <pc:sldChg chg="modSp new del mod">
        <pc:chgData name="Kastner, Lauren" userId="9f8d6c14-4dd4-428f-867f-1091fac4d4f5" providerId="ADAL" clId="{21B3F657-5FD2-438C-831F-6F13F845ED35}" dt="2023-12-05T15:51:43.149" v="914" actId="47"/>
        <pc:sldMkLst>
          <pc:docMk/>
          <pc:sldMk cId="2947588915" sldId="5546"/>
        </pc:sldMkLst>
        <pc:spChg chg="mod">
          <ac:chgData name="Kastner, Lauren" userId="9f8d6c14-4dd4-428f-867f-1091fac4d4f5" providerId="ADAL" clId="{21B3F657-5FD2-438C-831F-6F13F845ED35}" dt="2023-12-05T15:27:18.406" v="9" actId="27636"/>
          <ac:spMkLst>
            <pc:docMk/>
            <pc:sldMk cId="2947588915" sldId="5546"/>
            <ac:spMk id="2" creationId="{F7601E92-C9E8-17FA-016D-A1876DB3939B}"/>
          </ac:spMkLst>
        </pc:spChg>
      </pc:sldChg>
      <pc:sldChg chg="addSp delSp modSp add mod addCm delCm modCm">
        <pc:chgData name="Kastner, Lauren" userId="9f8d6c14-4dd4-428f-867f-1091fac4d4f5" providerId="ADAL" clId="{21B3F657-5FD2-438C-831F-6F13F845ED35}" dt="2023-12-06T20:03:05.932" v="3477"/>
        <pc:sldMkLst>
          <pc:docMk/>
          <pc:sldMk cId="2729828180" sldId="5547"/>
        </pc:sldMkLst>
        <pc:spChg chg="mod">
          <ac:chgData name="Kastner, Lauren" userId="9f8d6c14-4dd4-428f-867f-1091fac4d4f5" providerId="ADAL" clId="{21B3F657-5FD2-438C-831F-6F13F845ED35}" dt="2023-12-05T17:05:23.677" v="1120" actId="14100"/>
          <ac:spMkLst>
            <pc:docMk/>
            <pc:sldMk cId="2729828180" sldId="5547"/>
            <ac:spMk id="2" creationId="{8EB1B7C9-7C04-EF15-8F92-A632E74BCF5D}"/>
          </ac:spMkLst>
        </pc:spChg>
        <pc:spChg chg="add mod">
          <ac:chgData name="Kastner, Lauren" userId="9f8d6c14-4dd4-428f-867f-1091fac4d4f5" providerId="ADAL" clId="{21B3F657-5FD2-438C-831F-6F13F845ED35}" dt="2023-12-06T19:47:45.058" v="2863" actId="164"/>
          <ac:spMkLst>
            <pc:docMk/>
            <pc:sldMk cId="2729828180" sldId="5547"/>
            <ac:spMk id="3" creationId="{5AA8F6D6-E26A-058B-55B8-E021EFCECE25}"/>
          </ac:spMkLst>
        </pc:spChg>
        <pc:spChg chg="del">
          <ac:chgData name="Kastner, Lauren" userId="9f8d6c14-4dd4-428f-867f-1091fac4d4f5" providerId="ADAL" clId="{21B3F657-5FD2-438C-831F-6F13F845ED35}" dt="2023-12-05T17:06:07.856" v="1141" actId="478"/>
          <ac:spMkLst>
            <pc:docMk/>
            <pc:sldMk cId="2729828180" sldId="5547"/>
            <ac:spMk id="3" creationId="{9677C14D-D918-98FD-AB20-E091B829E183}"/>
          </ac:spMkLst>
        </pc:spChg>
        <pc:spChg chg="mod">
          <ac:chgData name="Kastner, Lauren" userId="9f8d6c14-4dd4-428f-867f-1091fac4d4f5" providerId="ADAL" clId="{21B3F657-5FD2-438C-831F-6F13F845ED35}" dt="2023-12-05T17:05:00.262" v="1091" actId="20577"/>
          <ac:spMkLst>
            <pc:docMk/>
            <pc:sldMk cId="2729828180" sldId="5547"/>
            <ac:spMk id="4" creationId="{00000000-0000-0000-0000-000000000000}"/>
          </ac:spMkLst>
        </pc:spChg>
        <pc:spChg chg="add mod">
          <ac:chgData name="Kastner, Lauren" userId="9f8d6c14-4dd4-428f-867f-1091fac4d4f5" providerId="ADAL" clId="{21B3F657-5FD2-438C-831F-6F13F845ED35}" dt="2023-12-06T19:57:05.395" v="2911" actId="1076"/>
          <ac:spMkLst>
            <pc:docMk/>
            <pc:sldMk cId="2729828180" sldId="5547"/>
            <ac:spMk id="5" creationId="{E556A807-3443-1E32-9F8D-EDA9062CD6D2}"/>
          </ac:spMkLst>
        </pc:spChg>
        <pc:spChg chg="add del mod">
          <ac:chgData name="Kastner, Lauren" userId="9f8d6c14-4dd4-428f-867f-1091fac4d4f5" providerId="ADAL" clId="{21B3F657-5FD2-438C-831F-6F13F845ED35}" dt="2023-12-06T19:49:25.572" v="2885" actId="478"/>
          <ac:spMkLst>
            <pc:docMk/>
            <pc:sldMk cId="2729828180" sldId="5547"/>
            <ac:spMk id="9" creationId="{FE203F63-24EC-FB4E-9518-29D9C2B5C00D}"/>
          </ac:spMkLst>
        </pc:spChg>
        <pc:spChg chg="mod">
          <ac:chgData name="Kastner, Lauren" userId="9f8d6c14-4dd4-428f-867f-1091fac4d4f5" providerId="ADAL" clId="{21B3F657-5FD2-438C-831F-6F13F845ED35}" dt="2023-12-06T19:47:55.215" v="2868" actId="1076"/>
          <ac:spMkLst>
            <pc:docMk/>
            <pc:sldMk cId="2729828180" sldId="5547"/>
            <ac:spMk id="12" creationId="{83412AE1-7D6B-E051-90C2-77D2621D9C59}"/>
          </ac:spMkLst>
        </pc:spChg>
        <pc:spChg chg="del">
          <ac:chgData name="Kastner, Lauren" userId="9f8d6c14-4dd4-428f-867f-1091fac4d4f5" providerId="ADAL" clId="{21B3F657-5FD2-438C-831F-6F13F845ED35}" dt="2023-12-05T17:06:07.856" v="1141" actId="478"/>
          <ac:spMkLst>
            <pc:docMk/>
            <pc:sldMk cId="2729828180" sldId="5547"/>
            <ac:spMk id="13" creationId="{0400D4BC-D798-DFCA-5621-300AC1D28D28}"/>
          </ac:spMkLst>
        </pc:spChg>
        <pc:spChg chg="add mod">
          <ac:chgData name="Kastner, Lauren" userId="9f8d6c14-4dd4-428f-867f-1091fac4d4f5" providerId="ADAL" clId="{21B3F657-5FD2-438C-831F-6F13F845ED35}" dt="2023-12-06T19:48:16.808" v="2875" actId="164"/>
          <ac:spMkLst>
            <pc:docMk/>
            <pc:sldMk cId="2729828180" sldId="5547"/>
            <ac:spMk id="18" creationId="{3DA4D858-9117-D913-8476-0C127A9D82E3}"/>
          </ac:spMkLst>
        </pc:spChg>
        <pc:spChg chg="add mod">
          <ac:chgData name="Kastner, Lauren" userId="9f8d6c14-4dd4-428f-867f-1091fac4d4f5" providerId="ADAL" clId="{21B3F657-5FD2-438C-831F-6F13F845ED35}" dt="2023-12-06T19:58:19.060" v="3031" actId="14100"/>
          <ac:spMkLst>
            <pc:docMk/>
            <pc:sldMk cId="2729828180" sldId="5547"/>
            <ac:spMk id="22" creationId="{0B662895-84EE-C174-A7D1-46BAB9385B9E}"/>
          </ac:spMkLst>
        </pc:spChg>
        <pc:spChg chg="add mod">
          <ac:chgData name="Kastner, Lauren" userId="9f8d6c14-4dd4-428f-867f-1091fac4d4f5" providerId="ADAL" clId="{21B3F657-5FD2-438C-831F-6F13F845ED35}" dt="2023-12-06T19:57:51.732" v="3023" actId="14100"/>
          <ac:spMkLst>
            <pc:docMk/>
            <pc:sldMk cId="2729828180" sldId="5547"/>
            <ac:spMk id="23" creationId="{957F250C-947B-7080-2ED3-888C88226110}"/>
          </ac:spMkLst>
        </pc:spChg>
        <pc:spChg chg="add mod">
          <ac:chgData name="Kastner, Lauren" userId="9f8d6c14-4dd4-428f-867f-1091fac4d4f5" providerId="ADAL" clId="{21B3F657-5FD2-438C-831F-6F13F845ED35}" dt="2023-12-06T19:50:31.783" v="2905" actId="404"/>
          <ac:spMkLst>
            <pc:docMk/>
            <pc:sldMk cId="2729828180" sldId="5547"/>
            <ac:spMk id="24" creationId="{924B958E-8C2E-594C-F3DB-A31BBA9DCB74}"/>
          </ac:spMkLst>
        </pc:spChg>
        <pc:spChg chg="add mod">
          <ac:chgData name="Kastner, Lauren" userId="9f8d6c14-4dd4-428f-867f-1091fac4d4f5" providerId="ADAL" clId="{21B3F657-5FD2-438C-831F-6F13F845ED35}" dt="2023-12-06T19:58:12.772" v="3030" actId="14100"/>
          <ac:spMkLst>
            <pc:docMk/>
            <pc:sldMk cId="2729828180" sldId="5547"/>
            <ac:spMk id="25" creationId="{D58A4FF8-25C4-E58E-731E-78F27B6B2384}"/>
          </ac:spMkLst>
        </pc:spChg>
        <pc:spChg chg="add mod">
          <ac:chgData name="Kastner, Lauren" userId="9f8d6c14-4dd4-428f-867f-1091fac4d4f5" providerId="ADAL" clId="{21B3F657-5FD2-438C-831F-6F13F845ED35}" dt="2023-12-06T19:50:31.783" v="2905" actId="404"/>
          <ac:spMkLst>
            <pc:docMk/>
            <pc:sldMk cId="2729828180" sldId="5547"/>
            <ac:spMk id="26" creationId="{472AC596-7A5B-F78C-B70E-70650DB44D51}"/>
          </ac:spMkLst>
        </pc:spChg>
        <pc:spChg chg="add mod">
          <ac:chgData name="Kastner, Lauren" userId="9f8d6c14-4dd4-428f-867f-1091fac4d4f5" providerId="ADAL" clId="{21B3F657-5FD2-438C-831F-6F13F845ED35}" dt="2023-12-06T19:58:03.211" v="3029" actId="1038"/>
          <ac:spMkLst>
            <pc:docMk/>
            <pc:sldMk cId="2729828180" sldId="5547"/>
            <ac:spMk id="31" creationId="{0650E1B4-A082-71E5-F455-5DB42E1308C2}"/>
          </ac:spMkLst>
        </pc:spChg>
        <pc:spChg chg="add mod">
          <ac:chgData name="Kastner, Lauren" userId="9f8d6c14-4dd4-428f-867f-1091fac4d4f5" providerId="ADAL" clId="{21B3F657-5FD2-438C-831F-6F13F845ED35}" dt="2023-12-06T19:57:36.015" v="3019" actId="14100"/>
          <ac:spMkLst>
            <pc:docMk/>
            <pc:sldMk cId="2729828180" sldId="5547"/>
            <ac:spMk id="35" creationId="{8D256129-B46C-334C-2AAD-ED6E834ABB8B}"/>
          </ac:spMkLst>
        </pc:spChg>
        <pc:spChg chg="add mod">
          <ac:chgData name="Kastner, Lauren" userId="9f8d6c14-4dd4-428f-867f-1091fac4d4f5" providerId="ADAL" clId="{21B3F657-5FD2-438C-831F-6F13F845ED35}" dt="2023-12-06T19:58:46.045" v="3148" actId="20577"/>
          <ac:spMkLst>
            <pc:docMk/>
            <pc:sldMk cId="2729828180" sldId="5547"/>
            <ac:spMk id="37" creationId="{404B2D82-2A80-8C2E-0C87-6185D6221782}"/>
          </ac:spMkLst>
        </pc:spChg>
        <pc:spChg chg="add mod">
          <ac:chgData name="Kastner, Lauren" userId="9f8d6c14-4dd4-428f-867f-1091fac4d4f5" providerId="ADAL" clId="{21B3F657-5FD2-438C-831F-6F13F845ED35}" dt="2023-12-06T19:59:28.134" v="3275" actId="20577"/>
          <ac:spMkLst>
            <pc:docMk/>
            <pc:sldMk cId="2729828180" sldId="5547"/>
            <ac:spMk id="38" creationId="{98588165-B5BD-BD48-57F3-B39ED2BA897D}"/>
          </ac:spMkLst>
        </pc:spChg>
        <pc:grpChg chg="add mod">
          <ac:chgData name="Kastner, Lauren" userId="9f8d6c14-4dd4-428f-867f-1091fac4d4f5" providerId="ADAL" clId="{21B3F657-5FD2-438C-831F-6F13F845ED35}" dt="2023-12-06T19:47:57.629" v="2869" actId="1076"/>
          <ac:grpSpMkLst>
            <pc:docMk/>
            <pc:sldMk cId="2729828180" sldId="5547"/>
            <ac:grpSpMk id="13" creationId="{167D7551-8EFA-B7D3-C3EB-89F99ED28E8D}"/>
          </ac:grpSpMkLst>
        </pc:grpChg>
        <pc:grpChg chg="add mod">
          <ac:chgData name="Kastner, Lauren" userId="9f8d6c14-4dd4-428f-867f-1091fac4d4f5" providerId="ADAL" clId="{21B3F657-5FD2-438C-831F-6F13F845ED35}" dt="2023-12-06T19:48:21.047" v="2876" actId="1076"/>
          <ac:grpSpMkLst>
            <pc:docMk/>
            <pc:sldMk cId="2729828180" sldId="5547"/>
            <ac:grpSpMk id="20" creationId="{6028C57F-BD78-1ED0-B63A-D59438FC6FAD}"/>
          </ac:grpSpMkLst>
        </pc:grpChg>
        <pc:grpChg chg="add mod">
          <ac:chgData name="Kastner, Lauren" userId="9f8d6c14-4dd4-428f-867f-1091fac4d4f5" providerId="ADAL" clId="{21B3F657-5FD2-438C-831F-6F13F845ED35}" dt="2023-12-06T19:56:59.588" v="2909" actId="1076"/>
          <ac:grpSpMkLst>
            <pc:docMk/>
            <pc:sldMk cId="2729828180" sldId="5547"/>
            <ac:grpSpMk id="32" creationId="{3BA4C9B5-4285-4236-8A9D-7B0EAE44E98D}"/>
          </ac:grpSpMkLst>
        </pc:grpChg>
        <pc:grpChg chg="add mod">
          <ac:chgData name="Kastner, Lauren" userId="9f8d6c14-4dd4-428f-867f-1091fac4d4f5" providerId="ADAL" clId="{21B3F657-5FD2-438C-831F-6F13F845ED35}" dt="2023-12-06T19:56:59.588" v="2909" actId="1076"/>
          <ac:grpSpMkLst>
            <pc:docMk/>
            <pc:sldMk cId="2729828180" sldId="5547"/>
            <ac:grpSpMk id="33" creationId="{048D218B-1DFA-958B-450A-771184DF818E}"/>
          </ac:grpSpMkLst>
        </pc:grpChg>
        <pc:grpChg chg="add mod">
          <ac:chgData name="Kastner, Lauren" userId="9f8d6c14-4dd4-428f-867f-1091fac4d4f5" providerId="ADAL" clId="{21B3F657-5FD2-438C-831F-6F13F845ED35}" dt="2023-12-06T19:56:59.588" v="2909" actId="1076"/>
          <ac:grpSpMkLst>
            <pc:docMk/>
            <pc:sldMk cId="2729828180" sldId="5547"/>
            <ac:grpSpMk id="34" creationId="{B681C356-F72D-17C2-C80D-6BD2F803D1EA}"/>
          </ac:grpSpMkLst>
        </pc:grpChg>
        <pc:picChg chg="add mod">
          <ac:chgData name="Kastner, Lauren" userId="9f8d6c14-4dd4-428f-867f-1091fac4d4f5" providerId="ADAL" clId="{21B3F657-5FD2-438C-831F-6F13F845ED35}" dt="2023-12-06T19:47:45.058" v="2863" actId="164"/>
          <ac:picMkLst>
            <pc:docMk/>
            <pc:sldMk cId="2729828180" sldId="5547"/>
            <ac:picMk id="7" creationId="{6D1E20B4-DF6E-C4CA-8F9C-98EAE105A650}"/>
          </ac:picMkLst>
        </pc:picChg>
        <pc:picChg chg="add del mod">
          <ac:chgData name="Kastner, Lauren" userId="9f8d6c14-4dd4-428f-867f-1091fac4d4f5" providerId="ADAL" clId="{21B3F657-5FD2-438C-831F-6F13F845ED35}" dt="2023-12-06T19:47:59.122" v="2870" actId="478"/>
          <ac:picMkLst>
            <pc:docMk/>
            <pc:sldMk cId="2729828180" sldId="5547"/>
            <ac:picMk id="10" creationId="{B1D8B30A-8C68-AE75-42F5-02195F3DFC39}"/>
          </ac:picMkLst>
        </pc:picChg>
        <pc:picChg chg="add del mod">
          <ac:chgData name="Kastner, Lauren" userId="9f8d6c14-4dd4-428f-867f-1091fac4d4f5" providerId="ADAL" clId="{21B3F657-5FD2-438C-831F-6F13F845ED35}" dt="2023-12-06T19:47:36.399" v="2858" actId="478"/>
          <ac:picMkLst>
            <pc:docMk/>
            <pc:sldMk cId="2729828180" sldId="5547"/>
            <ac:picMk id="11" creationId="{0C8DE942-0DE2-B35F-DD80-2CD8AA725D11}"/>
          </ac:picMkLst>
        </pc:picChg>
        <pc:picChg chg="add del mod">
          <ac:chgData name="Kastner, Lauren" userId="9f8d6c14-4dd4-428f-867f-1091fac4d4f5" providerId="ADAL" clId="{21B3F657-5FD2-438C-831F-6F13F845ED35}" dt="2023-12-06T19:48:54.569" v="2877" actId="478"/>
          <ac:picMkLst>
            <pc:docMk/>
            <pc:sldMk cId="2729828180" sldId="5547"/>
            <ac:picMk id="14" creationId="{A125E9CE-40C2-0FD2-8B38-23A276F8D9A5}"/>
          </ac:picMkLst>
        </pc:picChg>
        <pc:picChg chg="add del mod">
          <ac:chgData name="Kastner, Lauren" userId="9f8d6c14-4dd4-428f-867f-1091fac4d4f5" providerId="ADAL" clId="{21B3F657-5FD2-438C-831F-6F13F845ED35}" dt="2023-12-06T19:48:54.569" v="2877" actId="478"/>
          <ac:picMkLst>
            <pc:docMk/>
            <pc:sldMk cId="2729828180" sldId="5547"/>
            <ac:picMk id="15" creationId="{B7E769F9-A7E5-E46D-3FDB-7F89EAC348C9}"/>
          </ac:picMkLst>
        </pc:picChg>
        <pc:picChg chg="add del mod">
          <ac:chgData name="Kastner, Lauren" userId="9f8d6c14-4dd4-428f-867f-1091fac4d4f5" providerId="ADAL" clId="{21B3F657-5FD2-438C-831F-6F13F845ED35}" dt="2023-12-06T19:48:54.569" v="2877" actId="478"/>
          <ac:picMkLst>
            <pc:docMk/>
            <pc:sldMk cId="2729828180" sldId="5547"/>
            <ac:picMk id="16" creationId="{995F6A4D-CAD4-1869-1274-B80108CD2A20}"/>
          </ac:picMkLst>
        </pc:picChg>
        <pc:picChg chg="add del mod">
          <ac:chgData name="Kastner, Lauren" userId="9f8d6c14-4dd4-428f-867f-1091fac4d4f5" providerId="ADAL" clId="{21B3F657-5FD2-438C-831F-6F13F845ED35}" dt="2023-12-06T19:48:54.569" v="2877" actId="478"/>
          <ac:picMkLst>
            <pc:docMk/>
            <pc:sldMk cId="2729828180" sldId="5547"/>
            <ac:picMk id="17" creationId="{A9FC934C-3940-8D7D-0991-2F8766541635}"/>
          </ac:picMkLst>
        </pc:picChg>
        <pc:picChg chg="add mod">
          <ac:chgData name="Kastner, Lauren" userId="9f8d6c14-4dd4-428f-867f-1091fac4d4f5" providerId="ADAL" clId="{21B3F657-5FD2-438C-831F-6F13F845ED35}" dt="2023-12-06T19:48:16.808" v="2875" actId="164"/>
          <ac:picMkLst>
            <pc:docMk/>
            <pc:sldMk cId="2729828180" sldId="5547"/>
            <ac:picMk id="19" creationId="{21D95C5E-F3E2-137F-655F-A6CE9E90496E}"/>
          </ac:picMkLst>
        </pc:picChg>
        <pc:picChg chg="add mod">
          <ac:chgData name="Kastner, Lauren" userId="9f8d6c14-4dd4-428f-867f-1091fac4d4f5" providerId="ADAL" clId="{21B3F657-5FD2-438C-831F-6F13F845ED35}" dt="2023-12-06T19:49:37.890" v="2887" actId="164"/>
          <ac:picMkLst>
            <pc:docMk/>
            <pc:sldMk cId="2729828180" sldId="5547"/>
            <ac:picMk id="27" creationId="{3E14B411-07DD-6941-555C-D215CFBCD6B2}"/>
          </ac:picMkLst>
        </pc:picChg>
        <pc:picChg chg="add mod">
          <ac:chgData name="Kastner, Lauren" userId="9f8d6c14-4dd4-428f-867f-1091fac4d4f5" providerId="ADAL" clId="{21B3F657-5FD2-438C-831F-6F13F845ED35}" dt="2023-12-06T19:49:47.301" v="2892" actId="164"/>
          <ac:picMkLst>
            <pc:docMk/>
            <pc:sldMk cId="2729828180" sldId="5547"/>
            <ac:picMk id="28" creationId="{F33541AC-992A-E26C-FDAA-73248CCA076B}"/>
          </ac:picMkLst>
        </pc:picChg>
        <pc:picChg chg="add mod">
          <ac:chgData name="Kastner, Lauren" userId="9f8d6c14-4dd4-428f-867f-1091fac4d4f5" providerId="ADAL" clId="{21B3F657-5FD2-438C-831F-6F13F845ED35}" dt="2023-12-06T19:49:45.708" v="2891" actId="164"/>
          <ac:picMkLst>
            <pc:docMk/>
            <pc:sldMk cId="2729828180" sldId="5547"/>
            <ac:picMk id="29" creationId="{EB6BEA4C-BE68-3892-3F90-01EA49F46C08}"/>
          </ac:picMkLst>
        </pc:picChg>
        <pc:picChg chg="add mod">
          <ac:chgData name="Kastner, Lauren" userId="9f8d6c14-4dd4-428f-867f-1091fac4d4f5" providerId="ADAL" clId="{21B3F657-5FD2-438C-831F-6F13F845ED35}" dt="2023-12-06T19:49:45.708" v="2891" actId="164"/>
          <ac:picMkLst>
            <pc:docMk/>
            <pc:sldMk cId="2729828180" sldId="5547"/>
            <ac:picMk id="30" creationId="{E6C1DEFD-EA88-0E64-0234-DC401B0472A4}"/>
          </ac:picMkLst>
        </pc:picChg>
        <pc:cxnChg chg="del">
          <ac:chgData name="Kastner, Lauren" userId="9f8d6c14-4dd4-428f-867f-1091fac4d4f5" providerId="ADAL" clId="{21B3F657-5FD2-438C-831F-6F13F845ED35}" dt="2023-12-05T17:06:07.856" v="1141" actId="478"/>
          <ac:cxnSpMkLst>
            <pc:docMk/>
            <pc:sldMk cId="2729828180" sldId="5547"/>
            <ac:cxnSpMk id="7" creationId="{94D08392-F149-9104-2477-06A23923D0FD}"/>
          </ac:cxnSpMkLst>
        </pc:cxnChg>
        <pc:cxnChg chg="add mod">
          <ac:chgData name="Kastner, Lauren" userId="9f8d6c14-4dd4-428f-867f-1091fac4d4f5" providerId="ADAL" clId="{21B3F657-5FD2-438C-831F-6F13F845ED35}" dt="2023-12-06T19:57:02.803" v="2910" actId="14100"/>
          <ac:cxnSpMkLst>
            <pc:docMk/>
            <pc:sldMk cId="2729828180" sldId="5547"/>
            <ac:cxnSpMk id="8" creationId="{92BE646E-DC73-B6D8-7534-9DDC7FE19045}"/>
          </ac:cxnSpMkLst>
        </pc:cxnChg>
      </pc:sldChg>
    </pc:docChg>
  </pc:docChgLst>
  <pc:docChgLst>
    <pc:chgData name="Joshua Kaplan" userId="72241917-81ac-454b-b0ee-707b53bc66ec" providerId="ADAL" clId="{144610A8-9915-4BCA-9797-29EFF740F4F8}"/>
    <pc:docChg chg="custSel modSld">
      <pc:chgData name="Joshua Kaplan" userId="72241917-81ac-454b-b0ee-707b53bc66ec" providerId="ADAL" clId="{144610A8-9915-4BCA-9797-29EFF740F4F8}" dt="2023-07-19T20:27:08.577" v="995" actId="1076"/>
      <pc:docMkLst>
        <pc:docMk/>
      </pc:docMkLst>
      <pc:sldChg chg="addSp modSp mod">
        <pc:chgData name="Joshua Kaplan" userId="72241917-81ac-454b-b0ee-707b53bc66ec" providerId="ADAL" clId="{144610A8-9915-4BCA-9797-29EFF740F4F8}" dt="2023-07-19T20:27:08.577" v="995" actId="1076"/>
        <pc:sldMkLst>
          <pc:docMk/>
          <pc:sldMk cId="3901411608" sldId="5528"/>
        </pc:sldMkLst>
        <pc:spChg chg="add mod">
          <ac:chgData name="Joshua Kaplan" userId="72241917-81ac-454b-b0ee-707b53bc66ec" providerId="ADAL" clId="{144610A8-9915-4BCA-9797-29EFF740F4F8}" dt="2023-07-19T20:27:08.577" v="995" actId="1076"/>
          <ac:spMkLst>
            <pc:docMk/>
            <pc:sldMk cId="3901411608" sldId="5528"/>
            <ac:spMk id="5" creationId="{B2701F50-653E-DACA-515B-E8587C5E2D85}"/>
          </ac:spMkLst>
        </pc:spChg>
        <pc:spChg chg="mod">
          <ac:chgData name="Joshua Kaplan" userId="72241917-81ac-454b-b0ee-707b53bc66ec" providerId="ADAL" clId="{144610A8-9915-4BCA-9797-29EFF740F4F8}" dt="2023-07-19T20:27:04.080" v="994" actId="255"/>
          <ac:spMkLst>
            <pc:docMk/>
            <pc:sldMk cId="3901411608" sldId="5528"/>
            <ac:spMk id="13" creationId="{06D886E1-EB20-D1F2-D2AA-72BC1F188DC7}"/>
          </ac:spMkLst>
        </pc:spChg>
        <pc:picChg chg="add mod">
          <ac:chgData name="Joshua Kaplan" userId="72241917-81ac-454b-b0ee-707b53bc66ec" providerId="ADAL" clId="{144610A8-9915-4BCA-9797-29EFF740F4F8}" dt="2023-07-19T20:20:31.191" v="468" actId="1076"/>
          <ac:picMkLst>
            <pc:docMk/>
            <pc:sldMk cId="3901411608" sldId="5528"/>
            <ac:picMk id="3" creationId="{150D83BB-46C5-DB8B-6504-FBA8F0FC91DA}"/>
          </ac:picMkLst>
        </pc:picChg>
      </pc:sldChg>
    </pc:docChg>
  </pc:docChgLst>
  <pc:docChgLst>
    <pc:chgData name="Mayer, Alex" userId="S::55858@icf.com::87d249d5-799a-4382-884e-32a10ec3730f" providerId="AD" clId="Web-{D03B0CD4-0A84-A991-2C8C-9FBECBECEFE2}"/>
    <pc:docChg chg="modSld">
      <pc:chgData name="Mayer, Alex" userId="S::55858@icf.com::87d249d5-799a-4382-884e-32a10ec3730f" providerId="AD" clId="Web-{D03B0CD4-0A84-A991-2C8C-9FBECBECEFE2}" dt="2023-12-13T21:09:02.340" v="25" actId="20577"/>
      <pc:docMkLst>
        <pc:docMk/>
      </pc:docMkLst>
      <pc:sldChg chg="addSp delSp modSp">
        <pc:chgData name="Mayer, Alex" userId="S::55858@icf.com::87d249d5-799a-4382-884e-32a10ec3730f" providerId="AD" clId="Web-{D03B0CD4-0A84-A991-2C8C-9FBECBECEFE2}" dt="2023-12-13T20:58:07.254" v="8" actId="1076"/>
        <pc:sldMkLst>
          <pc:docMk/>
          <pc:sldMk cId="2014231743" sldId="5552"/>
        </pc:sldMkLst>
        <pc:spChg chg="del mod">
          <ac:chgData name="Mayer, Alex" userId="S::55858@icf.com::87d249d5-799a-4382-884e-32a10ec3730f" providerId="AD" clId="Web-{D03B0CD4-0A84-A991-2C8C-9FBECBECEFE2}" dt="2023-12-13T20:57:28.487" v="2"/>
          <ac:spMkLst>
            <pc:docMk/>
            <pc:sldMk cId="2014231743" sldId="5552"/>
            <ac:spMk id="7" creationId="{25BB7998-5EE1-88BC-9195-A126B5324EF2}"/>
          </ac:spMkLst>
        </pc:spChg>
        <pc:picChg chg="del">
          <ac:chgData name="Mayer, Alex" userId="S::55858@icf.com::87d249d5-799a-4382-884e-32a10ec3730f" providerId="AD" clId="Web-{D03B0CD4-0A84-A991-2C8C-9FBECBECEFE2}" dt="2023-12-13T20:57:24.972" v="0"/>
          <ac:picMkLst>
            <pc:docMk/>
            <pc:sldMk cId="2014231743" sldId="5552"/>
            <ac:picMk id="5" creationId="{FA729A9D-55A3-29E2-98B7-F5B2B31DCF26}"/>
          </ac:picMkLst>
        </pc:picChg>
        <pc:picChg chg="add del mod">
          <ac:chgData name="Mayer, Alex" userId="S::55858@icf.com::87d249d5-799a-4382-884e-32a10ec3730f" providerId="AD" clId="Web-{D03B0CD4-0A84-A991-2C8C-9FBECBECEFE2}" dt="2023-12-13T20:57:45.254" v="4"/>
          <ac:picMkLst>
            <pc:docMk/>
            <pc:sldMk cId="2014231743" sldId="5552"/>
            <ac:picMk id="6" creationId="{ED4C46B7-817E-0445-02B2-808572B54849}"/>
          </ac:picMkLst>
        </pc:picChg>
        <pc:picChg chg="add mod">
          <ac:chgData name="Mayer, Alex" userId="S::55858@icf.com::87d249d5-799a-4382-884e-32a10ec3730f" providerId="AD" clId="Web-{D03B0CD4-0A84-A991-2C8C-9FBECBECEFE2}" dt="2023-12-13T20:58:07.254" v="8" actId="1076"/>
          <ac:picMkLst>
            <pc:docMk/>
            <pc:sldMk cId="2014231743" sldId="5552"/>
            <ac:picMk id="8" creationId="{0825B2C0-B5E0-CB10-61A9-061FBE30877D}"/>
          </ac:picMkLst>
        </pc:picChg>
      </pc:sldChg>
      <pc:sldChg chg="modSp">
        <pc:chgData name="Mayer, Alex" userId="S::55858@icf.com::87d249d5-799a-4382-884e-32a10ec3730f" providerId="AD" clId="Web-{D03B0CD4-0A84-A991-2C8C-9FBECBECEFE2}" dt="2023-12-13T21:09:02.340" v="25" actId="20577"/>
        <pc:sldMkLst>
          <pc:docMk/>
          <pc:sldMk cId="494989009" sldId="5555"/>
        </pc:sldMkLst>
        <pc:spChg chg="mod">
          <ac:chgData name="Mayer, Alex" userId="S::55858@icf.com::87d249d5-799a-4382-884e-32a10ec3730f" providerId="AD" clId="Web-{D03B0CD4-0A84-A991-2C8C-9FBECBECEFE2}" dt="2023-12-13T21:09:02.340" v="25" actId="20577"/>
          <ac:spMkLst>
            <pc:docMk/>
            <pc:sldMk cId="494989009" sldId="5555"/>
            <ac:spMk id="3" creationId="{17457266-4204-28E7-3A23-4BD13E2510C5}"/>
          </ac:spMkLst>
        </pc:spChg>
      </pc:sldChg>
    </pc:docChg>
  </pc:docChgLst>
  <pc:docChgLst>
    <pc:chgData name="Yu, Rosalie" userId="47cfebb9-0aa8-4c68-89cd-5024a7dcc534" providerId="ADAL" clId="{C30ABCFA-596C-42EB-A184-17BAF9BFC7D0}"/>
    <pc:docChg chg="custSel addSld delSld modSld sldOrd">
      <pc:chgData name="Yu, Rosalie" userId="47cfebb9-0aa8-4c68-89cd-5024a7dcc534" providerId="ADAL" clId="{C30ABCFA-596C-42EB-A184-17BAF9BFC7D0}" dt="2023-12-13T19:08:35.820" v="509" actId="20577"/>
      <pc:docMkLst>
        <pc:docMk/>
      </pc:docMkLst>
      <pc:sldChg chg="modSp mod">
        <pc:chgData name="Yu, Rosalie" userId="47cfebb9-0aa8-4c68-89cd-5024a7dcc534" providerId="ADAL" clId="{C30ABCFA-596C-42EB-A184-17BAF9BFC7D0}" dt="2023-11-07T15:13:09.200" v="7" actId="20577"/>
        <pc:sldMkLst>
          <pc:docMk/>
          <pc:sldMk cId="2440582162" sldId="306"/>
        </pc:sldMkLst>
        <pc:spChg chg="mod">
          <ac:chgData name="Yu, Rosalie" userId="47cfebb9-0aa8-4c68-89cd-5024a7dcc534" providerId="ADAL" clId="{C30ABCFA-596C-42EB-A184-17BAF9BFC7D0}" dt="2023-11-07T15:13:09.200" v="7" actId="20577"/>
          <ac:spMkLst>
            <pc:docMk/>
            <pc:sldMk cId="2440582162" sldId="306"/>
            <ac:spMk id="3" creationId="{00000000-0000-0000-0000-000000000000}"/>
          </ac:spMkLst>
        </pc:spChg>
      </pc:sldChg>
      <pc:sldChg chg="del">
        <pc:chgData name="Yu, Rosalie" userId="47cfebb9-0aa8-4c68-89cd-5024a7dcc534" providerId="ADAL" clId="{C30ABCFA-596C-42EB-A184-17BAF9BFC7D0}" dt="2023-11-07T15:24:55.952" v="253" actId="47"/>
        <pc:sldMkLst>
          <pc:docMk/>
          <pc:sldMk cId="3818547747" sldId="968"/>
        </pc:sldMkLst>
      </pc:sldChg>
      <pc:sldChg chg="del">
        <pc:chgData name="Yu, Rosalie" userId="47cfebb9-0aa8-4c68-89cd-5024a7dcc534" providerId="ADAL" clId="{C30ABCFA-596C-42EB-A184-17BAF9BFC7D0}" dt="2023-11-07T15:26:35.379" v="301" actId="47"/>
        <pc:sldMkLst>
          <pc:docMk/>
          <pc:sldMk cId="725647787" sldId="970"/>
        </pc:sldMkLst>
      </pc:sldChg>
      <pc:sldChg chg="modSp mod">
        <pc:chgData name="Yu, Rosalie" userId="47cfebb9-0aa8-4c68-89cd-5024a7dcc534" providerId="ADAL" clId="{C30ABCFA-596C-42EB-A184-17BAF9BFC7D0}" dt="2023-11-07T15:23:33.259" v="198" actId="20577"/>
        <pc:sldMkLst>
          <pc:docMk/>
          <pc:sldMk cId="1878800617" sldId="972"/>
        </pc:sldMkLst>
        <pc:spChg chg="mod">
          <ac:chgData name="Yu, Rosalie" userId="47cfebb9-0aa8-4c68-89cd-5024a7dcc534" providerId="ADAL" clId="{C30ABCFA-596C-42EB-A184-17BAF9BFC7D0}" dt="2023-11-07T15:23:33.259" v="198" actId="20577"/>
          <ac:spMkLst>
            <pc:docMk/>
            <pc:sldMk cId="1878800617" sldId="972"/>
            <ac:spMk id="2" creationId="{0102E317-6120-4D16-90E4-DE1AB86692AD}"/>
          </ac:spMkLst>
        </pc:spChg>
      </pc:sldChg>
      <pc:sldChg chg="del">
        <pc:chgData name="Yu, Rosalie" userId="47cfebb9-0aa8-4c68-89cd-5024a7dcc534" providerId="ADAL" clId="{C30ABCFA-596C-42EB-A184-17BAF9BFC7D0}" dt="2023-11-07T15:24:02.072" v="205" actId="47"/>
        <pc:sldMkLst>
          <pc:docMk/>
          <pc:sldMk cId="3069536178" sldId="978"/>
        </pc:sldMkLst>
      </pc:sldChg>
      <pc:sldChg chg="modSp mod">
        <pc:chgData name="Yu, Rosalie" userId="47cfebb9-0aa8-4c68-89cd-5024a7dcc534" providerId="ADAL" clId="{C30ABCFA-596C-42EB-A184-17BAF9BFC7D0}" dt="2023-12-12T16:47:11.617" v="446" actId="20577"/>
        <pc:sldMkLst>
          <pc:docMk/>
          <pc:sldMk cId="2495550628" sldId="998"/>
        </pc:sldMkLst>
        <pc:graphicFrameChg chg="mod modGraphic">
          <ac:chgData name="Yu, Rosalie" userId="47cfebb9-0aa8-4c68-89cd-5024a7dcc534" providerId="ADAL" clId="{C30ABCFA-596C-42EB-A184-17BAF9BFC7D0}" dt="2023-12-12T16:47:11.617" v="446" actId="20577"/>
          <ac:graphicFrameMkLst>
            <pc:docMk/>
            <pc:sldMk cId="2495550628" sldId="998"/>
            <ac:graphicFrameMk id="10" creationId="{00000000-0000-0000-0000-000000000000}"/>
          </ac:graphicFrameMkLst>
        </pc:graphicFrameChg>
      </pc:sldChg>
      <pc:sldChg chg="del">
        <pc:chgData name="Yu, Rosalie" userId="47cfebb9-0aa8-4c68-89cd-5024a7dcc534" providerId="ADAL" clId="{C30ABCFA-596C-42EB-A184-17BAF9BFC7D0}" dt="2023-11-07T15:23:42.849" v="203" actId="47"/>
        <pc:sldMkLst>
          <pc:docMk/>
          <pc:sldMk cId="2626834304" sldId="1014"/>
        </pc:sldMkLst>
      </pc:sldChg>
      <pc:sldChg chg="del">
        <pc:chgData name="Yu, Rosalie" userId="47cfebb9-0aa8-4c68-89cd-5024a7dcc534" providerId="ADAL" clId="{C30ABCFA-596C-42EB-A184-17BAF9BFC7D0}" dt="2023-11-07T15:25:10.126" v="254" actId="47"/>
        <pc:sldMkLst>
          <pc:docMk/>
          <pc:sldMk cId="2841872739" sldId="1031"/>
        </pc:sldMkLst>
      </pc:sldChg>
      <pc:sldChg chg="modSp mod">
        <pc:chgData name="Yu, Rosalie" userId="47cfebb9-0aa8-4c68-89cd-5024a7dcc534" providerId="ADAL" clId="{C30ABCFA-596C-42EB-A184-17BAF9BFC7D0}" dt="2023-11-07T15:22:07.683" v="116" actId="20577"/>
        <pc:sldMkLst>
          <pc:docMk/>
          <pc:sldMk cId="4166848665" sldId="1033"/>
        </pc:sldMkLst>
        <pc:spChg chg="mod">
          <ac:chgData name="Yu, Rosalie" userId="47cfebb9-0aa8-4c68-89cd-5024a7dcc534" providerId="ADAL" clId="{C30ABCFA-596C-42EB-A184-17BAF9BFC7D0}" dt="2023-11-07T15:22:07.683" v="116" actId="20577"/>
          <ac:spMkLst>
            <pc:docMk/>
            <pc:sldMk cId="4166848665" sldId="1033"/>
            <ac:spMk id="2" creationId="{0102E317-6120-4D16-90E4-DE1AB86692AD}"/>
          </ac:spMkLst>
        </pc:spChg>
      </pc:sldChg>
      <pc:sldChg chg="delSp modSp mod">
        <pc:chgData name="Yu, Rosalie" userId="47cfebb9-0aa8-4c68-89cd-5024a7dcc534" providerId="ADAL" clId="{C30ABCFA-596C-42EB-A184-17BAF9BFC7D0}" dt="2023-11-07T15:23:10.999" v="162" actId="478"/>
        <pc:sldMkLst>
          <pc:docMk/>
          <pc:sldMk cId="1492600504" sldId="1034"/>
        </pc:sldMkLst>
        <pc:spChg chg="mod">
          <ac:chgData name="Yu, Rosalie" userId="47cfebb9-0aa8-4c68-89cd-5024a7dcc534" providerId="ADAL" clId="{C30ABCFA-596C-42EB-A184-17BAF9BFC7D0}" dt="2023-11-07T15:23:05.435" v="159" actId="20577"/>
          <ac:spMkLst>
            <pc:docMk/>
            <pc:sldMk cId="1492600504" sldId="1034"/>
            <ac:spMk id="4" creationId="{00000000-0000-0000-0000-000000000000}"/>
          </ac:spMkLst>
        </pc:spChg>
        <pc:spChg chg="del">
          <ac:chgData name="Yu, Rosalie" userId="47cfebb9-0aa8-4c68-89cd-5024a7dcc534" providerId="ADAL" clId="{C30ABCFA-596C-42EB-A184-17BAF9BFC7D0}" dt="2023-11-07T15:23:09.648" v="160" actId="478"/>
          <ac:spMkLst>
            <pc:docMk/>
            <pc:sldMk cId="1492600504" sldId="1034"/>
            <ac:spMk id="11" creationId="{71F762B5-34DD-C5D3-26E6-7885608D21A0}"/>
          </ac:spMkLst>
        </pc:spChg>
        <pc:spChg chg="del">
          <ac:chgData name="Yu, Rosalie" userId="47cfebb9-0aa8-4c68-89cd-5024a7dcc534" providerId="ADAL" clId="{C30ABCFA-596C-42EB-A184-17BAF9BFC7D0}" dt="2023-11-07T15:23:09.648" v="160" actId="478"/>
          <ac:spMkLst>
            <pc:docMk/>
            <pc:sldMk cId="1492600504" sldId="1034"/>
            <ac:spMk id="12" creationId="{34EE2808-10B7-F4E7-3F76-8735E1319BE8}"/>
          </ac:spMkLst>
        </pc:spChg>
        <pc:spChg chg="del">
          <ac:chgData name="Yu, Rosalie" userId="47cfebb9-0aa8-4c68-89cd-5024a7dcc534" providerId="ADAL" clId="{C30ABCFA-596C-42EB-A184-17BAF9BFC7D0}" dt="2023-11-07T15:23:09.648" v="160" actId="478"/>
          <ac:spMkLst>
            <pc:docMk/>
            <pc:sldMk cId="1492600504" sldId="1034"/>
            <ac:spMk id="14" creationId="{54F4A2A8-AFCE-2D21-082E-D809F8A798B5}"/>
          </ac:spMkLst>
        </pc:spChg>
        <pc:spChg chg="del">
          <ac:chgData name="Yu, Rosalie" userId="47cfebb9-0aa8-4c68-89cd-5024a7dcc534" providerId="ADAL" clId="{C30ABCFA-596C-42EB-A184-17BAF9BFC7D0}" dt="2023-11-07T15:23:09.648" v="160" actId="478"/>
          <ac:spMkLst>
            <pc:docMk/>
            <pc:sldMk cId="1492600504" sldId="1034"/>
            <ac:spMk id="15" creationId="{FCF03692-684E-27E6-273B-07B2434300B5}"/>
          </ac:spMkLst>
        </pc:spChg>
        <pc:spChg chg="del">
          <ac:chgData name="Yu, Rosalie" userId="47cfebb9-0aa8-4c68-89cd-5024a7dcc534" providerId="ADAL" clId="{C30ABCFA-596C-42EB-A184-17BAF9BFC7D0}" dt="2023-11-07T15:23:09.648" v="160" actId="478"/>
          <ac:spMkLst>
            <pc:docMk/>
            <pc:sldMk cId="1492600504" sldId="1034"/>
            <ac:spMk id="30" creationId="{D7A6F051-43B9-7329-386A-78E4C6911228}"/>
          </ac:spMkLst>
        </pc:spChg>
        <pc:spChg chg="del">
          <ac:chgData name="Yu, Rosalie" userId="47cfebb9-0aa8-4c68-89cd-5024a7dcc534" providerId="ADAL" clId="{C30ABCFA-596C-42EB-A184-17BAF9BFC7D0}" dt="2023-11-07T15:23:10.999" v="162" actId="478"/>
          <ac:spMkLst>
            <pc:docMk/>
            <pc:sldMk cId="1492600504" sldId="1034"/>
            <ac:spMk id="31" creationId="{4915B07A-8209-2F49-994A-134985D8DC8A}"/>
          </ac:spMkLst>
        </pc:spChg>
        <pc:spChg chg="del">
          <ac:chgData name="Yu, Rosalie" userId="47cfebb9-0aa8-4c68-89cd-5024a7dcc534" providerId="ADAL" clId="{C30ABCFA-596C-42EB-A184-17BAF9BFC7D0}" dt="2023-11-07T15:23:10.536" v="161" actId="478"/>
          <ac:spMkLst>
            <pc:docMk/>
            <pc:sldMk cId="1492600504" sldId="1034"/>
            <ac:spMk id="32" creationId="{7B9441A4-46C6-C523-9D9E-2AE60C56452C}"/>
          </ac:spMkLst>
        </pc:spChg>
        <pc:grpChg chg="del">
          <ac:chgData name="Yu, Rosalie" userId="47cfebb9-0aa8-4c68-89cd-5024a7dcc534" providerId="ADAL" clId="{C30ABCFA-596C-42EB-A184-17BAF9BFC7D0}" dt="2023-11-07T15:23:09.648" v="160" actId="478"/>
          <ac:grpSpMkLst>
            <pc:docMk/>
            <pc:sldMk cId="1492600504" sldId="1034"/>
            <ac:grpSpMk id="2" creationId="{879ADE29-717C-AF16-BA75-7510351ED2D7}"/>
          </ac:grpSpMkLst>
        </pc:grpChg>
        <pc:cxnChg chg="del">
          <ac:chgData name="Yu, Rosalie" userId="47cfebb9-0aa8-4c68-89cd-5024a7dcc534" providerId="ADAL" clId="{C30ABCFA-596C-42EB-A184-17BAF9BFC7D0}" dt="2023-11-07T15:23:09.648" v="160" actId="478"/>
          <ac:cxnSpMkLst>
            <pc:docMk/>
            <pc:sldMk cId="1492600504" sldId="1034"/>
            <ac:cxnSpMk id="20" creationId="{960CCD7F-B510-C00A-ED1F-FF0B8B53E3EC}"/>
          </ac:cxnSpMkLst>
        </pc:cxnChg>
        <pc:cxnChg chg="del">
          <ac:chgData name="Yu, Rosalie" userId="47cfebb9-0aa8-4c68-89cd-5024a7dcc534" providerId="ADAL" clId="{C30ABCFA-596C-42EB-A184-17BAF9BFC7D0}" dt="2023-11-07T15:23:09.648" v="160" actId="478"/>
          <ac:cxnSpMkLst>
            <pc:docMk/>
            <pc:sldMk cId="1492600504" sldId="1034"/>
            <ac:cxnSpMk id="25" creationId="{DA1E796E-59CC-8282-C730-523ACDE0EED2}"/>
          </ac:cxnSpMkLst>
        </pc:cxnChg>
      </pc:sldChg>
      <pc:sldChg chg="del">
        <pc:chgData name="Yu, Rosalie" userId="47cfebb9-0aa8-4c68-89cd-5024a7dcc534" providerId="ADAL" clId="{C30ABCFA-596C-42EB-A184-17BAF9BFC7D0}" dt="2023-11-07T15:24:31.194" v="237" actId="47"/>
        <pc:sldMkLst>
          <pc:docMk/>
          <pc:sldMk cId="2644613443" sldId="3832"/>
        </pc:sldMkLst>
      </pc:sldChg>
      <pc:sldChg chg="del">
        <pc:chgData name="Yu, Rosalie" userId="47cfebb9-0aa8-4c68-89cd-5024a7dcc534" providerId="ADAL" clId="{C30ABCFA-596C-42EB-A184-17BAF9BFC7D0}" dt="2023-11-07T15:24:32.880" v="238" actId="47"/>
        <pc:sldMkLst>
          <pc:docMk/>
          <pc:sldMk cId="312287346" sldId="3835"/>
        </pc:sldMkLst>
      </pc:sldChg>
      <pc:sldChg chg="del">
        <pc:chgData name="Yu, Rosalie" userId="47cfebb9-0aa8-4c68-89cd-5024a7dcc534" providerId="ADAL" clId="{C30ABCFA-596C-42EB-A184-17BAF9BFC7D0}" dt="2023-11-07T15:24:33.744" v="239" actId="47"/>
        <pc:sldMkLst>
          <pc:docMk/>
          <pc:sldMk cId="2870160459" sldId="3864"/>
        </pc:sldMkLst>
      </pc:sldChg>
      <pc:sldChg chg="del">
        <pc:chgData name="Yu, Rosalie" userId="47cfebb9-0aa8-4c68-89cd-5024a7dcc534" providerId="ADAL" clId="{C30ABCFA-596C-42EB-A184-17BAF9BFC7D0}" dt="2023-11-07T15:24:39.193" v="242" actId="47"/>
        <pc:sldMkLst>
          <pc:docMk/>
          <pc:sldMk cId="1445941920" sldId="3865"/>
        </pc:sldMkLst>
      </pc:sldChg>
      <pc:sldChg chg="del">
        <pc:chgData name="Yu, Rosalie" userId="47cfebb9-0aa8-4c68-89cd-5024a7dcc534" providerId="ADAL" clId="{C30ABCFA-596C-42EB-A184-17BAF9BFC7D0}" dt="2023-11-07T15:24:40.535" v="243" actId="47"/>
        <pc:sldMkLst>
          <pc:docMk/>
          <pc:sldMk cId="3867935589" sldId="3870"/>
        </pc:sldMkLst>
      </pc:sldChg>
      <pc:sldChg chg="del">
        <pc:chgData name="Yu, Rosalie" userId="47cfebb9-0aa8-4c68-89cd-5024a7dcc534" providerId="ADAL" clId="{C30ABCFA-596C-42EB-A184-17BAF9BFC7D0}" dt="2023-11-07T15:24:49.084" v="249" actId="47"/>
        <pc:sldMkLst>
          <pc:docMk/>
          <pc:sldMk cId="850465634" sldId="3888"/>
        </pc:sldMkLst>
      </pc:sldChg>
      <pc:sldChg chg="del">
        <pc:chgData name="Yu, Rosalie" userId="47cfebb9-0aa8-4c68-89cd-5024a7dcc534" providerId="ADAL" clId="{C30ABCFA-596C-42EB-A184-17BAF9BFC7D0}" dt="2023-11-07T15:24:35.540" v="240" actId="47"/>
        <pc:sldMkLst>
          <pc:docMk/>
          <pc:sldMk cId="879754199" sldId="5517"/>
        </pc:sldMkLst>
      </pc:sldChg>
      <pc:sldChg chg="del">
        <pc:chgData name="Yu, Rosalie" userId="47cfebb9-0aa8-4c68-89cd-5024a7dcc534" providerId="ADAL" clId="{C30ABCFA-596C-42EB-A184-17BAF9BFC7D0}" dt="2023-11-07T15:24:47.957" v="248" actId="47"/>
        <pc:sldMkLst>
          <pc:docMk/>
          <pc:sldMk cId="2270923215" sldId="5518"/>
        </pc:sldMkLst>
      </pc:sldChg>
      <pc:sldChg chg="del">
        <pc:chgData name="Yu, Rosalie" userId="47cfebb9-0aa8-4c68-89cd-5024a7dcc534" providerId="ADAL" clId="{C30ABCFA-596C-42EB-A184-17BAF9BFC7D0}" dt="2023-11-07T15:24:36.444" v="241" actId="47"/>
        <pc:sldMkLst>
          <pc:docMk/>
          <pc:sldMk cId="1148174774" sldId="5524"/>
        </pc:sldMkLst>
      </pc:sldChg>
      <pc:sldChg chg="del">
        <pc:chgData name="Yu, Rosalie" userId="47cfebb9-0aa8-4c68-89cd-5024a7dcc534" providerId="ADAL" clId="{C30ABCFA-596C-42EB-A184-17BAF9BFC7D0}" dt="2023-11-07T15:24:24.919" v="232" actId="47"/>
        <pc:sldMkLst>
          <pc:docMk/>
          <pc:sldMk cId="435554641" sldId="5525"/>
        </pc:sldMkLst>
      </pc:sldChg>
      <pc:sldChg chg="del">
        <pc:chgData name="Yu, Rosalie" userId="47cfebb9-0aa8-4c68-89cd-5024a7dcc534" providerId="ADAL" clId="{C30ABCFA-596C-42EB-A184-17BAF9BFC7D0}" dt="2023-11-07T15:24:30.575" v="236" actId="47"/>
        <pc:sldMkLst>
          <pc:docMk/>
          <pc:sldMk cId="428225056" sldId="5526"/>
        </pc:sldMkLst>
      </pc:sldChg>
      <pc:sldChg chg="del">
        <pc:chgData name="Yu, Rosalie" userId="47cfebb9-0aa8-4c68-89cd-5024a7dcc534" providerId="ADAL" clId="{C30ABCFA-596C-42EB-A184-17BAF9BFC7D0}" dt="2023-11-07T15:25:27.190" v="261" actId="47"/>
        <pc:sldMkLst>
          <pc:docMk/>
          <pc:sldMk cId="3552407186" sldId="5527"/>
        </pc:sldMkLst>
      </pc:sldChg>
      <pc:sldChg chg="del">
        <pc:chgData name="Yu, Rosalie" userId="47cfebb9-0aa8-4c68-89cd-5024a7dcc534" providerId="ADAL" clId="{C30ABCFA-596C-42EB-A184-17BAF9BFC7D0}" dt="2023-11-07T15:25:28.341" v="262" actId="47"/>
        <pc:sldMkLst>
          <pc:docMk/>
          <pc:sldMk cId="3901411608" sldId="5528"/>
        </pc:sldMkLst>
      </pc:sldChg>
      <pc:sldChg chg="del">
        <pc:chgData name="Yu, Rosalie" userId="47cfebb9-0aa8-4c68-89cd-5024a7dcc534" providerId="ADAL" clId="{C30ABCFA-596C-42EB-A184-17BAF9BFC7D0}" dt="2023-11-07T15:26:40.465" v="303" actId="47"/>
        <pc:sldMkLst>
          <pc:docMk/>
          <pc:sldMk cId="2013570984" sldId="5529"/>
        </pc:sldMkLst>
      </pc:sldChg>
      <pc:sldChg chg="modSp mod">
        <pc:chgData name="Yu, Rosalie" userId="47cfebb9-0aa8-4c68-89cd-5024a7dcc534" providerId="ADAL" clId="{C30ABCFA-596C-42EB-A184-17BAF9BFC7D0}" dt="2023-12-12T16:47:36.969" v="469" actId="20577"/>
        <pc:sldMkLst>
          <pc:docMk/>
          <pc:sldMk cId="4141352686" sldId="5530"/>
        </pc:sldMkLst>
        <pc:spChg chg="mod">
          <ac:chgData name="Yu, Rosalie" userId="47cfebb9-0aa8-4c68-89cd-5024a7dcc534" providerId="ADAL" clId="{C30ABCFA-596C-42EB-A184-17BAF9BFC7D0}" dt="2023-12-12T16:47:36.969" v="469" actId="20577"/>
          <ac:spMkLst>
            <pc:docMk/>
            <pc:sldMk cId="4141352686" sldId="5530"/>
            <ac:spMk id="2" creationId="{0102E317-6120-4D16-90E4-DE1AB86692AD}"/>
          </ac:spMkLst>
        </pc:spChg>
      </pc:sldChg>
      <pc:sldChg chg="delSp modSp mod">
        <pc:chgData name="Yu, Rosalie" userId="47cfebb9-0aa8-4c68-89cd-5024a7dcc534" providerId="ADAL" clId="{C30ABCFA-596C-42EB-A184-17BAF9BFC7D0}" dt="2023-11-07T15:22:40.704" v="139" actId="478"/>
        <pc:sldMkLst>
          <pc:docMk/>
          <pc:sldMk cId="3499333234" sldId="5531"/>
        </pc:sldMkLst>
        <pc:spChg chg="mod">
          <ac:chgData name="Yu, Rosalie" userId="47cfebb9-0aa8-4c68-89cd-5024a7dcc534" providerId="ADAL" clId="{C30ABCFA-596C-42EB-A184-17BAF9BFC7D0}" dt="2023-11-07T15:22:13.916" v="121" actId="20577"/>
          <ac:spMkLst>
            <pc:docMk/>
            <pc:sldMk cId="3499333234" sldId="5531"/>
            <ac:spMk id="4" creationId="{00000000-0000-0000-0000-000000000000}"/>
          </ac:spMkLst>
        </pc:spChg>
        <pc:spChg chg="del">
          <ac:chgData name="Yu, Rosalie" userId="47cfebb9-0aa8-4c68-89cd-5024a7dcc534" providerId="ADAL" clId="{C30ABCFA-596C-42EB-A184-17BAF9BFC7D0}" dt="2023-11-07T15:22:37.744" v="136" actId="478"/>
          <ac:spMkLst>
            <pc:docMk/>
            <pc:sldMk cId="3499333234" sldId="5531"/>
            <ac:spMk id="52" creationId="{9DCBFFE6-B185-3080-D3FC-CC1A1FF2080D}"/>
          </ac:spMkLst>
        </pc:spChg>
        <pc:spChg chg="del">
          <ac:chgData name="Yu, Rosalie" userId="47cfebb9-0aa8-4c68-89cd-5024a7dcc534" providerId="ADAL" clId="{C30ABCFA-596C-42EB-A184-17BAF9BFC7D0}" dt="2023-11-07T15:22:40.704" v="139" actId="478"/>
          <ac:spMkLst>
            <pc:docMk/>
            <pc:sldMk cId="3499333234" sldId="5531"/>
            <ac:spMk id="94" creationId="{60189047-44BF-827F-A190-6955C7432D80}"/>
          </ac:spMkLst>
        </pc:spChg>
        <pc:spChg chg="del">
          <ac:chgData name="Yu, Rosalie" userId="47cfebb9-0aa8-4c68-89cd-5024a7dcc534" providerId="ADAL" clId="{C30ABCFA-596C-42EB-A184-17BAF9BFC7D0}" dt="2023-11-07T15:22:40.704" v="139" actId="478"/>
          <ac:spMkLst>
            <pc:docMk/>
            <pc:sldMk cId="3499333234" sldId="5531"/>
            <ac:spMk id="95" creationId="{AA00DC9E-CBB2-21F9-8EE4-950106C79E6C}"/>
          </ac:spMkLst>
        </pc:spChg>
        <pc:spChg chg="del">
          <ac:chgData name="Yu, Rosalie" userId="47cfebb9-0aa8-4c68-89cd-5024a7dcc534" providerId="ADAL" clId="{C30ABCFA-596C-42EB-A184-17BAF9BFC7D0}" dt="2023-11-07T15:22:40.704" v="139" actId="478"/>
          <ac:spMkLst>
            <pc:docMk/>
            <pc:sldMk cId="3499333234" sldId="5531"/>
            <ac:spMk id="96" creationId="{95383DF7-2A20-6322-DC0D-16D7F11D7387}"/>
          </ac:spMkLst>
        </pc:spChg>
        <pc:spChg chg="del">
          <ac:chgData name="Yu, Rosalie" userId="47cfebb9-0aa8-4c68-89cd-5024a7dcc534" providerId="ADAL" clId="{C30ABCFA-596C-42EB-A184-17BAF9BFC7D0}" dt="2023-11-07T15:22:40.704" v="139" actId="478"/>
          <ac:spMkLst>
            <pc:docMk/>
            <pc:sldMk cId="3499333234" sldId="5531"/>
            <ac:spMk id="97" creationId="{D480C688-E1D2-DA04-2027-988EE025E5BA}"/>
          </ac:spMkLst>
        </pc:spChg>
        <pc:spChg chg="del">
          <ac:chgData name="Yu, Rosalie" userId="47cfebb9-0aa8-4c68-89cd-5024a7dcc534" providerId="ADAL" clId="{C30ABCFA-596C-42EB-A184-17BAF9BFC7D0}" dt="2023-11-07T15:22:40.704" v="139" actId="478"/>
          <ac:spMkLst>
            <pc:docMk/>
            <pc:sldMk cId="3499333234" sldId="5531"/>
            <ac:spMk id="98" creationId="{1089F46F-20F0-00C5-5CE6-2B00E913A9E5}"/>
          </ac:spMkLst>
        </pc:spChg>
        <pc:spChg chg="del">
          <ac:chgData name="Yu, Rosalie" userId="47cfebb9-0aa8-4c68-89cd-5024a7dcc534" providerId="ADAL" clId="{C30ABCFA-596C-42EB-A184-17BAF9BFC7D0}" dt="2023-11-07T15:22:40.704" v="139" actId="478"/>
          <ac:spMkLst>
            <pc:docMk/>
            <pc:sldMk cId="3499333234" sldId="5531"/>
            <ac:spMk id="99" creationId="{71B6752D-9E2C-9E1B-7CDE-6092E7AAE7A2}"/>
          </ac:spMkLst>
        </pc:spChg>
        <pc:spChg chg="del">
          <ac:chgData name="Yu, Rosalie" userId="47cfebb9-0aa8-4c68-89cd-5024a7dcc534" providerId="ADAL" clId="{C30ABCFA-596C-42EB-A184-17BAF9BFC7D0}" dt="2023-11-07T15:22:38.871" v="137" actId="478"/>
          <ac:spMkLst>
            <pc:docMk/>
            <pc:sldMk cId="3499333234" sldId="5531"/>
            <ac:spMk id="100" creationId="{552435F2-C987-C842-191A-2AF1D8635B1E}"/>
          </ac:spMkLst>
        </pc:spChg>
        <pc:spChg chg="del">
          <ac:chgData name="Yu, Rosalie" userId="47cfebb9-0aa8-4c68-89cd-5024a7dcc534" providerId="ADAL" clId="{C30ABCFA-596C-42EB-A184-17BAF9BFC7D0}" dt="2023-11-07T15:22:40.704" v="139" actId="478"/>
          <ac:spMkLst>
            <pc:docMk/>
            <pc:sldMk cId="3499333234" sldId="5531"/>
            <ac:spMk id="101" creationId="{5C81F730-BBE8-DB65-952B-CD17FEC715DA}"/>
          </ac:spMkLst>
        </pc:spChg>
        <pc:spChg chg="del">
          <ac:chgData name="Yu, Rosalie" userId="47cfebb9-0aa8-4c68-89cd-5024a7dcc534" providerId="ADAL" clId="{C30ABCFA-596C-42EB-A184-17BAF9BFC7D0}" dt="2023-11-07T15:22:40.704" v="139" actId="478"/>
          <ac:spMkLst>
            <pc:docMk/>
            <pc:sldMk cId="3499333234" sldId="5531"/>
            <ac:spMk id="102" creationId="{2FEA8047-339E-977C-B629-0E07D1F4A930}"/>
          </ac:spMkLst>
        </pc:spChg>
        <pc:spChg chg="del">
          <ac:chgData name="Yu, Rosalie" userId="47cfebb9-0aa8-4c68-89cd-5024a7dcc534" providerId="ADAL" clId="{C30ABCFA-596C-42EB-A184-17BAF9BFC7D0}" dt="2023-11-07T15:22:40.704" v="139" actId="478"/>
          <ac:spMkLst>
            <pc:docMk/>
            <pc:sldMk cId="3499333234" sldId="5531"/>
            <ac:spMk id="103" creationId="{F97E6B5F-0836-2D41-A1C8-010AE4A92839}"/>
          </ac:spMkLst>
        </pc:spChg>
        <pc:spChg chg="del">
          <ac:chgData name="Yu, Rosalie" userId="47cfebb9-0aa8-4c68-89cd-5024a7dcc534" providerId="ADAL" clId="{C30ABCFA-596C-42EB-A184-17BAF9BFC7D0}" dt="2023-11-07T15:22:40.704" v="139" actId="478"/>
          <ac:spMkLst>
            <pc:docMk/>
            <pc:sldMk cId="3499333234" sldId="5531"/>
            <ac:spMk id="105" creationId="{D6A0C60B-5227-5136-1453-9B2FE15CA18D}"/>
          </ac:spMkLst>
        </pc:spChg>
        <pc:spChg chg="del">
          <ac:chgData name="Yu, Rosalie" userId="47cfebb9-0aa8-4c68-89cd-5024a7dcc534" providerId="ADAL" clId="{C30ABCFA-596C-42EB-A184-17BAF9BFC7D0}" dt="2023-11-07T15:22:40.704" v="139" actId="478"/>
          <ac:spMkLst>
            <pc:docMk/>
            <pc:sldMk cId="3499333234" sldId="5531"/>
            <ac:spMk id="106" creationId="{2D0F19B0-C2A9-4E64-B6B5-0964B5EB2075}"/>
          </ac:spMkLst>
        </pc:spChg>
        <pc:spChg chg="del">
          <ac:chgData name="Yu, Rosalie" userId="47cfebb9-0aa8-4c68-89cd-5024a7dcc534" providerId="ADAL" clId="{C30ABCFA-596C-42EB-A184-17BAF9BFC7D0}" dt="2023-11-07T15:22:40.704" v="139" actId="478"/>
          <ac:spMkLst>
            <pc:docMk/>
            <pc:sldMk cId="3499333234" sldId="5531"/>
            <ac:spMk id="108" creationId="{0385439F-B677-707B-69E8-FE7398365F98}"/>
          </ac:spMkLst>
        </pc:spChg>
        <pc:spChg chg="del">
          <ac:chgData name="Yu, Rosalie" userId="47cfebb9-0aa8-4c68-89cd-5024a7dcc534" providerId="ADAL" clId="{C30ABCFA-596C-42EB-A184-17BAF9BFC7D0}" dt="2023-11-07T15:22:39.589" v="138" actId="478"/>
          <ac:spMkLst>
            <pc:docMk/>
            <pc:sldMk cId="3499333234" sldId="5531"/>
            <ac:spMk id="109" creationId="{40FB19B3-1E32-C545-19A5-8CF2640D0D4E}"/>
          </ac:spMkLst>
        </pc:spChg>
        <pc:spChg chg="del">
          <ac:chgData name="Yu, Rosalie" userId="47cfebb9-0aa8-4c68-89cd-5024a7dcc534" providerId="ADAL" clId="{C30ABCFA-596C-42EB-A184-17BAF9BFC7D0}" dt="2023-11-07T15:22:40.704" v="139" actId="478"/>
          <ac:spMkLst>
            <pc:docMk/>
            <pc:sldMk cId="3499333234" sldId="5531"/>
            <ac:spMk id="110" creationId="{4D0978A4-6926-1DF4-1A70-023767241B9C}"/>
          </ac:spMkLst>
        </pc:spChg>
        <pc:spChg chg="del">
          <ac:chgData name="Yu, Rosalie" userId="47cfebb9-0aa8-4c68-89cd-5024a7dcc534" providerId="ADAL" clId="{C30ABCFA-596C-42EB-A184-17BAF9BFC7D0}" dt="2023-11-07T15:22:40.704" v="139" actId="478"/>
          <ac:spMkLst>
            <pc:docMk/>
            <pc:sldMk cId="3499333234" sldId="5531"/>
            <ac:spMk id="112" creationId="{7B55FA0D-FF26-331B-6410-A5F96537DCB2}"/>
          </ac:spMkLst>
        </pc:spChg>
        <pc:spChg chg="del">
          <ac:chgData name="Yu, Rosalie" userId="47cfebb9-0aa8-4c68-89cd-5024a7dcc534" providerId="ADAL" clId="{C30ABCFA-596C-42EB-A184-17BAF9BFC7D0}" dt="2023-11-07T15:22:40.704" v="139" actId="478"/>
          <ac:spMkLst>
            <pc:docMk/>
            <pc:sldMk cId="3499333234" sldId="5531"/>
            <ac:spMk id="113" creationId="{E113B213-ABEB-9EC0-B3ED-547815B0D337}"/>
          </ac:spMkLst>
        </pc:spChg>
        <pc:spChg chg="del">
          <ac:chgData name="Yu, Rosalie" userId="47cfebb9-0aa8-4c68-89cd-5024a7dcc534" providerId="ADAL" clId="{C30ABCFA-596C-42EB-A184-17BAF9BFC7D0}" dt="2023-11-07T15:22:40.704" v="139" actId="478"/>
          <ac:spMkLst>
            <pc:docMk/>
            <pc:sldMk cId="3499333234" sldId="5531"/>
            <ac:spMk id="114" creationId="{316ABC56-B782-E8D3-998D-5745FAB84589}"/>
          </ac:spMkLst>
        </pc:spChg>
        <pc:spChg chg="del">
          <ac:chgData name="Yu, Rosalie" userId="47cfebb9-0aa8-4c68-89cd-5024a7dcc534" providerId="ADAL" clId="{C30ABCFA-596C-42EB-A184-17BAF9BFC7D0}" dt="2023-11-07T15:22:40.704" v="139" actId="478"/>
          <ac:spMkLst>
            <pc:docMk/>
            <pc:sldMk cId="3499333234" sldId="5531"/>
            <ac:spMk id="116" creationId="{EABD8E37-E88E-209B-8D8A-8BBB3C18E4C6}"/>
          </ac:spMkLst>
        </pc:spChg>
        <pc:spChg chg="del">
          <ac:chgData name="Yu, Rosalie" userId="47cfebb9-0aa8-4c68-89cd-5024a7dcc534" providerId="ADAL" clId="{C30ABCFA-596C-42EB-A184-17BAF9BFC7D0}" dt="2023-11-07T15:22:40.704" v="139" actId="478"/>
          <ac:spMkLst>
            <pc:docMk/>
            <pc:sldMk cId="3499333234" sldId="5531"/>
            <ac:spMk id="117" creationId="{96565976-895D-ECB2-C018-DEF163A94ED6}"/>
          </ac:spMkLst>
        </pc:spChg>
        <pc:spChg chg="del">
          <ac:chgData name="Yu, Rosalie" userId="47cfebb9-0aa8-4c68-89cd-5024a7dcc534" providerId="ADAL" clId="{C30ABCFA-596C-42EB-A184-17BAF9BFC7D0}" dt="2023-11-07T15:22:40.704" v="139" actId="478"/>
          <ac:spMkLst>
            <pc:docMk/>
            <pc:sldMk cId="3499333234" sldId="5531"/>
            <ac:spMk id="118" creationId="{9FEF07F9-DBF7-3461-6FAE-50E483804BAC}"/>
          </ac:spMkLst>
        </pc:spChg>
        <pc:spChg chg="del">
          <ac:chgData name="Yu, Rosalie" userId="47cfebb9-0aa8-4c68-89cd-5024a7dcc534" providerId="ADAL" clId="{C30ABCFA-596C-42EB-A184-17BAF9BFC7D0}" dt="2023-11-07T15:22:40.704" v="139" actId="478"/>
          <ac:spMkLst>
            <pc:docMk/>
            <pc:sldMk cId="3499333234" sldId="5531"/>
            <ac:spMk id="120" creationId="{08EE606B-C9C4-FDCB-589E-EB32F7E56552}"/>
          </ac:spMkLst>
        </pc:spChg>
        <pc:spChg chg="del">
          <ac:chgData name="Yu, Rosalie" userId="47cfebb9-0aa8-4c68-89cd-5024a7dcc534" providerId="ADAL" clId="{C30ABCFA-596C-42EB-A184-17BAF9BFC7D0}" dt="2023-11-07T15:22:40.704" v="139" actId="478"/>
          <ac:spMkLst>
            <pc:docMk/>
            <pc:sldMk cId="3499333234" sldId="5531"/>
            <ac:spMk id="121" creationId="{8BABC237-F081-A949-6F25-43D22977C2FE}"/>
          </ac:spMkLst>
        </pc:spChg>
        <pc:spChg chg="del">
          <ac:chgData name="Yu, Rosalie" userId="47cfebb9-0aa8-4c68-89cd-5024a7dcc534" providerId="ADAL" clId="{C30ABCFA-596C-42EB-A184-17BAF9BFC7D0}" dt="2023-11-07T15:22:40.704" v="139" actId="478"/>
          <ac:spMkLst>
            <pc:docMk/>
            <pc:sldMk cId="3499333234" sldId="5531"/>
            <ac:spMk id="122" creationId="{65620496-15CA-E5A0-1758-10CA799D1B85}"/>
          </ac:spMkLst>
        </pc:spChg>
        <pc:spChg chg="del">
          <ac:chgData name="Yu, Rosalie" userId="47cfebb9-0aa8-4c68-89cd-5024a7dcc534" providerId="ADAL" clId="{C30ABCFA-596C-42EB-A184-17BAF9BFC7D0}" dt="2023-11-07T15:22:40.704" v="139" actId="478"/>
          <ac:spMkLst>
            <pc:docMk/>
            <pc:sldMk cId="3499333234" sldId="5531"/>
            <ac:spMk id="125" creationId="{73678A20-94AB-5351-4C69-FCA73250F0E1}"/>
          </ac:spMkLst>
        </pc:spChg>
        <pc:spChg chg="del">
          <ac:chgData name="Yu, Rosalie" userId="47cfebb9-0aa8-4c68-89cd-5024a7dcc534" providerId="ADAL" clId="{C30ABCFA-596C-42EB-A184-17BAF9BFC7D0}" dt="2023-11-07T15:22:40.704" v="139" actId="478"/>
          <ac:spMkLst>
            <pc:docMk/>
            <pc:sldMk cId="3499333234" sldId="5531"/>
            <ac:spMk id="127" creationId="{216FB490-C748-C06B-8A1F-59FF31405B7A}"/>
          </ac:spMkLst>
        </pc:spChg>
        <pc:graphicFrameChg chg="del">
          <ac:chgData name="Yu, Rosalie" userId="47cfebb9-0aa8-4c68-89cd-5024a7dcc534" providerId="ADAL" clId="{C30ABCFA-596C-42EB-A184-17BAF9BFC7D0}" dt="2023-11-07T15:22:40.704" v="139" actId="478"/>
          <ac:graphicFrameMkLst>
            <pc:docMk/>
            <pc:sldMk cId="3499333234" sldId="5531"/>
            <ac:graphicFrameMk id="104" creationId="{C81EC608-B8FE-F376-6CD1-8246921CF273}"/>
          </ac:graphicFrameMkLst>
        </pc:graphicFrameChg>
        <pc:cxnChg chg="del">
          <ac:chgData name="Yu, Rosalie" userId="47cfebb9-0aa8-4c68-89cd-5024a7dcc534" providerId="ADAL" clId="{C30ABCFA-596C-42EB-A184-17BAF9BFC7D0}" dt="2023-11-07T15:22:40.704" v="139" actId="478"/>
          <ac:cxnSpMkLst>
            <pc:docMk/>
            <pc:sldMk cId="3499333234" sldId="5531"/>
            <ac:cxnSpMk id="107" creationId="{39608376-9079-D095-65D4-C945190C8E51}"/>
          </ac:cxnSpMkLst>
        </pc:cxnChg>
        <pc:cxnChg chg="del">
          <ac:chgData name="Yu, Rosalie" userId="47cfebb9-0aa8-4c68-89cd-5024a7dcc534" providerId="ADAL" clId="{C30ABCFA-596C-42EB-A184-17BAF9BFC7D0}" dt="2023-11-07T15:22:40.704" v="139" actId="478"/>
          <ac:cxnSpMkLst>
            <pc:docMk/>
            <pc:sldMk cId="3499333234" sldId="5531"/>
            <ac:cxnSpMk id="111" creationId="{C9EE2F71-3FBF-53EF-C5B6-CC9D3AD19771}"/>
          </ac:cxnSpMkLst>
        </pc:cxnChg>
        <pc:cxnChg chg="del">
          <ac:chgData name="Yu, Rosalie" userId="47cfebb9-0aa8-4c68-89cd-5024a7dcc534" providerId="ADAL" clId="{C30ABCFA-596C-42EB-A184-17BAF9BFC7D0}" dt="2023-11-07T15:22:40.704" v="139" actId="478"/>
          <ac:cxnSpMkLst>
            <pc:docMk/>
            <pc:sldMk cId="3499333234" sldId="5531"/>
            <ac:cxnSpMk id="115" creationId="{38FBFAE1-7495-336F-2B22-EE8B2B9C00D2}"/>
          </ac:cxnSpMkLst>
        </pc:cxnChg>
        <pc:cxnChg chg="del">
          <ac:chgData name="Yu, Rosalie" userId="47cfebb9-0aa8-4c68-89cd-5024a7dcc534" providerId="ADAL" clId="{C30ABCFA-596C-42EB-A184-17BAF9BFC7D0}" dt="2023-11-07T15:22:40.704" v="139" actId="478"/>
          <ac:cxnSpMkLst>
            <pc:docMk/>
            <pc:sldMk cId="3499333234" sldId="5531"/>
            <ac:cxnSpMk id="119" creationId="{4DA6D3C1-CDF8-BD0D-C5EE-01DB82E4D2EA}"/>
          </ac:cxnSpMkLst>
        </pc:cxnChg>
        <pc:cxnChg chg="del">
          <ac:chgData name="Yu, Rosalie" userId="47cfebb9-0aa8-4c68-89cd-5024a7dcc534" providerId="ADAL" clId="{C30ABCFA-596C-42EB-A184-17BAF9BFC7D0}" dt="2023-11-07T15:22:40.704" v="139" actId="478"/>
          <ac:cxnSpMkLst>
            <pc:docMk/>
            <pc:sldMk cId="3499333234" sldId="5531"/>
            <ac:cxnSpMk id="123" creationId="{BEBD42AE-6867-FF70-3372-550F91286229}"/>
          </ac:cxnSpMkLst>
        </pc:cxnChg>
      </pc:sldChg>
      <pc:sldChg chg="addSp delSp modSp mod">
        <pc:chgData name="Yu, Rosalie" userId="47cfebb9-0aa8-4c68-89cd-5024a7dcc534" providerId="ADAL" clId="{C30ABCFA-596C-42EB-A184-17BAF9BFC7D0}" dt="2023-11-07T15:22:34.653" v="135" actId="478"/>
        <pc:sldMkLst>
          <pc:docMk/>
          <pc:sldMk cId="1502405246" sldId="5532"/>
        </pc:sldMkLst>
        <pc:spChg chg="add del mod">
          <ac:chgData name="Yu, Rosalie" userId="47cfebb9-0aa8-4c68-89cd-5024a7dcc534" providerId="ADAL" clId="{C30ABCFA-596C-42EB-A184-17BAF9BFC7D0}" dt="2023-11-07T15:22:29.837" v="128" actId="478"/>
          <ac:spMkLst>
            <pc:docMk/>
            <pc:sldMk cId="1502405246" sldId="5532"/>
            <ac:spMk id="3" creationId="{22F9FEE6-887D-0134-08EF-1FEEF137E4F9}"/>
          </ac:spMkLst>
        </pc:spChg>
        <pc:spChg chg="mod">
          <ac:chgData name="Yu, Rosalie" userId="47cfebb9-0aa8-4c68-89cd-5024a7dcc534" providerId="ADAL" clId="{C30ABCFA-596C-42EB-A184-17BAF9BFC7D0}" dt="2023-11-07T15:22:25.263" v="126" actId="20577"/>
          <ac:spMkLst>
            <pc:docMk/>
            <pc:sldMk cId="1502405246" sldId="5532"/>
            <ac:spMk id="4" creationId="{00000000-0000-0000-0000-000000000000}"/>
          </ac:spMkLst>
        </pc:spChg>
        <pc:spChg chg="del">
          <ac:chgData name="Yu, Rosalie" userId="47cfebb9-0aa8-4c68-89cd-5024a7dcc534" providerId="ADAL" clId="{C30ABCFA-596C-42EB-A184-17BAF9BFC7D0}" dt="2023-11-07T15:22:28.216" v="127" actId="478"/>
          <ac:spMkLst>
            <pc:docMk/>
            <pc:sldMk cId="1502405246" sldId="5532"/>
            <ac:spMk id="63" creationId="{1643DB75-CB2F-4043-3E16-3BD6A17CC047}"/>
          </ac:spMkLst>
        </pc:spChg>
        <pc:spChg chg="del">
          <ac:chgData name="Yu, Rosalie" userId="47cfebb9-0aa8-4c68-89cd-5024a7dcc534" providerId="ADAL" clId="{C30ABCFA-596C-42EB-A184-17BAF9BFC7D0}" dt="2023-11-07T15:22:32.479" v="131" actId="478"/>
          <ac:spMkLst>
            <pc:docMk/>
            <pc:sldMk cId="1502405246" sldId="5532"/>
            <ac:spMk id="64" creationId="{268A1F47-67B0-5BFD-FA28-2592AF8AEE5D}"/>
          </ac:spMkLst>
        </pc:spChg>
        <pc:spChg chg="del">
          <ac:chgData name="Yu, Rosalie" userId="47cfebb9-0aa8-4c68-89cd-5024a7dcc534" providerId="ADAL" clId="{C30ABCFA-596C-42EB-A184-17BAF9BFC7D0}" dt="2023-11-07T15:22:32.898" v="132" actId="478"/>
          <ac:spMkLst>
            <pc:docMk/>
            <pc:sldMk cId="1502405246" sldId="5532"/>
            <ac:spMk id="65" creationId="{FDBB08BC-DAC1-001E-5332-9B1F419DAB3E}"/>
          </ac:spMkLst>
        </pc:spChg>
        <pc:spChg chg="del">
          <ac:chgData name="Yu, Rosalie" userId="47cfebb9-0aa8-4c68-89cd-5024a7dcc534" providerId="ADAL" clId="{C30ABCFA-596C-42EB-A184-17BAF9BFC7D0}" dt="2023-11-07T15:22:33.273" v="133" actId="478"/>
          <ac:spMkLst>
            <pc:docMk/>
            <pc:sldMk cId="1502405246" sldId="5532"/>
            <ac:spMk id="66" creationId="{9C8E63DD-45E8-3436-05AE-B9AFED5C34AA}"/>
          </ac:spMkLst>
        </pc:spChg>
        <pc:spChg chg="del mod">
          <ac:chgData name="Yu, Rosalie" userId="47cfebb9-0aa8-4c68-89cd-5024a7dcc534" providerId="ADAL" clId="{C30ABCFA-596C-42EB-A184-17BAF9BFC7D0}" dt="2023-11-07T15:22:34.653" v="135" actId="478"/>
          <ac:spMkLst>
            <pc:docMk/>
            <pc:sldMk cId="1502405246" sldId="5532"/>
            <ac:spMk id="70" creationId="{28FDE83E-4A4D-6FF8-1B81-D1D50C292E17}"/>
          </ac:spMkLst>
        </pc:spChg>
        <pc:spChg chg="del mod">
          <ac:chgData name="Yu, Rosalie" userId="47cfebb9-0aa8-4c68-89cd-5024a7dcc534" providerId="ADAL" clId="{C30ABCFA-596C-42EB-A184-17BAF9BFC7D0}" dt="2023-11-07T15:22:31.756" v="130" actId="478"/>
          <ac:spMkLst>
            <pc:docMk/>
            <pc:sldMk cId="1502405246" sldId="5532"/>
            <ac:spMk id="71" creationId="{323A5460-6881-E7CD-43E5-D81E5277DD5B}"/>
          </ac:spMkLst>
        </pc:spChg>
      </pc:sldChg>
      <pc:sldChg chg="del">
        <pc:chgData name="Yu, Rosalie" userId="47cfebb9-0aa8-4c68-89cd-5024a7dcc534" providerId="ADAL" clId="{C30ABCFA-596C-42EB-A184-17BAF9BFC7D0}" dt="2023-11-07T15:25:13.643" v="255" actId="47"/>
        <pc:sldMkLst>
          <pc:docMk/>
          <pc:sldMk cId="82559551" sldId="5533"/>
        </pc:sldMkLst>
      </pc:sldChg>
      <pc:sldChg chg="add">
        <pc:chgData name="Yu, Rosalie" userId="47cfebb9-0aa8-4c68-89cd-5024a7dcc534" providerId="ADAL" clId="{C30ABCFA-596C-42EB-A184-17BAF9BFC7D0}" dt="2023-11-07T15:23:15.571" v="163" actId="2890"/>
        <pc:sldMkLst>
          <pc:docMk/>
          <pc:sldMk cId="1307908641" sldId="5534"/>
        </pc:sldMkLst>
      </pc:sldChg>
      <pc:sldChg chg="add ord">
        <pc:chgData name="Yu, Rosalie" userId="47cfebb9-0aa8-4c68-89cd-5024a7dcc534" providerId="ADAL" clId="{C30ABCFA-596C-42EB-A184-17BAF9BFC7D0}" dt="2023-11-07T15:23:38.827" v="201"/>
        <pc:sldMkLst>
          <pc:docMk/>
          <pc:sldMk cId="3009160041" sldId="5535"/>
        </pc:sldMkLst>
      </pc:sldChg>
      <pc:sldChg chg="add">
        <pc:chgData name="Yu, Rosalie" userId="47cfebb9-0aa8-4c68-89cd-5024a7dcc534" providerId="ADAL" clId="{C30ABCFA-596C-42EB-A184-17BAF9BFC7D0}" dt="2023-11-07T15:23:39.309" v="202"/>
        <pc:sldMkLst>
          <pc:docMk/>
          <pc:sldMk cId="1883634330" sldId="5536"/>
        </pc:sldMkLst>
      </pc:sldChg>
      <pc:sldChg chg="modSp add mod">
        <pc:chgData name="Yu, Rosalie" userId="47cfebb9-0aa8-4c68-89cd-5024a7dcc534" providerId="ADAL" clId="{C30ABCFA-596C-42EB-A184-17BAF9BFC7D0}" dt="2023-11-07T15:24:15.785" v="229" actId="20577"/>
        <pc:sldMkLst>
          <pc:docMk/>
          <pc:sldMk cId="2772268308" sldId="5537"/>
        </pc:sldMkLst>
        <pc:spChg chg="mod">
          <ac:chgData name="Yu, Rosalie" userId="47cfebb9-0aa8-4c68-89cd-5024a7dcc534" providerId="ADAL" clId="{C30ABCFA-596C-42EB-A184-17BAF9BFC7D0}" dt="2023-11-07T15:24:15.785" v="229" actId="20577"/>
          <ac:spMkLst>
            <pc:docMk/>
            <pc:sldMk cId="2772268308" sldId="5537"/>
            <ac:spMk id="2" creationId="{0102E317-6120-4D16-90E4-DE1AB86692AD}"/>
          </ac:spMkLst>
        </pc:spChg>
      </pc:sldChg>
      <pc:sldChg chg="add">
        <pc:chgData name="Yu, Rosalie" userId="47cfebb9-0aa8-4c68-89cd-5024a7dcc534" providerId="ADAL" clId="{C30ABCFA-596C-42EB-A184-17BAF9BFC7D0}" dt="2023-11-07T15:24:23.159" v="230"/>
        <pc:sldMkLst>
          <pc:docMk/>
          <pc:sldMk cId="3591875131" sldId="5538"/>
        </pc:sldMkLst>
      </pc:sldChg>
      <pc:sldChg chg="add">
        <pc:chgData name="Yu, Rosalie" userId="47cfebb9-0aa8-4c68-89cd-5024a7dcc534" providerId="ADAL" clId="{C30ABCFA-596C-42EB-A184-17BAF9BFC7D0}" dt="2023-11-07T15:24:23.531" v="231"/>
        <pc:sldMkLst>
          <pc:docMk/>
          <pc:sldMk cId="3973163896" sldId="5539"/>
        </pc:sldMkLst>
      </pc:sldChg>
      <pc:sldChg chg="modSp add mod ord">
        <pc:chgData name="Yu, Rosalie" userId="47cfebb9-0aa8-4c68-89cd-5024a7dcc534" providerId="ADAL" clId="{C30ABCFA-596C-42EB-A184-17BAF9BFC7D0}" dt="2023-12-11T21:14:58.647" v="431" actId="20577"/>
        <pc:sldMkLst>
          <pc:docMk/>
          <pc:sldMk cId="3911528909" sldId="5540"/>
        </pc:sldMkLst>
        <pc:spChg chg="mod">
          <ac:chgData name="Yu, Rosalie" userId="47cfebb9-0aa8-4c68-89cd-5024a7dcc534" providerId="ADAL" clId="{C30ABCFA-596C-42EB-A184-17BAF9BFC7D0}" dt="2023-12-11T21:14:58.647" v="431" actId="20577"/>
          <ac:spMkLst>
            <pc:docMk/>
            <pc:sldMk cId="3911528909" sldId="5540"/>
            <ac:spMk id="2" creationId="{0102E317-6120-4D16-90E4-DE1AB86692AD}"/>
          </ac:spMkLst>
        </pc:spChg>
      </pc:sldChg>
      <pc:sldChg chg="add ord">
        <pc:chgData name="Yu, Rosalie" userId="47cfebb9-0aa8-4c68-89cd-5024a7dcc534" providerId="ADAL" clId="{C30ABCFA-596C-42EB-A184-17BAF9BFC7D0}" dt="2023-12-11T21:10:01.157" v="363"/>
        <pc:sldMkLst>
          <pc:docMk/>
          <pc:sldMk cId="1099859314" sldId="5541"/>
        </pc:sldMkLst>
      </pc:sldChg>
      <pc:sldChg chg="add">
        <pc:chgData name="Yu, Rosalie" userId="47cfebb9-0aa8-4c68-89cd-5024a7dcc534" providerId="ADAL" clId="{C30ABCFA-596C-42EB-A184-17BAF9BFC7D0}" dt="2023-11-07T15:24:46.059" v="247"/>
        <pc:sldMkLst>
          <pc:docMk/>
          <pc:sldMk cId="1465276992" sldId="5542"/>
        </pc:sldMkLst>
      </pc:sldChg>
      <pc:sldChg chg="modSp add mod">
        <pc:chgData name="Yu, Rosalie" userId="47cfebb9-0aa8-4c68-89cd-5024a7dcc534" providerId="ADAL" clId="{C30ABCFA-596C-42EB-A184-17BAF9BFC7D0}" dt="2023-11-07T15:26:30.367" v="300" actId="20577"/>
        <pc:sldMkLst>
          <pc:docMk/>
          <pc:sldMk cId="3114767770" sldId="5543"/>
        </pc:sldMkLst>
        <pc:spChg chg="mod">
          <ac:chgData name="Yu, Rosalie" userId="47cfebb9-0aa8-4c68-89cd-5024a7dcc534" providerId="ADAL" clId="{C30ABCFA-596C-42EB-A184-17BAF9BFC7D0}" dt="2023-11-07T15:26:30.367" v="300" actId="20577"/>
          <ac:spMkLst>
            <pc:docMk/>
            <pc:sldMk cId="3114767770" sldId="5543"/>
            <ac:spMk id="2" creationId="{0102E317-6120-4D16-90E4-DE1AB86692AD}"/>
          </ac:spMkLst>
        </pc:spChg>
      </pc:sldChg>
      <pc:sldChg chg="add">
        <pc:chgData name="Yu, Rosalie" userId="47cfebb9-0aa8-4c68-89cd-5024a7dcc534" providerId="ADAL" clId="{C30ABCFA-596C-42EB-A184-17BAF9BFC7D0}" dt="2023-11-07T15:24:54.329" v="251"/>
        <pc:sldMkLst>
          <pc:docMk/>
          <pc:sldMk cId="826219614" sldId="5544"/>
        </pc:sldMkLst>
      </pc:sldChg>
      <pc:sldChg chg="add">
        <pc:chgData name="Yu, Rosalie" userId="47cfebb9-0aa8-4c68-89cd-5024a7dcc534" providerId="ADAL" clId="{C30ABCFA-596C-42EB-A184-17BAF9BFC7D0}" dt="2023-11-07T15:24:54.718" v="252"/>
        <pc:sldMkLst>
          <pc:docMk/>
          <pc:sldMk cId="3045388409" sldId="5545"/>
        </pc:sldMkLst>
      </pc:sldChg>
      <pc:sldChg chg="add del ord">
        <pc:chgData name="Yu, Rosalie" userId="47cfebb9-0aa8-4c68-89cd-5024a7dcc534" providerId="ADAL" clId="{C30ABCFA-596C-42EB-A184-17BAF9BFC7D0}" dt="2023-11-07T15:26:36.669" v="302" actId="47"/>
        <pc:sldMkLst>
          <pc:docMk/>
          <pc:sldMk cId="3646536170" sldId="5546"/>
        </pc:sldMkLst>
      </pc:sldChg>
      <pc:sldChg chg="add del">
        <pc:chgData name="Yu, Rosalie" userId="47cfebb9-0aa8-4c68-89cd-5024a7dcc534" providerId="ADAL" clId="{C30ABCFA-596C-42EB-A184-17BAF9BFC7D0}" dt="2023-11-07T15:26:41.223" v="304" actId="47"/>
        <pc:sldMkLst>
          <pc:docMk/>
          <pc:sldMk cId="909092947" sldId="5547"/>
        </pc:sldMkLst>
      </pc:sldChg>
      <pc:sldChg chg="del ord">
        <pc:chgData name="Yu, Rosalie" userId="47cfebb9-0aa8-4c68-89cd-5024a7dcc534" providerId="ADAL" clId="{C30ABCFA-596C-42EB-A184-17BAF9BFC7D0}" dt="2023-12-12T23:27:05.072" v="470" actId="47"/>
        <pc:sldMkLst>
          <pc:docMk/>
          <pc:sldMk cId="82559551" sldId="5548"/>
        </pc:sldMkLst>
      </pc:sldChg>
      <pc:sldChg chg="add del">
        <pc:chgData name="Yu, Rosalie" userId="47cfebb9-0aa8-4c68-89cd-5024a7dcc534" providerId="ADAL" clId="{C30ABCFA-596C-42EB-A184-17BAF9BFC7D0}" dt="2023-11-07T15:26:41.807" v="305" actId="47"/>
        <pc:sldMkLst>
          <pc:docMk/>
          <pc:sldMk cId="1901430574" sldId="5548"/>
        </pc:sldMkLst>
      </pc:sldChg>
      <pc:sldChg chg="modSp add mod">
        <pc:chgData name="Yu, Rosalie" userId="47cfebb9-0aa8-4c68-89cd-5024a7dcc534" providerId="ADAL" clId="{C30ABCFA-596C-42EB-A184-17BAF9BFC7D0}" dt="2023-12-13T19:08:35.820" v="509" actId="20577"/>
        <pc:sldMkLst>
          <pc:docMk/>
          <pc:sldMk cId="3995158754" sldId="5558"/>
        </pc:sldMkLst>
        <pc:spChg chg="mod">
          <ac:chgData name="Yu, Rosalie" userId="47cfebb9-0aa8-4c68-89cd-5024a7dcc534" providerId="ADAL" clId="{C30ABCFA-596C-42EB-A184-17BAF9BFC7D0}" dt="2023-12-13T19:08:35.820" v="509" actId="20577"/>
          <ac:spMkLst>
            <pc:docMk/>
            <pc:sldMk cId="3995158754" sldId="5558"/>
            <ac:spMk id="2" creationId="{0102E317-6120-4D16-90E4-DE1AB86692AD}"/>
          </ac:spMkLst>
        </pc:spChg>
      </pc:sldChg>
    </pc:docChg>
  </pc:docChgLst>
  <pc:docChgLst>
    <pc:chgData name="Yu, Rosalie" userId="S::61557@icf.com::47cfebb9-0aa8-4c68-89cd-5024a7dcc534" providerId="AD" clId="Web-{BEA2814C-FDB7-1396-A1B7-6064009D5F8A}"/>
    <pc:docChg chg="delSld modSld">
      <pc:chgData name="Yu, Rosalie" userId="S::61557@icf.com::47cfebb9-0aa8-4c68-89cd-5024a7dcc534" providerId="AD" clId="Web-{BEA2814C-FDB7-1396-A1B7-6064009D5F8A}" dt="2023-12-05T20:37:40.067" v="6"/>
      <pc:docMkLst>
        <pc:docMk/>
      </pc:docMkLst>
      <pc:sldChg chg="modSp">
        <pc:chgData name="Yu, Rosalie" userId="S::61557@icf.com::47cfebb9-0aa8-4c68-89cd-5024a7dcc534" providerId="AD" clId="Web-{BEA2814C-FDB7-1396-A1B7-6064009D5F8A}" dt="2023-12-05T20:37:34.207" v="3"/>
        <pc:sldMkLst>
          <pc:docMk/>
          <pc:sldMk cId="2495550628" sldId="998"/>
        </pc:sldMkLst>
        <pc:graphicFrameChg chg="mod modGraphic">
          <ac:chgData name="Yu, Rosalie" userId="S::61557@icf.com::47cfebb9-0aa8-4c68-89cd-5024a7dcc534" providerId="AD" clId="Web-{BEA2814C-FDB7-1396-A1B7-6064009D5F8A}" dt="2023-12-05T20:37:34.207" v="3"/>
          <ac:graphicFrameMkLst>
            <pc:docMk/>
            <pc:sldMk cId="2495550628" sldId="998"/>
            <ac:graphicFrameMk id="10" creationId="{00000000-0000-0000-0000-000000000000}"/>
          </ac:graphicFrameMkLst>
        </pc:graphicFrameChg>
      </pc:sldChg>
      <pc:sldChg chg="del">
        <pc:chgData name="Yu, Rosalie" userId="S::61557@icf.com::47cfebb9-0aa8-4c68-89cd-5024a7dcc534" providerId="AD" clId="Web-{BEA2814C-FDB7-1396-A1B7-6064009D5F8A}" dt="2023-12-05T20:37:40.067" v="6"/>
        <pc:sldMkLst>
          <pc:docMk/>
          <pc:sldMk cId="4166848665" sldId="1033"/>
        </pc:sldMkLst>
      </pc:sldChg>
      <pc:sldChg chg="del">
        <pc:chgData name="Yu, Rosalie" userId="S::61557@icf.com::47cfebb9-0aa8-4c68-89cd-5024a7dcc534" providerId="AD" clId="Web-{BEA2814C-FDB7-1396-A1B7-6064009D5F8A}" dt="2023-12-05T20:37:40.051" v="5"/>
        <pc:sldMkLst>
          <pc:docMk/>
          <pc:sldMk cId="3499333234" sldId="5531"/>
        </pc:sldMkLst>
      </pc:sldChg>
      <pc:sldChg chg="del">
        <pc:chgData name="Yu, Rosalie" userId="S::61557@icf.com::47cfebb9-0aa8-4c68-89cd-5024a7dcc534" providerId="AD" clId="Web-{BEA2814C-FDB7-1396-A1B7-6064009D5F8A}" dt="2023-12-05T20:37:40.051" v="4"/>
        <pc:sldMkLst>
          <pc:docMk/>
          <pc:sldMk cId="1502405246" sldId="5532"/>
        </pc:sldMkLst>
      </pc:sldChg>
    </pc:docChg>
  </pc:docChgLst>
  <pc:docChgLst>
    <pc:chgData name="DeBenedittis, Siena" userId="S::57421@icf.com::72a0dc80-edbd-4151-bb7f-404554c45110" providerId="AD" clId="Web-{14D2C841-5BD0-FF69-0C15-C8BD26FE85CE}"/>
    <pc:docChg chg="modSld">
      <pc:chgData name="DeBenedittis, Siena" userId="S::57421@icf.com::72a0dc80-edbd-4151-bb7f-404554c45110" providerId="AD" clId="Web-{14D2C841-5BD0-FF69-0C15-C8BD26FE85CE}" dt="2023-07-19T21:19:16.099" v="45" actId="20577"/>
      <pc:docMkLst>
        <pc:docMk/>
      </pc:docMkLst>
      <pc:sldChg chg="modSp">
        <pc:chgData name="DeBenedittis, Siena" userId="S::57421@icf.com::72a0dc80-edbd-4151-bb7f-404554c45110" providerId="AD" clId="Web-{14D2C841-5BD0-FF69-0C15-C8BD26FE85CE}" dt="2023-07-19T21:19:16.099" v="45" actId="20577"/>
        <pc:sldMkLst>
          <pc:docMk/>
          <pc:sldMk cId="3901411608" sldId="5528"/>
        </pc:sldMkLst>
        <pc:spChg chg="mod">
          <ac:chgData name="DeBenedittis, Siena" userId="S::57421@icf.com::72a0dc80-edbd-4151-bb7f-404554c45110" providerId="AD" clId="Web-{14D2C841-5BD0-FF69-0C15-C8BD26FE85CE}" dt="2023-07-19T21:19:16.099" v="45" actId="20577"/>
          <ac:spMkLst>
            <pc:docMk/>
            <pc:sldMk cId="3901411608" sldId="5528"/>
            <ac:spMk id="4" creationId="{00000000-0000-0000-0000-000000000000}"/>
          </ac:spMkLst>
        </pc:spChg>
      </pc:sldChg>
    </pc:docChg>
  </pc:docChgLst>
  <pc:docChgLst>
    <pc:chgData name="Yu, Rosalie" userId="S::61557@icf.com::47cfebb9-0aa8-4c68-89cd-5024a7dcc534" providerId="AD" clId="Web-{D65EE248-9E6E-D63D-E986-933237E30386}"/>
    <pc:docChg chg="addSld delSld modSld">
      <pc:chgData name="Yu, Rosalie" userId="S::61557@icf.com::47cfebb9-0aa8-4c68-89cd-5024a7dcc534" providerId="AD" clId="Web-{D65EE248-9E6E-D63D-E986-933237E30386}" dt="2023-12-06T20:43:07.884" v="113"/>
      <pc:docMkLst>
        <pc:docMk/>
      </pc:docMkLst>
      <pc:sldChg chg="modSp">
        <pc:chgData name="Yu, Rosalie" userId="S::61557@icf.com::47cfebb9-0aa8-4c68-89cd-5024a7dcc534" providerId="AD" clId="Web-{D65EE248-9E6E-D63D-E986-933237E30386}" dt="2023-12-06T20:41:19.990" v="112"/>
        <pc:sldMkLst>
          <pc:docMk/>
          <pc:sldMk cId="2495550628" sldId="998"/>
        </pc:sldMkLst>
        <pc:graphicFrameChg chg="mod modGraphic">
          <ac:chgData name="Yu, Rosalie" userId="S::61557@icf.com::47cfebb9-0aa8-4c68-89cd-5024a7dcc534" providerId="AD" clId="Web-{D65EE248-9E6E-D63D-E986-933237E30386}" dt="2023-12-06T20:41:19.990" v="112"/>
          <ac:graphicFrameMkLst>
            <pc:docMk/>
            <pc:sldMk cId="2495550628" sldId="998"/>
            <ac:graphicFrameMk id="10" creationId="{00000000-0000-0000-0000-000000000000}"/>
          </ac:graphicFrameMkLst>
        </pc:graphicFrameChg>
      </pc:sldChg>
      <pc:sldChg chg="modSp">
        <pc:chgData name="Yu, Rosalie" userId="S::61557@icf.com::47cfebb9-0aa8-4c68-89cd-5024a7dcc534" providerId="AD" clId="Web-{D65EE248-9E6E-D63D-E986-933237E30386}" dt="2023-12-06T20:36:53.402" v="45" actId="20577"/>
        <pc:sldMkLst>
          <pc:docMk/>
          <pc:sldMk cId="4141352686" sldId="5530"/>
        </pc:sldMkLst>
        <pc:spChg chg="mod">
          <ac:chgData name="Yu, Rosalie" userId="S::61557@icf.com::47cfebb9-0aa8-4c68-89cd-5024a7dcc534" providerId="AD" clId="Web-{D65EE248-9E6E-D63D-E986-933237E30386}" dt="2023-12-06T20:36:53.402" v="45" actId="20577"/>
          <ac:spMkLst>
            <pc:docMk/>
            <pc:sldMk cId="4141352686" sldId="5530"/>
            <ac:spMk id="2" creationId="{0102E317-6120-4D16-90E4-DE1AB86692AD}"/>
          </ac:spMkLst>
        </pc:spChg>
      </pc:sldChg>
      <pc:sldChg chg="del">
        <pc:chgData name="Yu, Rosalie" userId="S::61557@icf.com::47cfebb9-0aa8-4c68-89cd-5024a7dcc534" providerId="AD" clId="Web-{D65EE248-9E6E-D63D-E986-933237E30386}" dt="2023-12-06T20:34:12.474" v="28"/>
        <pc:sldMkLst>
          <pc:docMk/>
          <pc:sldMk cId="1883634330" sldId="5536"/>
        </pc:sldMkLst>
      </pc:sldChg>
      <pc:sldChg chg="modSp">
        <pc:chgData name="Yu, Rosalie" userId="S::61557@icf.com::47cfebb9-0aa8-4c68-89cd-5024a7dcc534" providerId="AD" clId="Web-{D65EE248-9E6E-D63D-E986-933237E30386}" dt="2023-12-06T20:36:39.261" v="37" actId="20577"/>
        <pc:sldMkLst>
          <pc:docMk/>
          <pc:sldMk cId="2772268308" sldId="5537"/>
        </pc:sldMkLst>
        <pc:spChg chg="mod">
          <ac:chgData name="Yu, Rosalie" userId="S::61557@icf.com::47cfebb9-0aa8-4c68-89cd-5024a7dcc534" providerId="AD" clId="Web-{D65EE248-9E6E-D63D-E986-933237E30386}" dt="2023-12-06T20:36:39.261" v="37" actId="20577"/>
          <ac:spMkLst>
            <pc:docMk/>
            <pc:sldMk cId="2772268308" sldId="5537"/>
            <ac:spMk id="2" creationId="{0102E317-6120-4D16-90E4-DE1AB86692AD}"/>
          </ac:spMkLst>
        </pc:spChg>
      </pc:sldChg>
      <pc:sldChg chg="modSp add del replId">
        <pc:chgData name="Yu, Rosalie" userId="S::61557@icf.com::47cfebb9-0aa8-4c68-89cd-5024a7dcc534" providerId="AD" clId="Web-{D65EE248-9E6E-D63D-E986-933237E30386}" dt="2023-12-06T20:43:07.884" v="113"/>
        <pc:sldMkLst>
          <pc:docMk/>
          <pc:sldMk cId="1463096190" sldId="5556"/>
        </pc:sldMkLst>
        <pc:spChg chg="mod">
          <ac:chgData name="Yu, Rosalie" userId="S::61557@icf.com::47cfebb9-0aa8-4c68-89cd-5024a7dcc534" providerId="AD" clId="Web-{D65EE248-9E6E-D63D-E986-933237E30386}" dt="2023-12-06T20:37:15.215" v="47" actId="20577"/>
          <ac:spMkLst>
            <pc:docMk/>
            <pc:sldMk cId="1463096190" sldId="5556"/>
            <ac:spMk id="2" creationId="{738EB599-388B-00D0-47CE-D6E323FB48A6}"/>
          </ac:spMkLst>
        </pc:spChg>
        <pc:spChg chg="mod">
          <ac:chgData name="Yu, Rosalie" userId="S::61557@icf.com::47cfebb9-0aa8-4c68-89cd-5024a7dcc534" providerId="AD" clId="Web-{D65EE248-9E6E-D63D-E986-933237E30386}" dt="2023-12-06T20:37:24.122" v="58" actId="20577"/>
          <ac:spMkLst>
            <pc:docMk/>
            <pc:sldMk cId="1463096190" sldId="5556"/>
            <ac:spMk id="16" creationId="{3AD599A3-9EAA-1EC0-0F19-0E841C0086EC}"/>
          </ac:spMkLst>
        </pc:spChg>
      </pc:sldChg>
    </pc:docChg>
  </pc:docChgLst>
  <pc:docChgLst>
    <pc:chgData name="Mayer, Alex" userId="S::55858@icf.com::87d249d5-799a-4382-884e-32a10ec3730f" providerId="AD" clId="Web-{6B8C99F0-3153-60FE-FA92-8B7AD52E9B57}"/>
    <pc:docChg chg="modSld">
      <pc:chgData name="Mayer, Alex" userId="S::55858@icf.com::87d249d5-799a-4382-884e-32a10ec3730f" providerId="AD" clId="Web-{6B8C99F0-3153-60FE-FA92-8B7AD52E9B57}" dt="2023-07-21T13:14:35.327" v="62"/>
      <pc:docMkLst>
        <pc:docMk/>
      </pc:docMkLst>
      <pc:sldChg chg="modSp modNotes">
        <pc:chgData name="Mayer, Alex" userId="S::55858@icf.com::87d249d5-799a-4382-884e-32a10ec3730f" providerId="AD" clId="Web-{6B8C99F0-3153-60FE-FA92-8B7AD52E9B57}" dt="2023-07-21T13:14:35.327" v="62"/>
        <pc:sldMkLst>
          <pc:docMk/>
          <pc:sldMk cId="3069536178" sldId="978"/>
        </pc:sldMkLst>
        <pc:spChg chg="mod">
          <ac:chgData name="Mayer, Alex" userId="S::55858@icf.com::87d249d5-799a-4382-884e-32a10ec3730f" providerId="AD" clId="Web-{6B8C99F0-3153-60FE-FA92-8B7AD52E9B57}" dt="2023-07-21T13:14:32.546" v="61" actId="20577"/>
          <ac:spMkLst>
            <pc:docMk/>
            <pc:sldMk cId="3069536178" sldId="978"/>
            <ac:spMk id="2" creationId="{0102E317-6120-4D16-90E4-DE1AB86692AD}"/>
          </ac:spMkLst>
        </pc:spChg>
      </pc:sldChg>
      <pc:sldChg chg="modSp modNotes">
        <pc:chgData name="Mayer, Alex" userId="S::55858@icf.com::87d249d5-799a-4382-884e-32a10ec3730f" providerId="AD" clId="Web-{6B8C99F0-3153-60FE-FA92-8B7AD52E9B57}" dt="2023-07-21T13:14:12.967" v="46"/>
        <pc:sldMkLst>
          <pc:docMk/>
          <pc:sldMk cId="2495550628" sldId="998"/>
        </pc:sldMkLst>
        <pc:graphicFrameChg chg="mod modGraphic">
          <ac:chgData name="Mayer, Alex" userId="S::55858@icf.com::87d249d5-799a-4382-884e-32a10ec3730f" providerId="AD" clId="Web-{6B8C99F0-3153-60FE-FA92-8B7AD52E9B57}" dt="2023-07-21T13:14:06.701" v="43"/>
          <ac:graphicFrameMkLst>
            <pc:docMk/>
            <pc:sldMk cId="2495550628" sldId="998"/>
            <ac:graphicFrameMk id="10" creationId="{00000000-0000-0000-0000-000000000000}"/>
          </ac:graphicFrameMkLst>
        </pc:graphicFrameChg>
      </pc:sldChg>
    </pc:docChg>
  </pc:docChgLst>
  <pc:docChgLst>
    <pc:chgData name="Kastner, Lauren" userId="S::53805@icf.com::9f8d6c14-4dd4-428f-867f-1091fac4d4f5" providerId="AD" clId="Web-{344FA34F-631D-77F7-ED67-BF62AA366964}"/>
    <pc:docChg chg="modSld">
      <pc:chgData name="Kastner, Lauren" userId="S::53805@icf.com::9f8d6c14-4dd4-428f-867f-1091fac4d4f5" providerId="AD" clId="Web-{344FA34F-631D-77F7-ED67-BF62AA366964}" dt="2023-12-04T18:37:22.486" v="35"/>
      <pc:docMkLst>
        <pc:docMk/>
      </pc:docMkLst>
      <pc:sldChg chg="modSp">
        <pc:chgData name="Kastner, Lauren" userId="S::53805@icf.com::9f8d6c14-4dd4-428f-867f-1091fac4d4f5" providerId="AD" clId="Web-{344FA34F-631D-77F7-ED67-BF62AA366964}" dt="2023-12-04T18:37:22.486" v="35"/>
        <pc:sldMkLst>
          <pc:docMk/>
          <pc:sldMk cId="2495550628" sldId="998"/>
        </pc:sldMkLst>
        <pc:graphicFrameChg chg="mod modGraphic">
          <ac:chgData name="Kastner, Lauren" userId="S::53805@icf.com::9f8d6c14-4dd4-428f-867f-1091fac4d4f5" providerId="AD" clId="Web-{344FA34F-631D-77F7-ED67-BF62AA366964}" dt="2023-12-04T18:37:22.486" v="35"/>
          <ac:graphicFrameMkLst>
            <pc:docMk/>
            <pc:sldMk cId="2495550628" sldId="998"/>
            <ac:graphicFrameMk id="10" creationId="{00000000-0000-0000-0000-000000000000}"/>
          </ac:graphicFrameMkLst>
        </pc:graphicFrameChg>
      </pc:sldChg>
      <pc:sldChg chg="modSp">
        <pc:chgData name="Kastner, Lauren" userId="S::53805@icf.com::9f8d6c14-4dd4-428f-867f-1091fac4d4f5" providerId="AD" clId="Web-{344FA34F-631D-77F7-ED67-BF62AA366964}" dt="2023-12-04T18:36:39.219" v="7" actId="20577"/>
        <pc:sldMkLst>
          <pc:docMk/>
          <pc:sldMk cId="3114767770" sldId="5543"/>
        </pc:sldMkLst>
        <pc:spChg chg="mod">
          <ac:chgData name="Kastner, Lauren" userId="S::53805@icf.com::9f8d6c14-4dd4-428f-867f-1091fac4d4f5" providerId="AD" clId="Web-{344FA34F-631D-77F7-ED67-BF62AA366964}" dt="2023-12-04T18:36:39.219" v="7" actId="20577"/>
          <ac:spMkLst>
            <pc:docMk/>
            <pc:sldMk cId="3114767770" sldId="5543"/>
            <ac:spMk id="2" creationId="{0102E317-6120-4D16-90E4-DE1AB86692AD}"/>
          </ac:spMkLst>
        </pc:spChg>
      </pc:sldChg>
    </pc:docChg>
  </pc:docChgLst>
  <pc:docChgLst>
    <pc:chgData name="Mayer, Alex" userId="87d249d5-799a-4382-884e-32a10ec3730f" providerId="ADAL" clId="{2F1B77F3-3268-4EC6-8A3E-52DDDD295AE8}"/>
    <pc:docChg chg="undo custSel addSld delSld modSld sldOrd">
      <pc:chgData name="Mayer, Alex" userId="87d249d5-799a-4382-884e-32a10ec3730f" providerId="ADAL" clId="{2F1B77F3-3268-4EC6-8A3E-52DDDD295AE8}" dt="2023-12-06T19:50:04.222" v="76" actId="478"/>
      <pc:docMkLst>
        <pc:docMk/>
      </pc:docMkLst>
      <pc:sldChg chg="modSp add del mod">
        <pc:chgData name="Mayer, Alex" userId="87d249d5-799a-4382-884e-32a10ec3730f" providerId="ADAL" clId="{2F1B77F3-3268-4EC6-8A3E-52DDDD295AE8}" dt="2023-12-06T19:48:36.973" v="61" actId="14100"/>
        <pc:sldMkLst>
          <pc:docMk/>
          <pc:sldMk cId="850465634" sldId="3888"/>
        </pc:sldMkLst>
        <pc:spChg chg="mod">
          <ac:chgData name="Mayer, Alex" userId="87d249d5-799a-4382-884e-32a10ec3730f" providerId="ADAL" clId="{2F1B77F3-3268-4EC6-8A3E-52DDDD295AE8}" dt="2023-12-06T19:48:36.973" v="61" actId="14100"/>
          <ac:spMkLst>
            <pc:docMk/>
            <pc:sldMk cId="850465634" sldId="3888"/>
            <ac:spMk id="16" creationId="{3AD599A3-9EAA-1EC0-0F19-0E841C0086EC}"/>
          </ac:spMkLst>
        </pc:spChg>
      </pc:sldChg>
      <pc:sldChg chg="modSp mod">
        <pc:chgData name="Mayer, Alex" userId="87d249d5-799a-4382-884e-32a10ec3730f" providerId="ADAL" clId="{2F1B77F3-3268-4EC6-8A3E-52DDDD295AE8}" dt="2023-12-06T19:49:39.566" v="74" actId="14100"/>
        <pc:sldMkLst>
          <pc:docMk/>
          <pc:sldMk cId="2644613443" sldId="5549"/>
        </pc:sldMkLst>
        <pc:spChg chg="mod">
          <ac:chgData name="Mayer, Alex" userId="87d249d5-799a-4382-884e-32a10ec3730f" providerId="ADAL" clId="{2F1B77F3-3268-4EC6-8A3E-52DDDD295AE8}" dt="2023-12-06T19:43:25.216" v="26" actId="1076"/>
          <ac:spMkLst>
            <pc:docMk/>
            <pc:sldMk cId="2644613443" sldId="5549"/>
            <ac:spMk id="2" creationId="{B57F25D1-6C64-4513-8D42-3E8DC134E069}"/>
          </ac:spMkLst>
        </pc:spChg>
        <pc:spChg chg="mod">
          <ac:chgData name="Mayer, Alex" userId="87d249d5-799a-4382-884e-32a10ec3730f" providerId="ADAL" clId="{2F1B77F3-3268-4EC6-8A3E-52DDDD295AE8}" dt="2023-12-06T19:49:39.566" v="74" actId="14100"/>
          <ac:spMkLst>
            <pc:docMk/>
            <pc:sldMk cId="2644613443" sldId="5549"/>
            <ac:spMk id="3" creationId="{E0DE9755-2CD0-59AF-0B1B-CAEA7E5CE78E}"/>
          </ac:spMkLst>
        </pc:spChg>
        <pc:spChg chg="mod">
          <ac:chgData name="Mayer, Alex" userId="87d249d5-799a-4382-884e-32a10ec3730f" providerId="ADAL" clId="{2F1B77F3-3268-4EC6-8A3E-52DDDD295AE8}" dt="2023-12-06T19:49:31.097" v="72" actId="1076"/>
          <ac:spMkLst>
            <pc:docMk/>
            <pc:sldMk cId="2644613443" sldId="5549"/>
            <ac:spMk id="4" creationId="{33905447-98A7-BE99-8A50-C83E28D06751}"/>
          </ac:spMkLst>
        </pc:spChg>
        <pc:spChg chg="mod">
          <ac:chgData name="Mayer, Alex" userId="87d249d5-799a-4382-884e-32a10ec3730f" providerId="ADAL" clId="{2F1B77F3-3268-4EC6-8A3E-52DDDD295AE8}" dt="2023-12-06T19:49:39.566" v="74" actId="14100"/>
          <ac:spMkLst>
            <pc:docMk/>
            <pc:sldMk cId="2644613443" sldId="5549"/>
            <ac:spMk id="6" creationId="{6594A789-7953-3BDE-FAD2-EF4BAB1F239F}"/>
          </ac:spMkLst>
        </pc:spChg>
        <pc:spChg chg="mod">
          <ac:chgData name="Mayer, Alex" userId="87d249d5-799a-4382-884e-32a10ec3730f" providerId="ADAL" clId="{2F1B77F3-3268-4EC6-8A3E-52DDDD295AE8}" dt="2023-12-06T19:49:39.566" v="74" actId="14100"/>
          <ac:spMkLst>
            <pc:docMk/>
            <pc:sldMk cId="2644613443" sldId="5549"/>
            <ac:spMk id="7" creationId="{141C89F7-F844-E643-DD24-48EFCAC241D2}"/>
          </ac:spMkLst>
        </pc:spChg>
        <pc:spChg chg="mod">
          <ac:chgData name="Mayer, Alex" userId="87d249d5-799a-4382-884e-32a10ec3730f" providerId="ADAL" clId="{2F1B77F3-3268-4EC6-8A3E-52DDDD295AE8}" dt="2023-12-06T19:49:39.566" v="74" actId="14100"/>
          <ac:spMkLst>
            <pc:docMk/>
            <pc:sldMk cId="2644613443" sldId="5549"/>
            <ac:spMk id="8" creationId="{9681EA5E-48DF-9CB6-DFA3-8027CF8FC118}"/>
          </ac:spMkLst>
        </pc:spChg>
        <pc:spChg chg="mod">
          <ac:chgData name="Mayer, Alex" userId="87d249d5-799a-4382-884e-32a10ec3730f" providerId="ADAL" clId="{2F1B77F3-3268-4EC6-8A3E-52DDDD295AE8}" dt="2023-12-06T19:49:39.566" v="74" actId="14100"/>
          <ac:spMkLst>
            <pc:docMk/>
            <pc:sldMk cId="2644613443" sldId="5549"/>
            <ac:spMk id="9" creationId="{2F7E64E3-B406-0F89-218E-5248A4FB16A7}"/>
          </ac:spMkLst>
        </pc:spChg>
        <pc:spChg chg="mod">
          <ac:chgData name="Mayer, Alex" userId="87d249d5-799a-4382-884e-32a10ec3730f" providerId="ADAL" clId="{2F1B77F3-3268-4EC6-8A3E-52DDDD295AE8}" dt="2023-12-06T19:49:39.566" v="74" actId="14100"/>
          <ac:spMkLst>
            <pc:docMk/>
            <pc:sldMk cId="2644613443" sldId="5549"/>
            <ac:spMk id="10" creationId="{D7F7858A-53FF-F17B-CC4D-C51A8F2D482C}"/>
          </ac:spMkLst>
        </pc:spChg>
        <pc:spChg chg="mod">
          <ac:chgData name="Mayer, Alex" userId="87d249d5-799a-4382-884e-32a10ec3730f" providerId="ADAL" clId="{2F1B77F3-3268-4EC6-8A3E-52DDDD295AE8}" dt="2023-12-06T19:49:39.566" v="74" actId="14100"/>
          <ac:spMkLst>
            <pc:docMk/>
            <pc:sldMk cId="2644613443" sldId="5549"/>
            <ac:spMk id="11" creationId="{6F30766E-D914-0489-BFB8-0870430E097A}"/>
          </ac:spMkLst>
        </pc:spChg>
        <pc:spChg chg="mod">
          <ac:chgData name="Mayer, Alex" userId="87d249d5-799a-4382-884e-32a10ec3730f" providerId="ADAL" clId="{2F1B77F3-3268-4EC6-8A3E-52DDDD295AE8}" dt="2023-12-06T19:49:39.566" v="74" actId="14100"/>
          <ac:spMkLst>
            <pc:docMk/>
            <pc:sldMk cId="2644613443" sldId="5549"/>
            <ac:spMk id="12" creationId="{9D6522EB-EFA0-D37F-E58E-526909DBD3CD}"/>
          </ac:spMkLst>
        </pc:spChg>
        <pc:spChg chg="mod">
          <ac:chgData name="Mayer, Alex" userId="87d249d5-799a-4382-884e-32a10ec3730f" providerId="ADAL" clId="{2F1B77F3-3268-4EC6-8A3E-52DDDD295AE8}" dt="2023-12-06T19:49:39.566" v="74" actId="14100"/>
          <ac:spMkLst>
            <pc:docMk/>
            <pc:sldMk cId="2644613443" sldId="5549"/>
            <ac:spMk id="13" creationId="{F0B4538E-F64C-BD10-EA3D-4C2589533ADC}"/>
          </ac:spMkLst>
        </pc:spChg>
        <pc:spChg chg="mod">
          <ac:chgData name="Mayer, Alex" userId="87d249d5-799a-4382-884e-32a10ec3730f" providerId="ADAL" clId="{2F1B77F3-3268-4EC6-8A3E-52DDDD295AE8}" dt="2023-12-06T19:49:39.566" v="74" actId="14100"/>
          <ac:spMkLst>
            <pc:docMk/>
            <pc:sldMk cId="2644613443" sldId="5549"/>
            <ac:spMk id="14" creationId="{D39126FC-3E3D-5216-B260-8A09F3B1D89A}"/>
          </ac:spMkLst>
        </pc:spChg>
        <pc:spChg chg="mod">
          <ac:chgData name="Mayer, Alex" userId="87d249d5-799a-4382-884e-32a10ec3730f" providerId="ADAL" clId="{2F1B77F3-3268-4EC6-8A3E-52DDDD295AE8}" dt="2023-12-06T19:49:39.566" v="74" actId="14100"/>
          <ac:spMkLst>
            <pc:docMk/>
            <pc:sldMk cId="2644613443" sldId="5549"/>
            <ac:spMk id="15" creationId="{FA361981-304B-8F01-EFE6-BC10CFA8CEE0}"/>
          </ac:spMkLst>
        </pc:spChg>
        <pc:spChg chg="mod">
          <ac:chgData name="Mayer, Alex" userId="87d249d5-799a-4382-884e-32a10ec3730f" providerId="ADAL" clId="{2F1B77F3-3268-4EC6-8A3E-52DDDD295AE8}" dt="2023-12-06T19:49:39.566" v="74" actId="14100"/>
          <ac:spMkLst>
            <pc:docMk/>
            <pc:sldMk cId="2644613443" sldId="5549"/>
            <ac:spMk id="16" creationId="{EAA554EF-304F-AA64-020A-24D0356CCBBD}"/>
          </ac:spMkLst>
        </pc:spChg>
        <pc:picChg chg="mod">
          <ac:chgData name="Mayer, Alex" userId="87d249d5-799a-4382-884e-32a10ec3730f" providerId="ADAL" clId="{2F1B77F3-3268-4EC6-8A3E-52DDDD295AE8}" dt="2023-12-06T19:49:39.566" v="74" actId="14100"/>
          <ac:picMkLst>
            <pc:docMk/>
            <pc:sldMk cId="2644613443" sldId="5549"/>
            <ac:picMk id="5" creationId="{F4E8FA0B-D6DE-8B71-8748-35C587BBC3BC}"/>
          </ac:picMkLst>
        </pc:picChg>
      </pc:sldChg>
      <pc:sldChg chg="modSp mod">
        <pc:chgData name="Mayer, Alex" userId="87d249d5-799a-4382-884e-32a10ec3730f" providerId="ADAL" clId="{2F1B77F3-3268-4EC6-8A3E-52DDDD295AE8}" dt="2023-12-06T19:43:59.603" v="30" actId="1076"/>
        <pc:sldMkLst>
          <pc:docMk/>
          <pc:sldMk cId="312287346" sldId="5550"/>
        </pc:sldMkLst>
        <pc:graphicFrameChg chg="mod">
          <ac:chgData name="Mayer, Alex" userId="87d249d5-799a-4382-884e-32a10ec3730f" providerId="ADAL" clId="{2F1B77F3-3268-4EC6-8A3E-52DDDD295AE8}" dt="2023-12-06T19:43:59.603" v="30" actId="1076"/>
          <ac:graphicFrameMkLst>
            <pc:docMk/>
            <pc:sldMk cId="312287346" sldId="5550"/>
            <ac:graphicFrameMk id="10" creationId="{9FC3267D-4B80-4847-9ABD-5D678B8CAE9D}"/>
          </ac:graphicFrameMkLst>
        </pc:graphicFrameChg>
      </pc:sldChg>
      <pc:sldChg chg="delSp modSp mod">
        <pc:chgData name="Mayer, Alex" userId="87d249d5-799a-4382-884e-32a10ec3730f" providerId="ADAL" clId="{2F1B77F3-3268-4EC6-8A3E-52DDDD295AE8}" dt="2023-12-06T19:50:04.222" v="76" actId="478"/>
        <pc:sldMkLst>
          <pc:docMk/>
          <pc:sldMk cId="2100364180" sldId="5551"/>
        </pc:sldMkLst>
        <pc:spChg chg="del mod">
          <ac:chgData name="Mayer, Alex" userId="87d249d5-799a-4382-884e-32a10ec3730f" providerId="ADAL" clId="{2F1B77F3-3268-4EC6-8A3E-52DDDD295AE8}" dt="2023-12-06T19:50:04.222" v="76" actId="478"/>
          <ac:spMkLst>
            <pc:docMk/>
            <pc:sldMk cId="2100364180" sldId="5551"/>
            <ac:spMk id="4" creationId="{66E1749E-8798-E26D-D84F-AAA498C63A44}"/>
          </ac:spMkLst>
        </pc:spChg>
        <pc:graphicFrameChg chg="mod">
          <ac:chgData name="Mayer, Alex" userId="87d249d5-799a-4382-884e-32a10ec3730f" providerId="ADAL" clId="{2F1B77F3-3268-4EC6-8A3E-52DDDD295AE8}" dt="2023-12-06T19:44:06.927" v="31" actId="1076"/>
          <ac:graphicFrameMkLst>
            <pc:docMk/>
            <pc:sldMk cId="2100364180" sldId="5551"/>
            <ac:graphicFrameMk id="10" creationId="{9FC3267D-4B80-4847-9ABD-5D678B8CAE9D}"/>
          </ac:graphicFrameMkLst>
        </pc:graphicFrameChg>
      </pc:sldChg>
      <pc:sldChg chg="modSp mod">
        <pc:chgData name="Mayer, Alex" userId="87d249d5-799a-4382-884e-32a10ec3730f" providerId="ADAL" clId="{2F1B77F3-3268-4EC6-8A3E-52DDDD295AE8}" dt="2023-12-06T19:46:49.041" v="49" actId="948"/>
        <pc:sldMkLst>
          <pc:docMk/>
          <pc:sldMk cId="2014231743" sldId="5552"/>
        </pc:sldMkLst>
        <pc:spChg chg="mod">
          <ac:chgData name="Mayer, Alex" userId="87d249d5-799a-4382-884e-32a10ec3730f" providerId="ADAL" clId="{2F1B77F3-3268-4EC6-8A3E-52DDDD295AE8}" dt="2023-12-06T19:46:49.041" v="49" actId="948"/>
          <ac:spMkLst>
            <pc:docMk/>
            <pc:sldMk cId="2014231743" sldId="5552"/>
            <ac:spMk id="3" creationId="{17457266-4204-28E7-3A23-4BD13E2510C5}"/>
          </ac:spMkLst>
        </pc:spChg>
        <pc:spChg chg="mod">
          <ac:chgData name="Mayer, Alex" userId="87d249d5-799a-4382-884e-32a10ec3730f" providerId="ADAL" clId="{2F1B77F3-3268-4EC6-8A3E-52DDDD295AE8}" dt="2023-12-06T19:44:51.291" v="38" actId="1076"/>
          <ac:spMkLst>
            <pc:docMk/>
            <pc:sldMk cId="2014231743" sldId="5552"/>
            <ac:spMk id="7" creationId="{25BB7998-5EE1-88BC-9195-A126B5324EF2}"/>
          </ac:spMkLst>
        </pc:spChg>
        <pc:picChg chg="mod">
          <ac:chgData name="Mayer, Alex" userId="87d249d5-799a-4382-884e-32a10ec3730f" providerId="ADAL" clId="{2F1B77F3-3268-4EC6-8A3E-52DDDD295AE8}" dt="2023-12-06T19:44:51.291" v="38" actId="1076"/>
          <ac:picMkLst>
            <pc:docMk/>
            <pc:sldMk cId="2014231743" sldId="5552"/>
            <ac:picMk id="5" creationId="{FA729A9D-55A3-29E2-98B7-F5B2B31DCF26}"/>
          </ac:picMkLst>
        </pc:picChg>
      </pc:sldChg>
      <pc:sldChg chg="del">
        <pc:chgData name="Mayer, Alex" userId="87d249d5-799a-4382-884e-32a10ec3730f" providerId="ADAL" clId="{2F1B77F3-3268-4EC6-8A3E-52DDDD295AE8}" dt="2023-12-06T19:41:41.575" v="7" actId="47"/>
        <pc:sldMkLst>
          <pc:docMk/>
          <pc:sldMk cId="3867935589" sldId="5553"/>
        </pc:sldMkLst>
      </pc:sldChg>
      <pc:sldChg chg="modSp mod ord">
        <pc:chgData name="Mayer, Alex" userId="87d249d5-799a-4382-884e-32a10ec3730f" providerId="ADAL" clId="{2F1B77F3-3268-4EC6-8A3E-52DDDD295AE8}" dt="2023-12-06T19:49:09.871" v="70" actId="20577"/>
        <pc:sldMkLst>
          <pc:docMk/>
          <pc:sldMk cId="2270923215" sldId="5554"/>
        </pc:sldMkLst>
        <pc:spChg chg="mod">
          <ac:chgData name="Mayer, Alex" userId="87d249d5-799a-4382-884e-32a10ec3730f" providerId="ADAL" clId="{2F1B77F3-3268-4EC6-8A3E-52DDDD295AE8}" dt="2023-12-06T19:49:09.871" v="70" actId="20577"/>
          <ac:spMkLst>
            <pc:docMk/>
            <pc:sldMk cId="2270923215" sldId="5554"/>
            <ac:spMk id="3" creationId="{C3881D3A-3989-7C61-2A1C-5CDF4DA59447}"/>
          </ac:spMkLst>
        </pc:spChg>
      </pc:sldChg>
      <pc:sldChg chg="modSp mod">
        <pc:chgData name="Mayer, Alex" userId="87d249d5-799a-4382-884e-32a10ec3730f" providerId="ADAL" clId="{2F1B77F3-3268-4EC6-8A3E-52DDDD295AE8}" dt="2023-12-06T19:48:10.640" v="58" actId="20577"/>
        <pc:sldMkLst>
          <pc:docMk/>
          <pc:sldMk cId="494989009" sldId="5555"/>
        </pc:sldMkLst>
        <pc:spChg chg="mod">
          <ac:chgData name="Mayer, Alex" userId="87d249d5-799a-4382-884e-32a10ec3730f" providerId="ADAL" clId="{2F1B77F3-3268-4EC6-8A3E-52DDDD295AE8}" dt="2023-12-06T19:48:10.640" v="58" actId="20577"/>
          <ac:spMkLst>
            <pc:docMk/>
            <pc:sldMk cId="494989009" sldId="5555"/>
            <ac:spMk id="3" creationId="{17457266-4204-28E7-3A23-4BD13E2510C5}"/>
          </ac:spMkLst>
        </pc:spChg>
      </pc:sldChg>
    </pc:docChg>
  </pc:docChgLst>
  <pc:docChgLst>
    <pc:chgData name="DeBenedittis, Siena" userId="S::57421@icf.com::72a0dc80-edbd-4151-bb7f-404554c45110" providerId="AD" clId="Web-{667DC334-3F8D-C044-84CE-3A18A0A312E3}"/>
    <pc:docChg chg="mod addSld delSld modSld sldOrd">
      <pc:chgData name="DeBenedittis, Siena" userId="S::57421@icf.com::72a0dc80-edbd-4151-bb7f-404554c45110" providerId="AD" clId="Web-{667DC334-3F8D-C044-84CE-3A18A0A312E3}" dt="2023-07-03T17:29:48.157" v="1442"/>
      <pc:docMkLst>
        <pc:docMk/>
      </pc:docMkLst>
      <pc:sldChg chg="addSp delSp modSp">
        <pc:chgData name="DeBenedittis, Siena" userId="S::57421@icf.com::72a0dc80-edbd-4151-bb7f-404554c45110" providerId="AD" clId="Web-{667DC334-3F8D-C044-84CE-3A18A0A312E3}" dt="2023-07-03T16:55:15.703" v="1357" actId="20577"/>
        <pc:sldMkLst>
          <pc:docMk/>
          <pc:sldMk cId="553219213" sldId="1032"/>
        </pc:sldMkLst>
        <pc:spChg chg="del">
          <ac:chgData name="DeBenedittis, Siena" userId="S::57421@icf.com::72a0dc80-edbd-4151-bb7f-404554c45110" providerId="AD" clId="Web-{667DC334-3F8D-C044-84CE-3A18A0A312E3}" dt="2023-07-03T16:47:55.560" v="1192"/>
          <ac:spMkLst>
            <pc:docMk/>
            <pc:sldMk cId="553219213" sldId="1032"/>
            <ac:spMk id="3" creationId="{00000000-0000-0000-0000-000000000000}"/>
          </ac:spMkLst>
        </pc:spChg>
        <pc:spChg chg="mod">
          <ac:chgData name="DeBenedittis, Siena" userId="S::57421@icf.com::72a0dc80-edbd-4151-bb7f-404554c45110" providerId="AD" clId="Web-{667DC334-3F8D-C044-84CE-3A18A0A312E3}" dt="2023-07-03T16:38:08.928" v="662" actId="20577"/>
          <ac:spMkLst>
            <pc:docMk/>
            <pc:sldMk cId="553219213" sldId="1032"/>
            <ac:spMk id="4" creationId="{00000000-0000-0000-0000-000000000000}"/>
          </ac:spMkLst>
        </pc:spChg>
        <pc:spChg chg="add del mod">
          <ac:chgData name="DeBenedittis, Siena" userId="S::57421@icf.com::72a0dc80-edbd-4151-bb7f-404554c45110" providerId="AD" clId="Web-{667DC334-3F8D-C044-84CE-3A18A0A312E3}" dt="2023-07-03T16:48:00.235" v="1194"/>
          <ac:spMkLst>
            <pc:docMk/>
            <pc:sldMk cId="553219213" sldId="1032"/>
            <ac:spMk id="7" creationId="{F8521E67-1A53-7182-DFF1-E6B7085CC6D5}"/>
          </ac:spMkLst>
        </pc:spChg>
        <pc:spChg chg="mod">
          <ac:chgData name="DeBenedittis, Siena" userId="S::57421@icf.com::72a0dc80-edbd-4151-bb7f-404554c45110" providerId="AD" clId="Web-{667DC334-3F8D-C044-84CE-3A18A0A312E3}" dt="2023-07-03T16:55:15.703" v="1357" actId="20577"/>
          <ac:spMkLst>
            <pc:docMk/>
            <pc:sldMk cId="553219213" sldId="1032"/>
            <ac:spMk id="13" creationId="{06D886E1-EB20-D1F2-D2AA-72BC1F188DC7}"/>
          </ac:spMkLst>
        </pc:spChg>
        <pc:graphicFrameChg chg="add mod modGraphic">
          <ac:chgData name="DeBenedittis, Siena" userId="S::57421@icf.com::72a0dc80-edbd-4151-bb7f-404554c45110" providerId="AD" clId="Web-{667DC334-3F8D-C044-84CE-3A18A0A312E3}" dt="2023-07-03T16:54:03.559" v="1316"/>
          <ac:graphicFrameMkLst>
            <pc:docMk/>
            <pc:sldMk cId="553219213" sldId="1032"/>
            <ac:graphicFrameMk id="5" creationId="{3F3382C7-A073-AB70-902B-0F62C1F5E2DE}"/>
          </ac:graphicFrameMkLst>
        </pc:graphicFrameChg>
      </pc:sldChg>
      <pc:sldChg chg="addSp delSp modSp new ord">
        <pc:chgData name="DeBenedittis, Siena" userId="S::57421@icf.com::72a0dc80-edbd-4151-bb7f-404554c45110" providerId="AD" clId="Web-{667DC334-3F8D-C044-84CE-3A18A0A312E3}" dt="2023-07-03T16:33:33.824" v="643" actId="14100"/>
        <pc:sldMkLst>
          <pc:docMk/>
          <pc:sldMk cId="3552407186" sldId="5527"/>
        </pc:sldMkLst>
        <pc:spChg chg="del">
          <ac:chgData name="DeBenedittis, Siena" userId="S::57421@icf.com::72a0dc80-edbd-4151-bb7f-404554c45110" providerId="AD" clId="Web-{667DC334-3F8D-C044-84CE-3A18A0A312E3}" dt="2023-07-03T16:29:49.705" v="585"/>
          <ac:spMkLst>
            <pc:docMk/>
            <pc:sldMk cId="3552407186" sldId="5527"/>
            <ac:spMk id="2" creationId="{F2798D75-3986-2A57-545B-98450B326E8F}"/>
          </ac:spMkLst>
        </pc:spChg>
        <pc:spChg chg="add mod">
          <ac:chgData name="DeBenedittis, Siena" userId="S::57421@icf.com::72a0dc80-edbd-4151-bb7f-404554c45110" providerId="AD" clId="Web-{667DC334-3F8D-C044-84CE-3A18A0A312E3}" dt="2023-07-03T16:29:43.393" v="581" actId="1076"/>
          <ac:spMkLst>
            <pc:docMk/>
            <pc:sldMk cId="3552407186" sldId="5527"/>
            <ac:spMk id="3" creationId="{126D2F16-D737-7120-631D-26D16DA5F18B}"/>
          </ac:spMkLst>
        </pc:spChg>
        <pc:spChg chg="del">
          <ac:chgData name="DeBenedittis, Siena" userId="S::57421@icf.com::72a0dc80-edbd-4151-bb7f-404554c45110" providerId="AD" clId="Web-{667DC334-3F8D-C044-84CE-3A18A0A312E3}" dt="2023-07-03T15:22:54.042" v="1"/>
          <ac:spMkLst>
            <pc:docMk/>
            <pc:sldMk cId="3552407186" sldId="5527"/>
            <ac:spMk id="3" creationId="{7C2E5E56-AB4C-CD3C-0872-311263ADD360}"/>
          </ac:spMkLst>
        </pc:spChg>
        <pc:spChg chg="mod">
          <ac:chgData name="DeBenedittis, Siena" userId="S::57421@icf.com::72a0dc80-edbd-4151-bb7f-404554c45110" providerId="AD" clId="Web-{667DC334-3F8D-C044-84CE-3A18A0A312E3}" dt="2023-07-03T15:27:12.496" v="94" actId="20577"/>
          <ac:spMkLst>
            <pc:docMk/>
            <pc:sldMk cId="3552407186" sldId="5527"/>
            <ac:spMk id="4" creationId="{CB5C1A07-544B-AA7D-6FEB-F61981995394}"/>
          </ac:spMkLst>
        </pc:spChg>
        <pc:spChg chg="add mod">
          <ac:chgData name="DeBenedittis, Siena" userId="S::57421@icf.com::72a0dc80-edbd-4151-bb7f-404554c45110" providerId="AD" clId="Web-{667DC334-3F8D-C044-84CE-3A18A0A312E3}" dt="2023-07-03T16:29:43.143" v="570" actId="1076"/>
          <ac:spMkLst>
            <pc:docMk/>
            <pc:sldMk cId="3552407186" sldId="5527"/>
            <ac:spMk id="7" creationId="{2A047D2B-D948-387F-5C7B-314859DE7F14}"/>
          </ac:spMkLst>
        </pc:spChg>
        <pc:spChg chg="add mod">
          <ac:chgData name="DeBenedittis, Siena" userId="S::57421@icf.com::72a0dc80-edbd-4151-bb7f-404554c45110" providerId="AD" clId="Web-{667DC334-3F8D-C044-84CE-3A18A0A312E3}" dt="2023-07-03T16:29:43.268" v="576" actId="1076"/>
          <ac:spMkLst>
            <pc:docMk/>
            <pc:sldMk cId="3552407186" sldId="5527"/>
            <ac:spMk id="13" creationId="{16AB1B1B-C949-F1AD-4F8C-77A9524D415C}"/>
          </ac:spMkLst>
        </pc:spChg>
        <pc:spChg chg="add mod">
          <ac:chgData name="DeBenedittis, Siena" userId="S::57421@icf.com::72a0dc80-edbd-4151-bb7f-404554c45110" providerId="AD" clId="Web-{667DC334-3F8D-C044-84CE-3A18A0A312E3}" dt="2023-07-03T16:29:43.314" v="578" actId="1076"/>
          <ac:spMkLst>
            <pc:docMk/>
            <pc:sldMk cId="3552407186" sldId="5527"/>
            <ac:spMk id="15" creationId="{414D5E89-C122-0F14-9E88-4128A774E14A}"/>
          </ac:spMkLst>
        </pc:spChg>
        <pc:spChg chg="add mod">
          <ac:chgData name="DeBenedittis, Siena" userId="S::57421@icf.com::72a0dc80-edbd-4151-bb7f-404554c45110" providerId="AD" clId="Web-{667DC334-3F8D-C044-84CE-3A18A0A312E3}" dt="2023-07-03T16:29:43.346" v="579" actId="1076"/>
          <ac:spMkLst>
            <pc:docMk/>
            <pc:sldMk cId="3552407186" sldId="5527"/>
            <ac:spMk id="16" creationId="{E277B597-9A85-DE91-438F-EC66EBAF306E}"/>
          </ac:spMkLst>
        </pc:spChg>
        <pc:spChg chg="add mod">
          <ac:chgData name="DeBenedittis, Siena" userId="S::57421@icf.com::72a0dc80-edbd-4151-bb7f-404554c45110" providerId="AD" clId="Web-{667DC334-3F8D-C044-84CE-3A18A0A312E3}" dt="2023-07-03T16:29:43.361" v="580" actId="1076"/>
          <ac:spMkLst>
            <pc:docMk/>
            <pc:sldMk cId="3552407186" sldId="5527"/>
            <ac:spMk id="17" creationId="{900E3524-168D-E16E-5AE5-CC904F00B4CB}"/>
          </ac:spMkLst>
        </pc:spChg>
        <pc:spChg chg="add mod">
          <ac:chgData name="DeBenedittis, Siena" userId="S::57421@icf.com::72a0dc80-edbd-4151-bb7f-404554c45110" providerId="AD" clId="Web-{667DC334-3F8D-C044-84CE-3A18A0A312E3}" dt="2023-07-03T15:23:17.418" v="7" actId="20577"/>
          <ac:spMkLst>
            <pc:docMk/>
            <pc:sldMk cId="3552407186" sldId="5527"/>
            <ac:spMk id="18" creationId="{5447B18B-F864-2EE4-E13B-CEBAEF622310}"/>
          </ac:spMkLst>
        </pc:spChg>
        <pc:spChg chg="add mod">
          <ac:chgData name="DeBenedittis, Siena" userId="S::57421@icf.com::72a0dc80-edbd-4151-bb7f-404554c45110" providerId="AD" clId="Web-{667DC334-3F8D-C044-84CE-3A18A0A312E3}" dt="2023-07-03T15:23:09.214" v="5" actId="20577"/>
          <ac:spMkLst>
            <pc:docMk/>
            <pc:sldMk cId="3552407186" sldId="5527"/>
            <ac:spMk id="19" creationId="{AAE09804-92BA-D35B-F4DF-EFB6969C6D37}"/>
          </ac:spMkLst>
        </pc:spChg>
        <pc:spChg chg="add mod">
          <ac:chgData name="DeBenedittis, Siena" userId="S::57421@icf.com::72a0dc80-edbd-4151-bb7f-404554c45110" providerId="AD" clId="Web-{667DC334-3F8D-C044-84CE-3A18A0A312E3}" dt="2023-07-03T15:23:05.417" v="4" actId="20577"/>
          <ac:spMkLst>
            <pc:docMk/>
            <pc:sldMk cId="3552407186" sldId="5527"/>
            <ac:spMk id="20" creationId="{48D78269-60FC-E144-BEAD-B6EF317D4644}"/>
          </ac:spMkLst>
        </pc:spChg>
        <pc:spChg chg="add mod">
          <ac:chgData name="DeBenedittis, Siena" userId="S::57421@icf.com::72a0dc80-edbd-4151-bb7f-404554c45110" providerId="AD" clId="Web-{667DC334-3F8D-C044-84CE-3A18A0A312E3}" dt="2023-07-03T15:23:14.480" v="6" actId="20577"/>
          <ac:spMkLst>
            <pc:docMk/>
            <pc:sldMk cId="3552407186" sldId="5527"/>
            <ac:spMk id="21" creationId="{8F9499B7-53A9-E277-3DF3-8D5B4173F8FD}"/>
          </ac:spMkLst>
        </pc:spChg>
        <pc:spChg chg="add mod">
          <ac:chgData name="DeBenedittis, Siena" userId="S::57421@icf.com::72a0dc80-edbd-4151-bb7f-404554c45110" providerId="AD" clId="Web-{667DC334-3F8D-C044-84CE-3A18A0A312E3}" dt="2023-07-03T16:16:17.033" v="461" actId="14100"/>
          <ac:spMkLst>
            <pc:docMk/>
            <pc:sldMk cId="3552407186" sldId="5527"/>
            <ac:spMk id="22" creationId="{171A73E9-0398-4F9C-E1DE-D11D2225E3A3}"/>
          </ac:spMkLst>
        </pc:spChg>
        <pc:spChg chg="add del mod">
          <ac:chgData name="DeBenedittis, Siena" userId="S::57421@icf.com::72a0dc80-edbd-4151-bb7f-404554c45110" providerId="AD" clId="Web-{667DC334-3F8D-C044-84CE-3A18A0A312E3}" dt="2023-07-03T16:15:07.890" v="405"/>
          <ac:spMkLst>
            <pc:docMk/>
            <pc:sldMk cId="3552407186" sldId="5527"/>
            <ac:spMk id="23" creationId="{1CE7D67E-AED2-46AD-389D-8D5B625AAAC7}"/>
          </ac:spMkLst>
        </pc:spChg>
        <pc:spChg chg="add mod">
          <ac:chgData name="DeBenedittis, Siena" userId="S::57421@icf.com::72a0dc80-edbd-4151-bb7f-404554c45110" providerId="AD" clId="Web-{667DC334-3F8D-C044-84CE-3A18A0A312E3}" dt="2023-07-03T16:29:43.408" v="582" actId="1076"/>
          <ac:spMkLst>
            <pc:docMk/>
            <pc:sldMk cId="3552407186" sldId="5527"/>
            <ac:spMk id="24" creationId="{75B89A45-1CCB-6C8C-BD06-95ACCF0921D1}"/>
          </ac:spMkLst>
        </pc:spChg>
        <pc:spChg chg="add mod">
          <ac:chgData name="DeBenedittis, Siena" userId="S::57421@icf.com::72a0dc80-edbd-4151-bb7f-404554c45110" providerId="AD" clId="Web-{667DC334-3F8D-C044-84CE-3A18A0A312E3}" dt="2023-07-03T16:33:33.824" v="643" actId="14100"/>
          <ac:spMkLst>
            <pc:docMk/>
            <pc:sldMk cId="3552407186" sldId="5527"/>
            <ac:spMk id="25" creationId="{78C7BB26-9694-AFD8-6114-4C185E32F4E6}"/>
          </ac:spMkLst>
        </pc:spChg>
        <pc:grpChg chg="add mod">
          <ac:chgData name="DeBenedittis, Siena" userId="S::57421@icf.com::72a0dc80-edbd-4151-bb7f-404554c45110" providerId="AD" clId="Web-{667DC334-3F8D-C044-84CE-3A18A0A312E3}" dt="2023-07-03T16:29:43.252" v="575" actId="1076"/>
          <ac:grpSpMkLst>
            <pc:docMk/>
            <pc:sldMk cId="3552407186" sldId="5527"/>
            <ac:grpSpMk id="12" creationId="{551C21E2-FEF9-1427-0852-D34CC5B93895}"/>
          </ac:grpSpMkLst>
        </pc:grpChg>
        <pc:cxnChg chg="add mod">
          <ac:chgData name="DeBenedittis, Siena" userId="S::57421@icf.com::72a0dc80-edbd-4151-bb7f-404554c45110" providerId="AD" clId="Web-{667DC334-3F8D-C044-84CE-3A18A0A312E3}" dt="2023-07-03T16:29:43.096" v="568" actId="1076"/>
          <ac:cxnSpMkLst>
            <pc:docMk/>
            <pc:sldMk cId="3552407186" sldId="5527"/>
            <ac:cxnSpMk id="5" creationId="{C10F6FB9-0546-D57D-F341-89D4763A285A}"/>
          </ac:cxnSpMkLst>
        </pc:cxnChg>
        <pc:cxnChg chg="add mod">
          <ac:chgData name="DeBenedittis, Siena" userId="S::57421@icf.com::72a0dc80-edbd-4151-bb7f-404554c45110" providerId="AD" clId="Web-{667DC334-3F8D-C044-84CE-3A18A0A312E3}" dt="2023-07-03T16:29:43.111" v="569" actId="1076"/>
          <ac:cxnSpMkLst>
            <pc:docMk/>
            <pc:sldMk cId="3552407186" sldId="5527"/>
            <ac:cxnSpMk id="6" creationId="{8BD2FC72-7A48-BF08-046D-A249F908729D}"/>
          </ac:cxnSpMkLst>
        </pc:cxnChg>
        <pc:cxnChg chg="add mod">
          <ac:chgData name="DeBenedittis, Siena" userId="S::57421@icf.com::72a0dc80-edbd-4151-bb7f-404554c45110" providerId="AD" clId="Web-{667DC334-3F8D-C044-84CE-3A18A0A312E3}" dt="2023-07-03T16:29:43.158" v="571" actId="1076"/>
          <ac:cxnSpMkLst>
            <pc:docMk/>
            <pc:sldMk cId="3552407186" sldId="5527"/>
            <ac:cxnSpMk id="8" creationId="{A1D8468C-50A7-7D6C-7116-B4BA487F3DDB}"/>
          </ac:cxnSpMkLst>
        </pc:cxnChg>
        <pc:cxnChg chg="add mod">
          <ac:chgData name="DeBenedittis, Siena" userId="S::57421@icf.com::72a0dc80-edbd-4151-bb7f-404554c45110" providerId="AD" clId="Web-{667DC334-3F8D-C044-84CE-3A18A0A312E3}" dt="2023-07-03T16:29:43.174" v="572" actId="1076"/>
          <ac:cxnSpMkLst>
            <pc:docMk/>
            <pc:sldMk cId="3552407186" sldId="5527"/>
            <ac:cxnSpMk id="9" creationId="{A6E989DE-0912-41A1-13A2-48E1404DCED6}"/>
          </ac:cxnSpMkLst>
        </pc:cxnChg>
        <pc:cxnChg chg="add mod">
          <ac:chgData name="DeBenedittis, Siena" userId="S::57421@icf.com::72a0dc80-edbd-4151-bb7f-404554c45110" providerId="AD" clId="Web-{667DC334-3F8D-C044-84CE-3A18A0A312E3}" dt="2023-07-03T16:29:43.189" v="573" actId="1076"/>
          <ac:cxnSpMkLst>
            <pc:docMk/>
            <pc:sldMk cId="3552407186" sldId="5527"/>
            <ac:cxnSpMk id="10" creationId="{AA8038B0-FFC1-1836-EC04-6BA09575F193}"/>
          </ac:cxnSpMkLst>
        </pc:cxnChg>
        <pc:cxnChg chg="add mod">
          <ac:chgData name="DeBenedittis, Siena" userId="S::57421@icf.com::72a0dc80-edbd-4151-bb7f-404554c45110" providerId="AD" clId="Web-{667DC334-3F8D-C044-84CE-3A18A0A312E3}" dt="2023-07-03T16:29:43.205" v="574" actId="1076"/>
          <ac:cxnSpMkLst>
            <pc:docMk/>
            <pc:sldMk cId="3552407186" sldId="5527"/>
            <ac:cxnSpMk id="11" creationId="{AD0F90E7-7218-259A-AA89-0595B937CD6F}"/>
          </ac:cxnSpMkLst>
        </pc:cxnChg>
        <pc:cxnChg chg="add mod">
          <ac:chgData name="DeBenedittis, Siena" userId="S::57421@icf.com::72a0dc80-edbd-4151-bb7f-404554c45110" providerId="AD" clId="Web-{667DC334-3F8D-C044-84CE-3A18A0A312E3}" dt="2023-07-03T16:29:43.299" v="577" actId="1076"/>
          <ac:cxnSpMkLst>
            <pc:docMk/>
            <pc:sldMk cId="3552407186" sldId="5527"/>
            <ac:cxnSpMk id="14" creationId="{F6C12A3D-057A-6873-E4B9-FBD923F6A5DA}"/>
          </ac:cxnSpMkLst>
        </pc:cxnChg>
        <pc:cxnChg chg="add mod">
          <ac:chgData name="DeBenedittis, Siena" userId="S::57421@icf.com::72a0dc80-edbd-4151-bb7f-404554c45110" providerId="AD" clId="Web-{667DC334-3F8D-C044-84CE-3A18A0A312E3}" dt="2023-07-03T16:29:43.455" v="584" actId="1076"/>
          <ac:cxnSpMkLst>
            <pc:docMk/>
            <pc:sldMk cId="3552407186" sldId="5527"/>
            <ac:cxnSpMk id="26" creationId="{CB90E0B4-54D9-47A2-8EAC-98FBBC82537D}"/>
          </ac:cxnSpMkLst>
        </pc:cxnChg>
      </pc:sldChg>
      <pc:sldChg chg="modSp add replId addCm">
        <pc:chgData name="DeBenedittis, Siena" userId="S::57421@icf.com::72a0dc80-edbd-4151-bb7f-404554c45110" providerId="AD" clId="Web-{667DC334-3F8D-C044-84CE-3A18A0A312E3}" dt="2023-07-03T16:49:39.236" v="1242" actId="20577"/>
        <pc:sldMkLst>
          <pc:docMk/>
          <pc:sldMk cId="3901411608" sldId="5528"/>
        </pc:sldMkLst>
        <pc:spChg chg="mod">
          <ac:chgData name="DeBenedittis, Siena" userId="S::57421@icf.com::72a0dc80-edbd-4151-bb7f-404554c45110" providerId="AD" clId="Web-{667DC334-3F8D-C044-84CE-3A18A0A312E3}" dt="2023-07-03T16:36:05.111" v="650" actId="20577"/>
          <ac:spMkLst>
            <pc:docMk/>
            <pc:sldMk cId="3901411608" sldId="5528"/>
            <ac:spMk id="4" creationId="{00000000-0000-0000-0000-000000000000}"/>
          </ac:spMkLst>
        </pc:spChg>
        <pc:spChg chg="mod">
          <ac:chgData name="DeBenedittis, Siena" userId="S::57421@icf.com::72a0dc80-edbd-4151-bb7f-404554c45110" providerId="AD" clId="Web-{667DC334-3F8D-C044-84CE-3A18A0A312E3}" dt="2023-07-03T16:49:39.236" v="1242" actId="20577"/>
          <ac:spMkLst>
            <pc:docMk/>
            <pc:sldMk cId="3901411608" sldId="5528"/>
            <ac:spMk id="13" creationId="{06D886E1-EB20-D1F2-D2AA-72BC1F188DC7}"/>
          </ac:spMkLst>
        </pc:spChg>
      </pc:sldChg>
      <pc:sldChg chg="addSp delSp modSp add del ord replId">
        <pc:chgData name="DeBenedittis, Siena" userId="S::57421@icf.com::72a0dc80-edbd-4151-bb7f-404554c45110" providerId="AD" clId="Web-{667DC334-3F8D-C044-84CE-3A18A0A312E3}" dt="2023-07-03T17:29:48.157" v="1442"/>
        <pc:sldMkLst>
          <pc:docMk/>
          <pc:sldMk cId="3032109538" sldId="5529"/>
        </pc:sldMkLst>
        <pc:spChg chg="del">
          <ac:chgData name="DeBenedittis, Siena" userId="S::57421@icf.com::72a0dc80-edbd-4151-bb7f-404554c45110" providerId="AD" clId="Web-{667DC334-3F8D-C044-84CE-3A18A0A312E3}" dt="2023-07-03T16:56:42.161" v="1372"/>
          <ac:spMkLst>
            <pc:docMk/>
            <pc:sldMk cId="3032109538" sldId="5529"/>
            <ac:spMk id="3" creationId="{00000000-0000-0000-0000-000000000000}"/>
          </ac:spMkLst>
        </pc:spChg>
        <pc:spChg chg="mod">
          <ac:chgData name="DeBenedittis, Siena" userId="S::57421@icf.com::72a0dc80-edbd-4151-bb7f-404554c45110" providerId="AD" clId="Web-{667DC334-3F8D-C044-84CE-3A18A0A312E3}" dt="2023-07-03T16:56:39.598" v="1371" actId="20577"/>
          <ac:spMkLst>
            <pc:docMk/>
            <pc:sldMk cId="3032109538" sldId="5529"/>
            <ac:spMk id="4" creationId="{00000000-0000-0000-0000-000000000000}"/>
          </ac:spMkLst>
        </pc:spChg>
        <pc:spChg chg="add del mod">
          <ac:chgData name="DeBenedittis, Siena" userId="S::57421@icf.com::72a0dc80-edbd-4151-bb7f-404554c45110" providerId="AD" clId="Web-{667DC334-3F8D-C044-84CE-3A18A0A312E3}" dt="2023-07-03T16:57:58.007" v="1388"/>
          <ac:spMkLst>
            <pc:docMk/>
            <pc:sldMk cId="3032109538" sldId="5529"/>
            <ac:spMk id="5" creationId="{23A1F1BD-1556-8F75-CF5B-16A20AB8D621}"/>
          </ac:spMkLst>
        </pc:spChg>
        <pc:spChg chg="mod">
          <ac:chgData name="DeBenedittis, Siena" userId="S::57421@icf.com::72a0dc80-edbd-4151-bb7f-404554c45110" providerId="AD" clId="Web-{667DC334-3F8D-C044-84CE-3A18A0A312E3}" dt="2023-07-03T17:29:47.142" v="1441" actId="20577"/>
          <ac:spMkLst>
            <pc:docMk/>
            <pc:sldMk cId="3032109538" sldId="5529"/>
            <ac:spMk id="13" creationId="{06D886E1-EB20-D1F2-D2AA-72BC1F188DC7}"/>
          </ac:spMkLst>
        </pc:spChg>
      </pc:sldChg>
    </pc:docChg>
  </pc:docChgLst>
  <pc:docChgLst>
    <pc:chgData name="Mayer, Alex" userId="87d249d5-799a-4382-884e-32a10ec3730f" providerId="ADAL" clId="{96D8EA77-4D32-4F65-9076-FF5986B260D8}"/>
    <pc:docChg chg="undo redo custSel addSld delSld modSld sldOrd">
      <pc:chgData name="Mayer, Alex" userId="87d249d5-799a-4382-884e-32a10ec3730f" providerId="ADAL" clId="{96D8EA77-4D32-4F65-9076-FF5986B260D8}" dt="2023-07-17T15:04:56.116" v="1514" actId="20577"/>
      <pc:docMkLst>
        <pc:docMk/>
      </pc:docMkLst>
      <pc:sldChg chg="modSp mod">
        <pc:chgData name="Mayer, Alex" userId="87d249d5-799a-4382-884e-32a10ec3730f" providerId="ADAL" clId="{96D8EA77-4D32-4F65-9076-FF5986B260D8}" dt="2023-07-17T15:04:50.853" v="1511" actId="13926"/>
        <pc:sldMkLst>
          <pc:docMk/>
          <pc:sldMk cId="3818547747" sldId="968"/>
        </pc:sldMkLst>
        <pc:spChg chg="mod">
          <ac:chgData name="Mayer, Alex" userId="87d249d5-799a-4382-884e-32a10ec3730f" providerId="ADAL" clId="{96D8EA77-4D32-4F65-9076-FF5986B260D8}" dt="2023-07-17T15:04:50.853" v="1511" actId="13926"/>
          <ac:spMkLst>
            <pc:docMk/>
            <pc:sldMk cId="3818547747" sldId="968"/>
            <ac:spMk id="2" creationId="{0102E317-6120-4D16-90E4-DE1AB86692AD}"/>
          </ac:spMkLst>
        </pc:spChg>
      </pc:sldChg>
      <pc:sldChg chg="modSp mod">
        <pc:chgData name="Mayer, Alex" userId="87d249d5-799a-4382-884e-32a10ec3730f" providerId="ADAL" clId="{96D8EA77-4D32-4F65-9076-FF5986B260D8}" dt="2023-07-17T15:04:56.116" v="1514" actId="20577"/>
        <pc:sldMkLst>
          <pc:docMk/>
          <pc:sldMk cId="725647787" sldId="970"/>
        </pc:sldMkLst>
        <pc:spChg chg="mod">
          <ac:chgData name="Mayer, Alex" userId="87d249d5-799a-4382-884e-32a10ec3730f" providerId="ADAL" clId="{96D8EA77-4D32-4F65-9076-FF5986B260D8}" dt="2023-07-17T15:04:56.116" v="1514" actId="20577"/>
          <ac:spMkLst>
            <pc:docMk/>
            <pc:sldMk cId="725647787" sldId="970"/>
            <ac:spMk id="2" creationId="{0102E317-6120-4D16-90E4-DE1AB86692AD}"/>
          </ac:spMkLst>
        </pc:spChg>
      </pc:sldChg>
      <pc:sldChg chg="modSp mod">
        <pc:chgData name="Mayer, Alex" userId="87d249d5-799a-4382-884e-32a10ec3730f" providerId="ADAL" clId="{96D8EA77-4D32-4F65-9076-FF5986B260D8}" dt="2023-07-17T15:03:57.756" v="1491" actId="20577"/>
        <pc:sldMkLst>
          <pc:docMk/>
          <pc:sldMk cId="1878800617" sldId="972"/>
        </pc:sldMkLst>
        <pc:spChg chg="mod">
          <ac:chgData name="Mayer, Alex" userId="87d249d5-799a-4382-884e-32a10ec3730f" providerId="ADAL" clId="{96D8EA77-4D32-4F65-9076-FF5986B260D8}" dt="2023-07-17T15:03:57.756" v="1491" actId="20577"/>
          <ac:spMkLst>
            <pc:docMk/>
            <pc:sldMk cId="1878800617" sldId="972"/>
            <ac:spMk id="2" creationId="{0102E317-6120-4D16-90E4-DE1AB86692AD}"/>
          </ac:spMkLst>
        </pc:spChg>
      </pc:sldChg>
      <pc:sldChg chg="modSp mod">
        <pc:chgData name="Mayer, Alex" userId="87d249d5-799a-4382-884e-32a10ec3730f" providerId="ADAL" clId="{96D8EA77-4D32-4F65-9076-FF5986B260D8}" dt="2023-07-17T15:04:22.615" v="1494"/>
        <pc:sldMkLst>
          <pc:docMk/>
          <pc:sldMk cId="3069536178" sldId="978"/>
        </pc:sldMkLst>
        <pc:spChg chg="mod">
          <ac:chgData name="Mayer, Alex" userId="87d249d5-799a-4382-884e-32a10ec3730f" providerId="ADAL" clId="{96D8EA77-4D32-4F65-9076-FF5986B260D8}" dt="2023-07-17T15:04:22.615" v="1494"/>
          <ac:spMkLst>
            <pc:docMk/>
            <pc:sldMk cId="3069536178" sldId="978"/>
            <ac:spMk id="2" creationId="{0102E317-6120-4D16-90E4-DE1AB86692AD}"/>
          </ac:spMkLst>
        </pc:spChg>
      </pc:sldChg>
      <pc:sldChg chg="modSp mod">
        <pc:chgData name="Mayer, Alex" userId="87d249d5-799a-4382-884e-32a10ec3730f" providerId="ADAL" clId="{96D8EA77-4D32-4F65-9076-FF5986B260D8}" dt="2023-07-17T15:04:07.994" v="1493" actId="14734"/>
        <pc:sldMkLst>
          <pc:docMk/>
          <pc:sldMk cId="2495550628" sldId="998"/>
        </pc:sldMkLst>
        <pc:graphicFrameChg chg="mod modGraphic">
          <ac:chgData name="Mayer, Alex" userId="87d249d5-799a-4382-884e-32a10ec3730f" providerId="ADAL" clId="{96D8EA77-4D32-4F65-9076-FF5986B260D8}" dt="2023-07-17T15:04:07.994" v="1493" actId="14734"/>
          <ac:graphicFrameMkLst>
            <pc:docMk/>
            <pc:sldMk cId="2495550628" sldId="998"/>
            <ac:graphicFrameMk id="10" creationId="{00000000-0000-0000-0000-000000000000}"/>
          </ac:graphicFrameMkLst>
        </pc:graphicFrameChg>
      </pc:sldChg>
      <pc:sldChg chg="modSp mod">
        <pc:chgData name="Mayer, Alex" userId="87d249d5-799a-4382-884e-32a10ec3730f" providerId="ADAL" clId="{96D8EA77-4D32-4F65-9076-FF5986B260D8}" dt="2023-07-17T14:35:53.786" v="1035" actId="14100"/>
        <pc:sldMkLst>
          <pc:docMk/>
          <pc:sldMk cId="2626834304" sldId="1014"/>
        </pc:sldMkLst>
        <pc:spChg chg="mod">
          <ac:chgData name="Mayer, Alex" userId="87d249d5-799a-4382-884e-32a10ec3730f" providerId="ADAL" clId="{96D8EA77-4D32-4F65-9076-FF5986B260D8}" dt="2023-07-17T14:35:53.786" v="1035" actId="14100"/>
          <ac:spMkLst>
            <pc:docMk/>
            <pc:sldMk cId="2626834304" sldId="1014"/>
            <ac:spMk id="3" creationId="{00000000-0000-0000-0000-000000000000}"/>
          </ac:spMkLst>
        </pc:spChg>
        <pc:spChg chg="mod">
          <ac:chgData name="Mayer, Alex" userId="87d249d5-799a-4382-884e-32a10ec3730f" providerId="ADAL" clId="{96D8EA77-4D32-4F65-9076-FF5986B260D8}" dt="2023-07-17T14:35:32.885" v="1032" actId="1076"/>
          <ac:spMkLst>
            <pc:docMk/>
            <pc:sldMk cId="2626834304" sldId="1014"/>
            <ac:spMk id="13" creationId="{06D886E1-EB20-D1F2-D2AA-72BC1F188DC7}"/>
          </ac:spMkLst>
        </pc:spChg>
      </pc:sldChg>
      <pc:sldChg chg="modSp mod">
        <pc:chgData name="Mayer, Alex" userId="87d249d5-799a-4382-884e-32a10ec3730f" providerId="ADAL" clId="{96D8EA77-4D32-4F65-9076-FF5986B260D8}" dt="2023-07-17T15:02:54.204" v="1448" actId="13926"/>
        <pc:sldMkLst>
          <pc:docMk/>
          <pc:sldMk cId="4166848665" sldId="1033"/>
        </pc:sldMkLst>
        <pc:spChg chg="mod">
          <ac:chgData name="Mayer, Alex" userId="87d249d5-799a-4382-884e-32a10ec3730f" providerId="ADAL" clId="{96D8EA77-4D32-4F65-9076-FF5986B260D8}" dt="2023-07-17T15:02:54.204" v="1448" actId="13926"/>
          <ac:spMkLst>
            <pc:docMk/>
            <pc:sldMk cId="4166848665" sldId="1033"/>
            <ac:spMk id="2" creationId="{0102E317-6120-4D16-90E4-DE1AB86692AD}"/>
          </ac:spMkLst>
        </pc:spChg>
      </pc:sldChg>
      <pc:sldChg chg="addSp delSp modSp mod">
        <pc:chgData name="Mayer, Alex" userId="87d249d5-799a-4382-884e-32a10ec3730f" providerId="ADAL" clId="{96D8EA77-4D32-4F65-9076-FF5986B260D8}" dt="2023-07-17T14:30:12.876" v="955" actId="14100"/>
        <pc:sldMkLst>
          <pc:docMk/>
          <pc:sldMk cId="1492600504" sldId="1034"/>
        </pc:sldMkLst>
        <pc:spChg chg="del">
          <ac:chgData name="Mayer, Alex" userId="87d249d5-799a-4382-884e-32a10ec3730f" providerId="ADAL" clId="{96D8EA77-4D32-4F65-9076-FF5986B260D8}" dt="2023-07-17T13:40:47.621" v="3" actId="478"/>
          <ac:spMkLst>
            <pc:docMk/>
            <pc:sldMk cId="1492600504" sldId="1034"/>
            <ac:spMk id="3" creationId="{00000000-0000-0000-0000-000000000000}"/>
          </ac:spMkLst>
        </pc:spChg>
        <pc:spChg chg="mod">
          <ac:chgData name="Mayer, Alex" userId="87d249d5-799a-4382-884e-32a10ec3730f" providerId="ADAL" clId="{96D8EA77-4D32-4F65-9076-FF5986B260D8}" dt="2023-07-17T13:46:11.591" v="31"/>
          <ac:spMkLst>
            <pc:docMk/>
            <pc:sldMk cId="1492600504" sldId="1034"/>
            <ac:spMk id="4" creationId="{00000000-0000-0000-0000-000000000000}"/>
          </ac:spMkLst>
        </pc:spChg>
        <pc:spChg chg="mod">
          <ac:chgData name="Mayer, Alex" userId="87d249d5-799a-4382-884e-32a10ec3730f" providerId="ADAL" clId="{96D8EA77-4D32-4F65-9076-FF5986B260D8}" dt="2023-07-17T13:40:44.708" v="2"/>
          <ac:spMkLst>
            <pc:docMk/>
            <pc:sldMk cId="1492600504" sldId="1034"/>
            <ac:spMk id="6" creationId="{37B0826E-3850-C260-1271-AB4E6395231A}"/>
          </ac:spMkLst>
        </pc:spChg>
        <pc:spChg chg="mod">
          <ac:chgData name="Mayer, Alex" userId="87d249d5-799a-4382-884e-32a10ec3730f" providerId="ADAL" clId="{96D8EA77-4D32-4F65-9076-FF5986B260D8}" dt="2023-07-17T13:40:44.708" v="2"/>
          <ac:spMkLst>
            <pc:docMk/>
            <pc:sldMk cId="1492600504" sldId="1034"/>
            <ac:spMk id="7" creationId="{D35BBD9C-B175-AD28-020C-67810EC5CDFD}"/>
          </ac:spMkLst>
        </pc:spChg>
        <pc:spChg chg="mod">
          <ac:chgData name="Mayer, Alex" userId="87d249d5-799a-4382-884e-32a10ec3730f" providerId="ADAL" clId="{96D8EA77-4D32-4F65-9076-FF5986B260D8}" dt="2023-07-17T13:40:44.708" v="2"/>
          <ac:spMkLst>
            <pc:docMk/>
            <pc:sldMk cId="1492600504" sldId="1034"/>
            <ac:spMk id="8" creationId="{E53A06C7-BBBF-E08A-20A6-E5ADCE8AAACB}"/>
          </ac:spMkLst>
        </pc:spChg>
        <pc:spChg chg="mod">
          <ac:chgData name="Mayer, Alex" userId="87d249d5-799a-4382-884e-32a10ec3730f" providerId="ADAL" clId="{96D8EA77-4D32-4F65-9076-FF5986B260D8}" dt="2023-07-17T13:40:44.708" v="2"/>
          <ac:spMkLst>
            <pc:docMk/>
            <pc:sldMk cId="1492600504" sldId="1034"/>
            <ac:spMk id="9" creationId="{386647D1-A44F-FA38-E307-10E9AD9E0AD8}"/>
          </ac:spMkLst>
        </pc:spChg>
        <pc:spChg chg="mod">
          <ac:chgData name="Mayer, Alex" userId="87d249d5-799a-4382-884e-32a10ec3730f" providerId="ADAL" clId="{96D8EA77-4D32-4F65-9076-FF5986B260D8}" dt="2023-07-17T13:40:44.708" v="2"/>
          <ac:spMkLst>
            <pc:docMk/>
            <pc:sldMk cId="1492600504" sldId="1034"/>
            <ac:spMk id="10" creationId="{BD1D8CD3-1558-4100-757E-FC6DEA33E1B8}"/>
          </ac:spMkLst>
        </pc:spChg>
        <pc:spChg chg="add mod">
          <ac:chgData name="Mayer, Alex" userId="87d249d5-799a-4382-884e-32a10ec3730f" providerId="ADAL" clId="{96D8EA77-4D32-4F65-9076-FF5986B260D8}" dt="2023-07-17T14:28:45.011" v="940" actId="14100"/>
          <ac:spMkLst>
            <pc:docMk/>
            <pc:sldMk cId="1492600504" sldId="1034"/>
            <ac:spMk id="11" creationId="{71F762B5-34DD-C5D3-26E6-7885608D21A0}"/>
          </ac:spMkLst>
        </pc:spChg>
        <pc:spChg chg="add mod ord">
          <ac:chgData name="Mayer, Alex" userId="87d249d5-799a-4382-884e-32a10ec3730f" providerId="ADAL" clId="{96D8EA77-4D32-4F65-9076-FF5986B260D8}" dt="2023-07-17T14:28:42.310" v="939" actId="14100"/>
          <ac:spMkLst>
            <pc:docMk/>
            <pc:sldMk cId="1492600504" sldId="1034"/>
            <ac:spMk id="12" creationId="{34EE2808-10B7-F4E7-3F76-8735E1319BE8}"/>
          </ac:spMkLst>
        </pc:spChg>
        <pc:spChg chg="del mod">
          <ac:chgData name="Mayer, Alex" userId="87d249d5-799a-4382-884e-32a10ec3730f" providerId="ADAL" clId="{96D8EA77-4D32-4F65-9076-FF5986B260D8}" dt="2023-07-17T13:40:44.042" v="1" actId="478"/>
          <ac:spMkLst>
            <pc:docMk/>
            <pc:sldMk cId="1492600504" sldId="1034"/>
            <ac:spMk id="13" creationId="{06D886E1-EB20-D1F2-D2AA-72BC1F188DC7}"/>
          </ac:spMkLst>
        </pc:spChg>
        <pc:spChg chg="add mod">
          <ac:chgData name="Mayer, Alex" userId="87d249d5-799a-4382-884e-32a10ec3730f" providerId="ADAL" clId="{96D8EA77-4D32-4F65-9076-FF5986B260D8}" dt="2023-07-17T14:28:39.553" v="938" actId="14100"/>
          <ac:spMkLst>
            <pc:docMk/>
            <pc:sldMk cId="1492600504" sldId="1034"/>
            <ac:spMk id="14" creationId="{54F4A2A8-AFCE-2D21-082E-D809F8A798B5}"/>
          </ac:spMkLst>
        </pc:spChg>
        <pc:spChg chg="add mod">
          <ac:chgData name="Mayer, Alex" userId="87d249d5-799a-4382-884e-32a10ec3730f" providerId="ADAL" clId="{96D8EA77-4D32-4F65-9076-FF5986B260D8}" dt="2023-07-17T14:28:47.759" v="941" actId="14100"/>
          <ac:spMkLst>
            <pc:docMk/>
            <pc:sldMk cId="1492600504" sldId="1034"/>
            <ac:spMk id="15" creationId="{FCF03692-684E-27E6-273B-07B2434300B5}"/>
          </ac:spMkLst>
        </pc:spChg>
        <pc:spChg chg="add del mod">
          <ac:chgData name="Mayer, Alex" userId="87d249d5-799a-4382-884e-32a10ec3730f" providerId="ADAL" clId="{96D8EA77-4D32-4F65-9076-FF5986B260D8}" dt="2023-07-17T13:40:50.720" v="4" actId="478"/>
          <ac:spMkLst>
            <pc:docMk/>
            <pc:sldMk cId="1492600504" sldId="1034"/>
            <ac:spMk id="17" creationId="{6A273CBD-9F2B-7B85-139F-D0F0461F2FBD}"/>
          </ac:spMkLst>
        </pc:spChg>
        <pc:spChg chg="add del mod">
          <ac:chgData name="Mayer, Alex" userId="87d249d5-799a-4382-884e-32a10ec3730f" providerId="ADAL" clId="{96D8EA77-4D32-4F65-9076-FF5986B260D8}" dt="2023-07-17T13:42:13.075" v="14"/>
          <ac:spMkLst>
            <pc:docMk/>
            <pc:sldMk cId="1492600504" sldId="1034"/>
            <ac:spMk id="18" creationId="{DD3D9036-4C2F-CFE8-C770-F28ED84B999C}"/>
          </ac:spMkLst>
        </pc:spChg>
        <pc:spChg chg="add del">
          <ac:chgData name="Mayer, Alex" userId="87d249d5-799a-4382-884e-32a10ec3730f" providerId="ADAL" clId="{96D8EA77-4D32-4F65-9076-FF5986B260D8}" dt="2023-07-17T13:46:42.401" v="35" actId="22"/>
          <ac:spMkLst>
            <pc:docMk/>
            <pc:sldMk cId="1492600504" sldId="1034"/>
            <ac:spMk id="29" creationId="{4092D13F-516D-79BF-5069-41F8E4357888}"/>
          </ac:spMkLst>
        </pc:spChg>
        <pc:spChg chg="add mod">
          <ac:chgData name="Mayer, Alex" userId="87d249d5-799a-4382-884e-32a10ec3730f" providerId="ADAL" clId="{96D8EA77-4D32-4F65-9076-FF5986B260D8}" dt="2023-07-17T14:28:54.005" v="944" actId="20577"/>
          <ac:spMkLst>
            <pc:docMk/>
            <pc:sldMk cId="1492600504" sldId="1034"/>
            <ac:spMk id="30" creationId="{D7A6F051-43B9-7329-386A-78E4C6911228}"/>
          </ac:spMkLst>
        </pc:spChg>
        <pc:spChg chg="add mod ord">
          <ac:chgData name="Mayer, Alex" userId="87d249d5-799a-4382-884e-32a10ec3730f" providerId="ADAL" clId="{96D8EA77-4D32-4F65-9076-FF5986B260D8}" dt="2023-07-17T14:30:12.876" v="955" actId="14100"/>
          <ac:spMkLst>
            <pc:docMk/>
            <pc:sldMk cId="1492600504" sldId="1034"/>
            <ac:spMk id="31" creationId="{4915B07A-8209-2F49-994A-134985D8DC8A}"/>
          </ac:spMkLst>
        </pc:spChg>
        <pc:spChg chg="add mod ord">
          <ac:chgData name="Mayer, Alex" userId="87d249d5-799a-4382-884e-32a10ec3730f" providerId="ADAL" clId="{96D8EA77-4D32-4F65-9076-FF5986B260D8}" dt="2023-07-17T13:56:26.696" v="209" actId="207"/>
          <ac:spMkLst>
            <pc:docMk/>
            <pc:sldMk cId="1492600504" sldId="1034"/>
            <ac:spMk id="32" creationId="{7B9441A4-46C6-C523-9D9E-2AE60C56452C}"/>
          </ac:spMkLst>
        </pc:spChg>
        <pc:grpChg chg="add mod">
          <ac:chgData name="Mayer, Alex" userId="87d249d5-799a-4382-884e-32a10ec3730f" providerId="ADAL" clId="{96D8EA77-4D32-4F65-9076-FF5986B260D8}" dt="2023-07-17T13:46:25.235" v="33" actId="1076"/>
          <ac:grpSpMkLst>
            <pc:docMk/>
            <pc:sldMk cId="1492600504" sldId="1034"/>
            <ac:grpSpMk id="2" creationId="{879ADE29-717C-AF16-BA75-7510351ED2D7}"/>
          </ac:grpSpMkLst>
        </pc:grpChg>
        <pc:graphicFrameChg chg="mod">
          <ac:chgData name="Mayer, Alex" userId="87d249d5-799a-4382-884e-32a10ec3730f" providerId="ADAL" clId="{96D8EA77-4D32-4F65-9076-FF5986B260D8}" dt="2023-07-17T14:29:46.383" v="954"/>
          <ac:graphicFrameMkLst>
            <pc:docMk/>
            <pc:sldMk cId="1492600504" sldId="1034"/>
            <ac:graphicFrameMk id="5" creationId="{9B944C29-8292-0970-60FB-EEBE9FFA53BA}"/>
          </ac:graphicFrameMkLst>
        </pc:graphicFrameChg>
        <pc:cxnChg chg="add mod">
          <ac:chgData name="Mayer, Alex" userId="87d249d5-799a-4382-884e-32a10ec3730f" providerId="ADAL" clId="{96D8EA77-4D32-4F65-9076-FF5986B260D8}" dt="2023-07-17T13:46:25.235" v="33" actId="1076"/>
          <ac:cxnSpMkLst>
            <pc:docMk/>
            <pc:sldMk cId="1492600504" sldId="1034"/>
            <ac:cxnSpMk id="20" creationId="{960CCD7F-B510-C00A-ED1F-FF0B8B53E3EC}"/>
          </ac:cxnSpMkLst>
        </pc:cxnChg>
        <pc:cxnChg chg="add del">
          <ac:chgData name="Mayer, Alex" userId="87d249d5-799a-4382-884e-32a10ec3730f" providerId="ADAL" clId="{96D8EA77-4D32-4F65-9076-FF5986B260D8}" dt="2023-07-17T13:43:54.184" v="18" actId="478"/>
          <ac:cxnSpMkLst>
            <pc:docMk/>
            <pc:sldMk cId="1492600504" sldId="1034"/>
            <ac:cxnSpMk id="22" creationId="{39425F5E-2638-8EBC-FD6F-B2E87D717746}"/>
          </ac:cxnSpMkLst>
        </pc:cxnChg>
        <pc:cxnChg chg="add mod">
          <ac:chgData name="Mayer, Alex" userId="87d249d5-799a-4382-884e-32a10ec3730f" providerId="ADAL" clId="{96D8EA77-4D32-4F65-9076-FF5986B260D8}" dt="2023-07-17T13:46:25.235" v="33" actId="1076"/>
          <ac:cxnSpMkLst>
            <pc:docMk/>
            <pc:sldMk cId="1492600504" sldId="1034"/>
            <ac:cxnSpMk id="25" creationId="{DA1E796E-59CC-8282-C730-523ACDE0EED2}"/>
          </ac:cxnSpMkLst>
        </pc:cxnChg>
      </pc:sldChg>
      <pc:sldChg chg="modSp mod">
        <pc:chgData name="Mayer, Alex" userId="87d249d5-799a-4382-884e-32a10ec3730f" providerId="ADAL" clId="{96D8EA77-4D32-4F65-9076-FF5986B260D8}" dt="2023-07-17T14:37:11.721" v="1044" actId="14100"/>
        <pc:sldMkLst>
          <pc:docMk/>
          <pc:sldMk cId="2644613443" sldId="3832"/>
        </pc:sldMkLst>
        <pc:spChg chg="mod">
          <ac:chgData name="Mayer, Alex" userId="87d249d5-799a-4382-884e-32a10ec3730f" providerId="ADAL" clId="{96D8EA77-4D32-4F65-9076-FF5986B260D8}" dt="2023-07-17T14:37:11.721" v="1044" actId="14100"/>
          <ac:spMkLst>
            <pc:docMk/>
            <pc:sldMk cId="2644613443" sldId="3832"/>
            <ac:spMk id="2" creationId="{B57F25D1-6C64-4513-8D42-3E8DC134E069}"/>
          </ac:spMkLst>
        </pc:spChg>
        <pc:spChg chg="mod">
          <ac:chgData name="Mayer, Alex" userId="87d249d5-799a-4382-884e-32a10ec3730f" providerId="ADAL" clId="{96D8EA77-4D32-4F65-9076-FF5986B260D8}" dt="2023-07-17T14:37:03.184" v="1043" actId="1076"/>
          <ac:spMkLst>
            <pc:docMk/>
            <pc:sldMk cId="2644613443" sldId="3832"/>
            <ac:spMk id="3" creationId="{E0DE9755-2CD0-59AF-0B1B-CAEA7E5CE78E}"/>
          </ac:spMkLst>
        </pc:spChg>
        <pc:spChg chg="mod">
          <ac:chgData name="Mayer, Alex" userId="87d249d5-799a-4382-884e-32a10ec3730f" providerId="ADAL" clId="{96D8EA77-4D32-4F65-9076-FF5986B260D8}" dt="2023-07-17T14:36:49.340" v="1042" actId="255"/>
          <ac:spMkLst>
            <pc:docMk/>
            <pc:sldMk cId="2644613443" sldId="3832"/>
            <ac:spMk id="4" creationId="{33905447-98A7-BE99-8A50-C83E28D06751}"/>
          </ac:spMkLst>
        </pc:spChg>
        <pc:spChg chg="mod">
          <ac:chgData name="Mayer, Alex" userId="87d249d5-799a-4382-884e-32a10ec3730f" providerId="ADAL" clId="{96D8EA77-4D32-4F65-9076-FF5986B260D8}" dt="2023-07-17T14:37:03.184" v="1043" actId="1076"/>
          <ac:spMkLst>
            <pc:docMk/>
            <pc:sldMk cId="2644613443" sldId="3832"/>
            <ac:spMk id="6" creationId="{6594A789-7953-3BDE-FAD2-EF4BAB1F239F}"/>
          </ac:spMkLst>
        </pc:spChg>
        <pc:spChg chg="mod">
          <ac:chgData name="Mayer, Alex" userId="87d249d5-799a-4382-884e-32a10ec3730f" providerId="ADAL" clId="{96D8EA77-4D32-4F65-9076-FF5986B260D8}" dt="2023-07-17T14:37:03.184" v="1043" actId="1076"/>
          <ac:spMkLst>
            <pc:docMk/>
            <pc:sldMk cId="2644613443" sldId="3832"/>
            <ac:spMk id="7" creationId="{141C89F7-F844-E643-DD24-48EFCAC241D2}"/>
          </ac:spMkLst>
        </pc:spChg>
        <pc:spChg chg="mod">
          <ac:chgData name="Mayer, Alex" userId="87d249d5-799a-4382-884e-32a10ec3730f" providerId="ADAL" clId="{96D8EA77-4D32-4F65-9076-FF5986B260D8}" dt="2023-07-17T14:37:03.184" v="1043" actId="1076"/>
          <ac:spMkLst>
            <pc:docMk/>
            <pc:sldMk cId="2644613443" sldId="3832"/>
            <ac:spMk id="8" creationId="{9681EA5E-48DF-9CB6-DFA3-8027CF8FC118}"/>
          </ac:spMkLst>
        </pc:spChg>
        <pc:spChg chg="mod">
          <ac:chgData name="Mayer, Alex" userId="87d249d5-799a-4382-884e-32a10ec3730f" providerId="ADAL" clId="{96D8EA77-4D32-4F65-9076-FF5986B260D8}" dt="2023-07-17T14:37:03.184" v="1043" actId="1076"/>
          <ac:spMkLst>
            <pc:docMk/>
            <pc:sldMk cId="2644613443" sldId="3832"/>
            <ac:spMk id="9" creationId="{2F7E64E3-B406-0F89-218E-5248A4FB16A7}"/>
          </ac:spMkLst>
        </pc:spChg>
        <pc:spChg chg="mod">
          <ac:chgData name="Mayer, Alex" userId="87d249d5-799a-4382-884e-32a10ec3730f" providerId="ADAL" clId="{96D8EA77-4D32-4F65-9076-FF5986B260D8}" dt="2023-07-17T14:37:03.184" v="1043" actId="1076"/>
          <ac:spMkLst>
            <pc:docMk/>
            <pc:sldMk cId="2644613443" sldId="3832"/>
            <ac:spMk id="10" creationId="{D7F7858A-53FF-F17B-CC4D-C51A8F2D482C}"/>
          </ac:spMkLst>
        </pc:spChg>
        <pc:spChg chg="mod">
          <ac:chgData name="Mayer, Alex" userId="87d249d5-799a-4382-884e-32a10ec3730f" providerId="ADAL" clId="{96D8EA77-4D32-4F65-9076-FF5986B260D8}" dt="2023-07-17T14:37:03.184" v="1043" actId="1076"/>
          <ac:spMkLst>
            <pc:docMk/>
            <pc:sldMk cId="2644613443" sldId="3832"/>
            <ac:spMk id="11" creationId="{6F30766E-D914-0489-BFB8-0870430E097A}"/>
          </ac:spMkLst>
        </pc:spChg>
        <pc:spChg chg="mod">
          <ac:chgData name="Mayer, Alex" userId="87d249d5-799a-4382-884e-32a10ec3730f" providerId="ADAL" clId="{96D8EA77-4D32-4F65-9076-FF5986B260D8}" dt="2023-07-17T14:37:03.184" v="1043" actId="1076"/>
          <ac:spMkLst>
            <pc:docMk/>
            <pc:sldMk cId="2644613443" sldId="3832"/>
            <ac:spMk id="12" creationId="{9D6522EB-EFA0-D37F-E58E-526909DBD3CD}"/>
          </ac:spMkLst>
        </pc:spChg>
        <pc:spChg chg="mod">
          <ac:chgData name="Mayer, Alex" userId="87d249d5-799a-4382-884e-32a10ec3730f" providerId="ADAL" clId="{96D8EA77-4D32-4F65-9076-FF5986B260D8}" dt="2023-07-17T14:37:03.184" v="1043" actId="1076"/>
          <ac:spMkLst>
            <pc:docMk/>
            <pc:sldMk cId="2644613443" sldId="3832"/>
            <ac:spMk id="13" creationId="{F0B4538E-F64C-BD10-EA3D-4C2589533ADC}"/>
          </ac:spMkLst>
        </pc:spChg>
        <pc:spChg chg="mod">
          <ac:chgData name="Mayer, Alex" userId="87d249d5-799a-4382-884e-32a10ec3730f" providerId="ADAL" clId="{96D8EA77-4D32-4F65-9076-FF5986B260D8}" dt="2023-07-17T14:37:03.184" v="1043" actId="1076"/>
          <ac:spMkLst>
            <pc:docMk/>
            <pc:sldMk cId="2644613443" sldId="3832"/>
            <ac:spMk id="14" creationId="{D39126FC-3E3D-5216-B260-8A09F3B1D89A}"/>
          </ac:spMkLst>
        </pc:spChg>
        <pc:spChg chg="mod">
          <ac:chgData name="Mayer, Alex" userId="87d249d5-799a-4382-884e-32a10ec3730f" providerId="ADAL" clId="{96D8EA77-4D32-4F65-9076-FF5986B260D8}" dt="2023-07-17T14:37:03.184" v="1043" actId="1076"/>
          <ac:spMkLst>
            <pc:docMk/>
            <pc:sldMk cId="2644613443" sldId="3832"/>
            <ac:spMk id="15" creationId="{FA361981-304B-8F01-EFE6-BC10CFA8CEE0}"/>
          </ac:spMkLst>
        </pc:spChg>
        <pc:spChg chg="mod">
          <ac:chgData name="Mayer, Alex" userId="87d249d5-799a-4382-884e-32a10ec3730f" providerId="ADAL" clId="{96D8EA77-4D32-4F65-9076-FF5986B260D8}" dt="2023-07-17T14:37:03.184" v="1043" actId="1076"/>
          <ac:spMkLst>
            <pc:docMk/>
            <pc:sldMk cId="2644613443" sldId="3832"/>
            <ac:spMk id="16" creationId="{EAA554EF-304F-AA64-020A-24D0356CCBBD}"/>
          </ac:spMkLst>
        </pc:spChg>
        <pc:spChg chg="mod">
          <ac:chgData name="Mayer, Alex" userId="87d249d5-799a-4382-884e-32a10ec3730f" providerId="ADAL" clId="{96D8EA77-4D32-4F65-9076-FF5986B260D8}" dt="2023-07-17T14:37:03.184" v="1043" actId="1076"/>
          <ac:spMkLst>
            <pc:docMk/>
            <pc:sldMk cId="2644613443" sldId="3832"/>
            <ac:spMk id="17" creationId="{3029DBAE-6E5C-621F-9A7A-5EF16896C774}"/>
          </ac:spMkLst>
        </pc:spChg>
        <pc:spChg chg="mod">
          <ac:chgData name="Mayer, Alex" userId="87d249d5-799a-4382-884e-32a10ec3730f" providerId="ADAL" clId="{96D8EA77-4D32-4F65-9076-FF5986B260D8}" dt="2023-07-17T14:37:03.184" v="1043" actId="1076"/>
          <ac:spMkLst>
            <pc:docMk/>
            <pc:sldMk cId="2644613443" sldId="3832"/>
            <ac:spMk id="18" creationId="{CDD8512C-1805-BDCA-A3F3-4DC7A1C95883}"/>
          </ac:spMkLst>
        </pc:spChg>
        <pc:picChg chg="mod">
          <ac:chgData name="Mayer, Alex" userId="87d249d5-799a-4382-884e-32a10ec3730f" providerId="ADAL" clId="{96D8EA77-4D32-4F65-9076-FF5986B260D8}" dt="2023-07-17T14:37:03.184" v="1043" actId="1076"/>
          <ac:picMkLst>
            <pc:docMk/>
            <pc:sldMk cId="2644613443" sldId="3832"/>
            <ac:picMk id="5" creationId="{F4E8FA0B-D6DE-8B71-8748-35C587BBC3BC}"/>
          </ac:picMkLst>
        </pc:picChg>
      </pc:sldChg>
      <pc:sldChg chg="modSp mod">
        <pc:chgData name="Mayer, Alex" userId="87d249d5-799a-4382-884e-32a10ec3730f" providerId="ADAL" clId="{96D8EA77-4D32-4F65-9076-FF5986B260D8}" dt="2023-07-17T14:46:16.990" v="1120" actId="1076"/>
        <pc:sldMkLst>
          <pc:docMk/>
          <pc:sldMk cId="312287346" sldId="3835"/>
        </pc:sldMkLst>
        <pc:spChg chg="mod">
          <ac:chgData name="Mayer, Alex" userId="87d249d5-799a-4382-884e-32a10ec3730f" providerId="ADAL" clId="{96D8EA77-4D32-4F65-9076-FF5986B260D8}" dt="2023-07-17T14:37:22.365" v="1045" actId="14100"/>
          <ac:spMkLst>
            <pc:docMk/>
            <pc:sldMk cId="312287346" sldId="3835"/>
            <ac:spMk id="2" creationId="{B57F25D1-6C64-4513-8D42-3E8DC134E069}"/>
          </ac:spMkLst>
        </pc:spChg>
        <pc:graphicFrameChg chg="mod modGraphic">
          <ac:chgData name="Mayer, Alex" userId="87d249d5-799a-4382-884e-32a10ec3730f" providerId="ADAL" clId="{96D8EA77-4D32-4F65-9076-FF5986B260D8}" dt="2023-07-17T14:45:58.445" v="1115" actId="113"/>
          <ac:graphicFrameMkLst>
            <pc:docMk/>
            <pc:sldMk cId="312287346" sldId="3835"/>
            <ac:graphicFrameMk id="10" creationId="{9FC3267D-4B80-4847-9ABD-5D678B8CAE9D}"/>
          </ac:graphicFrameMkLst>
        </pc:graphicFrameChg>
        <pc:graphicFrameChg chg="mod modGraphic">
          <ac:chgData name="Mayer, Alex" userId="87d249d5-799a-4382-884e-32a10ec3730f" providerId="ADAL" clId="{96D8EA77-4D32-4F65-9076-FF5986B260D8}" dt="2023-07-17T14:46:12.591" v="1119" actId="1076"/>
          <ac:graphicFrameMkLst>
            <pc:docMk/>
            <pc:sldMk cId="312287346" sldId="3835"/>
            <ac:graphicFrameMk id="13" creationId="{21DD6206-E29C-064E-994F-0C3865FBE459}"/>
          </ac:graphicFrameMkLst>
        </pc:graphicFrameChg>
        <pc:picChg chg="mod">
          <ac:chgData name="Mayer, Alex" userId="87d249d5-799a-4382-884e-32a10ec3730f" providerId="ADAL" clId="{96D8EA77-4D32-4F65-9076-FF5986B260D8}" dt="2023-07-17T14:46:16.990" v="1120" actId="1076"/>
          <ac:picMkLst>
            <pc:docMk/>
            <pc:sldMk cId="312287346" sldId="3835"/>
            <ac:picMk id="8" creationId="{C543B9ED-4CC8-3A53-86BA-B78FE6B3F0F7}"/>
          </ac:picMkLst>
        </pc:picChg>
      </pc:sldChg>
      <pc:sldChg chg="modSp mod">
        <pc:chgData name="Mayer, Alex" userId="87d249d5-799a-4382-884e-32a10ec3730f" providerId="ADAL" clId="{96D8EA77-4D32-4F65-9076-FF5986B260D8}" dt="2023-07-17T14:45:51.635" v="1114" actId="1076"/>
        <pc:sldMkLst>
          <pc:docMk/>
          <pc:sldMk cId="2870160459" sldId="3864"/>
        </pc:sldMkLst>
        <pc:spChg chg="mod">
          <ac:chgData name="Mayer, Alex" userId="87d249d5-799a-4382-884e-32a10ec3730f" providerId="ADAL" clId="{96D8EA77-4D32-4F65-9076-FF5986B260D8}" dt="2023-07-17T14:40:30.934" v="1080" actId="14100"/>
          <ac:spMkLst>
            <pc:docMk/>
            <pc:sldMk cId="2870160459" sldId="3864"/>
            <ac:spMk id="2" creationId="{B57F25D1-6C64-4513-8D42-3E8DC134E069}"/>
          </ac:spMkLst>
        </pc:spChg>
        <pc:graphicFrameChg chg="mod modGraphic">
          <ac:chgData name="Mayer, Alex" userId="87d249d5-799a-4382-884e-32a10ec3730f" providerId="ADAL" clId="{96D8EA77-4D32-4F65-9076-FF5986B260D8}" dt="2023-07-17T14:45:31.946" v="1112" actId="113"/>
          <ac:graphicFrameMkLst>
            <pc:docMk/>
            <pc:sldMk cId="2870160459" sldId="3864"/>
            <ac:graphicFrameMk id="10" creationId="{9FC3267D-4B80-4847-9ABD-5D678B8CAE9D}"/>
          </ac:graphicFrameMkLst>
        </pc:graphicFrameChg>
        <pc:graphicFrameChg chg="mod modGraphic">
          <ac:chgData name="Mayer, Alex" userId="87d249d5-799a-4382-884e-32a10ec3730f" providerId="ADAL" clId="{96D8EA77-4D32-4F65-9076-FF5986B260D8}" dt="2023-07-17T14:45:51.635" v="1114" actId="1076"/>
          <ac:graphicFrameMkLst>
            <pc:docMk/>
            <pc:sldMk cId="2870160459" sldId="3864"/>
            <ac:graphicFrameMk id="13" creationId="{21DD6206-E29C-064E-994F-0C3865FBE459}"/>
          </ac:graphicFrameMkLst>
        </pc:graphicFrameChg>
        <pc:picChg chg="mod">
          <ac:chgData name="Mayer, Alex" userId="87d249d5-799a-4382-884e-32a10ec3730f" providerId="ADAL" clId="{96D8EA77-4D32-4F65-9076-FF5986B260D8}" dt="2023-07-17T14:45:51.635" v="1114" actId="1076"/>
          <ac:picMkLst>
            <pc:docMk/>
            <pc:sldMk cId="2870160459" sldId="3864"/>
            <ac:picMk id="8" creationId="{C543B9ED-4CC8-3A53-86BA-B78FE6B3F0F7}"/>
          </ac:picMkLst>
        </pc:picChg>
      </pc:sldChg>
      <pc:sldChg chg="modSp mod">
        <pc:chgData name="Mayer, Alex" userId="87d249d5-799a-4382-884e-32a10ec3730f" providerId="ADAL" clId="{96D8EA77-4D32-4F65-9076-FF5986B260D8}" dt="2023-07-17T14:51:56.177" v="1169" actId="1076"/>
        <pc:sldMkLst>
          <pc:docMk/>
          <pc:sldMk cId="1445941920" sldId="3865"/>
        </pc:sldMkLst>
        <pc:spChg chg="mod">
          <ac:chgData name="Mayer, Alex" userId="87d249d5-799a-4382-884e-32a10ec3730f" providerId="ADAL" clId="{96D8EA77-4D32-4F65-9076-FF5986B260D8}" dt="2023-07-17T14:50:11.528" v="1154" actId="1076"/>
          <ac:spMkLst>
            <pc:docMk/>
            <pc:sldMk cId="1445941920" sldId="3865"/>
            <ac:spMk id="2" creationId="{B57F25D1-6C64-4513-8D42-3E8DC134E069}"/>
          </ac:spMkLst>
        </pc:spChg>
        <pc:spChg chg="mod">
          <ac:chgData name="Mayer, Alex" userId="87d249d5-799a-4382-884e-32a10ec3730f" providerId="ADAL" clId="{96D8EA77-4D32-4F65-9076-FF5986B260D8}" dt="2023-07-17T14:51:56.177" v="1169" actId="1076"/>
          <ac:spMkLst>
            <pc:docMk/>
            <pc:sldMk cId="1445941920" sldId="3865"/>
            <ac:spMk id="5" creationId="{8CF98829-867B-394E-B2D5-09E3BA66D7D7}"/>
          </ac:spMkLst>
        </pc:spChg>
        <pc:spChg chg="mod">
          <ac:chgData name="Mayer, Alex" userId="87d249d5-799a-4382-884e-32a10ec3730f" providerId="ADAL" clId="{96D8EA77-4D32-4F65-9076-FF5986B260D8}" dt="2023-07-17T14:51:56.177" v="1169" actId="1076"/>
          <ac:spMkLst>
            <pc:docMk/>
            <pc:sldMk cId="1445941920" sldId="3865"/>
            <ac:spMk id="32" creationId="{72148C37-6168-F34E-9459-E8146FB54E56}"/>
          </ac:spMkLst>
        </pc:spChg>
        <pc:picChg chg="mod">
          <ac:chgData name="Mayer, Alex" userId="87d249d5-799a-4382-884e-32a10ec3730f" providerId="ADAL" clId="{96D8EA77-4D32-4F65-9076-FF5986B260D8}" dt="2023-07-17T14:51:56.177" v="1169" actId="1076"/>
          <ac:picMkLst>
            <pc:docMk/>
            <pc:sldMk cId="1445941920" sldId="3865"/>
            <ac:picMk id="29" creationId="{46260EAA-1D36-FE43-94B1-A1F9D458CE33}"/>
          </ac:picMkLst>
        </pc:picChg>
      </pc:sldChg>
      <pc:sldChg chg="modSp mod">
        <pc:chgData name="Mayer, Alex" userId="87d249d5-799a-4382-884e-32a10ec3730f" providerId="ADAL" clId="{96D8EA77-4D32-4F65-9076-FF5986B260D8}" dt="2023-07-17T14:53:56.757" v="1189" actId="255"/>
        <pc:sldMkLst>
          <pc:docMk/>
          <pc:sldMk cId="3867935589" sldId="3870"/>
        </pc:sldMkLst>
        <pc:spChg chg="mod">
          <ac:chgData name="Mayer, Alex" userId="87d249d5-799a-4382-884e-32a10ec3730f" providerId="ADAL" clId="{96D8EA77-4D32-4F65-9076-FF5986B260D8}" dt="2023-07-17T14:52:47.658" v="1177" actId="14100"/>
          <ac:spMkLst>
            <pc:docMk/>
            <pc:sldMk cId="3867935589" sldId="3870"/>
            <ac:spMk id="5" creationId="{00D0F16B-D2FA-6931-25B2-17C51B8D0555}"/>
          </ac:spMkLst>
        </pc:spChg>
        <pc:spChg chg="mod">
          <ac:chgData name="Mayer, Alex" userId="87d249d5-799a-4382-884e-32a10ec3730f" providerId="ADAL" clId="{96D8EA77-4D32-4F65-9076-FF5986B260D8}" dt="2023-07-17T14:53:56.757" v="1189" actId="255"/>
          <ac:spMkLst>
            <pc:docMk/>
            <pc:sldMk cId="3867935589" sldId="3870"/>
            <ac:spMk id="16" creationId="{3AD599A3-9EAA-1EC0-0F19-0E841C0086EC}"/>
          </ac:spMkLst>
        </pc:spChg>
        <pc:graphicFrameChg chg="mod modGraphic">
          <ac:chgData name="Mayer, Alex" userId="87d249d5-799a-4382-884e-32a10ec3730f" providerId="ADAL" clId="{96D8EA77-4D32-4F65-9076-FF5986B260D8}" dt="2023-07-17T14:52:37.054" v="1175" actId="14100"/>
          <ac:graphicFrameMkLst>
            <pc:docMk/>
            <pc:sldMk cId="3867935589" sldId="3870"/>
            <ac:graphicFrameMk id="9" creationId="{438D04F5-24A0-15C7-6B0B-CB47B3821A4A}"/>
          </ac:graphicFrameMkLst>
        </pc:graphicFrameChg>
        <pc:graphicFrameChg chg="mod modGraphic">
          <ac:chgData name="Mayer, Alex" userId="87d249d5-799a-4382-884e-32a10ec3730f" providerId="ADAL" clId="{96D8EA77-4D32-4F65-9076-FF5986B260D8}" dt="2023-07-17T14:52:55.034" v="1179" actId="14100"/>
          <ac:graphicFrameMkLst>
            <pc:docMk/>
            <pc:sldMk cId="3867935589" sldId="3870"/>
            <ac:graphicFrameMk id="10" creationId="{46F5FA3D-EF48-C50C-CC1C-5E6C1B8EC93E}"/>
          </ac:graphicFrameMkLst>
        </pc:graphicFrameChg>
        <pc:cxnChg chg="mod">
          <ac:chgData name="Mayer, Alex" userId="87d249d5-799a-4382-884e-32a10ec3730f" providerId="ADAL" clId="{96D8EA77-4D32-4F65-9076-FF5986B260D8}" dt="2023-07-17T14:53:03.130" v="1180" actId="1076"/>
          <ac:cxnSpMkLst>
            <pc:docMk/>
            <pc:sldMk cId="3867935589" sldId="3870"/>
            <ac:cxnSpMk id="6" creationId="{FFF95D55-FE92-843E-043E-59B435169CF6}"/>
          </ac:cxnSpMkLst>
        </pc:cxnChg>
        <pc:cxnChg chg="mod">
          <ac:chgData name="Mayer, Alex" userId="87d249d5-799a-4382-884e-32a10ec3730f" providerId="ADAL" clId="{96D8EA77-4D32-4F65-9076-FF5986B260D8}" dt="2023-07-17T14:53:13.159" v="1181" actId="1076"/>
          <ac:cxnSpMkLst>
            <pc:docMk/>
            <pc:sldMk cId="3867935589" sldId="3870"/>
            <ac:cxnSpMk id="8" creationId="{0F8E905E-A698-8205-4A83-75CA67D133AA}"/>
          </ac:cxnSpMkLst>
        </pc:cxnChg>
      </pc:sldChg>
      <pc:sldChg chg="modSp mod">
        <pc:chgData name="Mayer, Alex" userId="87d249d5-799a-4382-884e-32a10ec3730f" providerId="ADAL" clId="{96D8EA77-4D32-4F65-9076-FF5986B260D8}" dt="2023-07-17T14:57:45.338" v="1225" actId="12"/>
        <pc:sldMkLst>
          <pc:docMk/>
          <pc:sldMk cId="850465634" sldId="3888"/>
        </pc:sldMkLst>
        <pc:spChg chg="mod">
          <ac:chgData name="Mayer, Alex" userId="87d249d5-799a-4382-884e-32a10ec3730f" providerId="ADAL" clId="{96D8EA77-4D32-4F65-9076-FF5986B260D8}" dt="2023-07-17T14:57:45.338" v="1225" actId="12"/>
          <ac:spMkLst>
            <pc:docMk/>
            <pc:sldMk cId="850465634" sldId="3888"/>
            <ac:spMk id="16" creationId="{3AD599A3-9EAA-1EC0-0F19-0E841C0086EC}"/>
          </ac:spMkLst>
        </pc:spChg>
      </pc:sldChg>
      <pc:sldChg chg="modSp del mod">
        <pc:chgData name="Mayer, Alex" userId="87d249d5-799a-4382-884e-32a10ec3730f" providerId="ADAL" clId="{96D8EA77-4D32-4F65-9076-FF5986B260D8}" dt="2023-07-17T14:49:52.042" v="1152" actId="47"/>
        <pc:sldMkLst>
          <pc:docMk/>
          <pc:sldMk cId="2455425574" sldId="3889"/>
        </pc:sldMkLst>
        <pc:spChg chg="mod">
          <ac:chgData name="Mayer, Alex" userId="87d249d5-799a-4382-884e-32a10ec3730f" providerId="ADAL" clId="{96D8EA77-4D32-4F65-9076-FF5986B260D8}" dt="2023-07-17T14:48:29.620" v="1131" actId="14100"/>
          <ac:spMkLst>
            <pc:docMk/>
            <pc:sldMk cId="2455425574" sldId="3889"/>
            <ac:spMk id="2" creationId="{B57F25D1-6C64-4513-8D42-3E8DC134E069}"/>
          </ac:spMkLst>
        </pc:spChg>
        <pc:spChg chg="mod">
          <ac:chgData name="Mayer, Alex" userId="87d249d5-799a-4382-884e-32a10ec3730f" providerId="ADAL" clId="{96D8EA77-4D32-4F65-9076-FF5986B260D8}" dt="2023-07-17T14:49:48.265" v="1151" actId="20577"/>
          <ac:spMkLst>
            <pc:docMk/>
            <pc:sldMk cId="2455425574" sldId="3889"/>
            <ac:spMk id="32" creationId="{72148C37-6168-F34E-9459-E8146FB54E56}"/>
          </ac:spMkLst>
        </pc:spChg>
      </pc:sldChg>
      <pc:sldChg chg="del">
        <pc:chgData name="Mayer, Alex" userId="87d249d5-799a-4382-884e-32a10ec3730f" providerId="ADAL" clId="{96D8EA77-4D32-4F65-9076-FF5986B260D8}" dt="2023-07-17T14:48:08.825" v="1129" actId="47"/>
        <pc:sldMkLst>
          <pc:docMk/>
          <pc:sldMk cId="796973089" sldId="5501"/>
        </pc:sldMkLst>
      </pc:sldChg>
      <pc:sldChg chg="modSp mod">
        <pc:chgData name="Mayer, Alex" userId="87d249d5-799a-4382-884e-32a10ec3730f" providerId="ADAL" clId="{96D8EA77-4D32-4F65-9076-FF5986B260D8}" dt="2023-07-17T14:45:20.431" v="1111"/>
        <pc:sldMkLst>
          <pc:docMk/>
          <pc:sldMk cId="879754199" sldId="5517"/>
        </pc:sldMkLst>
        <pc:spChg chg="mod">
          <ac:chgData name="Mayer, Alex" userId="87d249d5-799a-4382-884e-32a10ec3730f" providerId="ADAL" clId="{96D8EA77-4D32-4F65-9076-FF5986B260D8}" dt="2023-07-17T14:44:47.270" v="1106" actId="948"/>
          <ac:spMkLst>
            <pc:docMk/>
            <pc:sldMk cId="879754199" sldId="5517"/>
            <ac:spMk id="3" creationId="{5748F7AA-3D05-4AB8-AED9-6D05A27F6C8C}"/>
          </ac:spMkLst>
        </pc:spChg>
        <pc:spChg chg="mod">
          <ac:chgData name="Mayer, Alex" userId="87d249d5-799a-4382-884e-32a10ec3730f" providerId="ADAL" clId="{96D8EA77-4D32-4F65-9076-FF5986B260D8}" dt="2023-07-17T14:42:59.456" v="1096" actId="14100"/>
          <ac:spMkLst>
            <pc:docMk/>
            <pc:sldMk cId="879754199" sldId="5517"/>
            <ac:spMk id="4" creationId="{9EC6BDB9-930E-4959-84BF-BDDFA94E0A8D}"/>
          </ac:spMkLst>
        </pc:spChg>
        <pc:graphicFrameChg chg="mod modGraphic">
          <ac:chgData name="Mayer, Alex" userId="87d249d5-799a-4382-884e-32a10ec3730f" providerId="ADAL" clId="{96D8EA77-4D32-4F65-9076-FF5986B260D8}" dt="2023-07-17T14:45:20.431" v="1111"/>
          <ac:graphicFrameMkLst>
            <pc:docMk/>
            <pc:sldMk cId="879754199" sldId="5517"/>
            <ac:graphicFrameMk id="6" creationId="{B1919743-8E7B-0EDC-802E-3F79E041252A}"/>
          </ac:graphicFrameMkLst>
        </pc:graphicFrameChg>
      </pc:sldChg>
      <pc:sldChg chg="modSp mod">
        <pc:chgData name="Mayer, Alex" userId="87d249d5-799a-4382-884e-32a10ec3730f" providerId="ADAL" clId="{96D8EA77-4D32-4F65-9076-FF5986B260D8}" dt="2023-07-17T14:55:16.484" v="1201" actId="948"/>
        <pc:sldMkLst>
          <pc:docMk/>
          <pc:sldMk cId="2270923215" sldId="5518"/>
        </pc:sldMkLst>
        <pc:spChg chg="mod">
          <ac:chgData name="Mayer, Alex" userId="87d249d5-799a-4382-884e-32a10ec3730f" providerId="ADAL" clId="{96D8EA77-4D32-4F65-9076-FF5986B260D8}" dt="2023-07-17T14:55:16.484" v="1201" actId="948"/>
          <ac:spMkLst>
            <pc:docMk/>
            <pc:sldMk cId="2270923215" sldId="5518"/>
            <ac:spMk id="3" creationId="{C3881D3A-3989-7C61-2A1C-5CDF4DA59447}"/>
          </ac:spMkLst>
        </pc:spChg>
      </pc:sldChg>
      <pc:sldChg chg="addSp modSp mod">
        <pc:chgData name="Mayer, Alex" userId="87d249d5-799a-4382-884e-32a10ec3730f" providerId="ADAL" clId="{96D8EA77-4D32-4F65-9076-FF5986B260D8}" dt="2023-07-17T14:47:56.697" v="1128" actId="113"/>
        <pc:sldMkLst>
          <pc:docMk/>
          <pc:sldMk cId="1148174774" sldId="5524"/>
        </pc:sldMkLst>
        <pc:spChg chg="mod">
          <ac:chgData name="Mayer, Alex" userId="87d249d5-799a-4382-884e-32a10ec3730f" providerId="ADAL" clId="{96D8EA77-4D32-4F65-9076-FF5986B260D8}" dt="2023-07-17T14:47:26.232" v="1124" actId="948"/>
          <ac:spMkLst>
            <pc:docMk/>
            <pc:sldMk cId="1148174774" sldId="5524"/>
            <ac:spMk id="3" creationId="{17457266-4204-28E7-3A23-4BD13E2510C5}"/>
          </ac:spMkLst>
        </pc:spChg>
        <pc:spChg chg="add mod">
          <ac:chgData name="Mayer, Alex" userId="87d249d5-799a-4382-884e-32a10ec3730f" providerId="ADAL" clId="{96D8EA77-4D32-4F65-9076-FF5986B260D8}" dt="2023-07-17T14:47:56.697" v="1128" actId="113"/>
          <ac:spMkLst>
            <pc:docMk/>
            <pc:sldMk cId="1148174774" sldId="5524"/>
            <ac:spMk id="5" creationId="{7F72EC25-B362-653A-2640-86C8B2AEE8BD}"/>
          </ac:spMkLst>
        </pc:spChg>
        <pc:picChg chg="add mod">
          <ac:chgData name="Mayer, Alex" userId="87d249d5-799a-4382-884e-32a10ec3730f" providerId="ADAL" clId="{96D8EA77-4D32-4F65-9076-FF5986B260D8}" dt="2023-07-17T14:47:52.097" v="1126" actId="1076"/>
          <ac:picMkLst>
            <pc:docMk/>
            <pc:sldMk cId="1148174774" sldId="5524"/>
            <ac:picMk id="6" creationId="{0602757C-24C0-6C23-872E-3E01278EF31D}"/>
          </ac:picMkLst>
        </pc:picChg>
        <pc:picChg chg="add mod">
          <ac:chgData name="Mayer, Alex" userId="87d249d5-799a-4382-884e-32a10ec3730f" providerId="ADAL" clId="{96D8EA77-4D32-4F65-9076-FF5986B260D8}" dt="2023-07-17T14:47:52.097" v="1126" actId="1076"/>
          <ac:picMkLst>
            <pc:docMk/>
            <pc:sldMk cId="1148174774" sldId="5524"/>
            <ac:picMk id="7" creationId="{3824D955-E6B2-0A0C-0FB8-3FB42EA3590B}"/>
          </ac:picMkLst>
        </pc:picChg>
        <pc:picChg chg="add mod">
          <ac:chgData name="Mayer, Alex" userId="87d249d5-799a-4382-884e-32a10ec3730f" providerId="ADAL" clId="{96D8EA77-4D32-4F65-9076-FF5986B260D8}" dt="2023-07-17T14:47:52.097" v="1126" actId="1076"/>
          <ac:picMkLst>
            <pc:docMk/>
            <pc:sldMk cId="1148174774" sldId="5524"/>
            <ac:picMk id="8" creationId="{B842AA92-0975-EBA2-122F-EB8BDF0C8EB0}"/>
          </ac:picMkLst>
        </pc:picChg>
      </pc:sldChg>
      <pc:sldChg chg="modSp mod">
        <pc:chgData name="Mayer, Alex" userId="87d249d5-799a-4382-884e-32a10ec3730f" providerId="ADAL" clId="{96D8EA77-4D32-4F65-9076-FF5986B260D8}" dt="2023-07-17T14:36:20.104" v="1038" actId="948"/>
        <pc:sldMkLst>
          <pc:docMk/>
          <pc:sldMk cId="435554641" sldId="5525"/>
        </pc:sldMkLst>
        <pc:spChg chg="mod">
          <ac:chgData name="Mayer, Alex" userId="87d249d5-799a-4382-884e-32a10ec3730f" providerId="ADAL" clId="{96D8EA77-4D32-4F65-9076-FF5986B260D8}" dt="2023-07-17T14:36:20.104" v="1038" actId="948"/>
          <ac:spMkLst>
            <pc:docMk/>
            <pc:sldMk cId="435554641" sldId="5525"/>
            <ac:spMk id="13" creationId="{06D886E1-EB20-D1F2-D2AA-72BC1F188DC7}"/>
          </ac:spMkLst>
        </pc:spChg>
      </pc:sldChg>
      <pc:sldChg chg="modSp mod">
        <pc:chgData name="Mayer, Alex" userId="87d249d5-799a-4382-884e-32a10ec3730f" providerId="ADAL" clId="{96D8EA77-4D32-4F65-9076-FF5986B260D8}" dt="2023-07-17T15:03:39.711" v="1488" actId="13926"/>
        <pc:sldMkLst>
          <pc:docMk/>
          <pc:sldMk cId="428225056" sldId="5526"/>
        </pc:sldMkLst>
        <pc:spChg chg="mod">
          <ac:chgData name="Mayer, Alex" userId="87d249d5-799a-4382-884e-32a10ec3730f" providerId="ADAL" clId="{96D8EA77-4D32-4F65-9076-FF5986B260D8}" dt="2023-07-17T15:03:39.711" v="1488" actId="13926"/>
          <ac:spMkLst>
            <pc:docMk/>
            <pc:sldMk cId="428225056" sldId="5526"/>
            <ac:spMk id="2" creationId="{0102E317-6120-4D16-90E4-DE1AB86692AD}"/>
          </ac:spMkLst>
        </pc:spChg>
      </pc:sldChg>
      <pc:sldChg chg="modSp add mod">
        <pc:chgData name="Mayer, Alex" userId="87d249d5-799a-4382-884e-32a10ec3730f" providerId="ADAL" clId="{96D8EA77-4D32-4F65-9076-FF5986B260D8}" dt="2023-07-17T15:03:13.662" v="1451" actId="13926"/>
        <pc:sldMkLst>
          <pc:docMk/>
          <pc:sldMk cId="4141352686" sldId="5530"/>
        </pc:sldMkLst>
        <pc:spChg chg="mod">
          <ac:chgData name="Mayer, Alex" userId="87d249d5-799a-4382-884e-32a10ec3730f" providerId="ADAL" clId="{96D8EA77-4D32-4F65-9076-FF5986B260D8}" dt="2023-07-17T15:03:13.662" v="1451" actId="13926"/>
          <ac:spMkLst>
            <pc:docMk/>
            <pc:sldMk cId="4141352686" sldId="5530"/>
            <ac:spMk id="2" creationId="{0102E317-6120-4D16-90E4-DE1AB86692AD}"/>
          </ac:spMkLst>
        </pc:spChg>
      </pc:sldChg>
      <pc:sldChg chg="addSp delSp modSp add mod ord">
        <pc:chgData name="Mayer, Alex" userId="87d249d5-799a-4382-884e-32a10ec3730f" providerId="ADAL" clId="{96D8EA77-4D32-4F65-9076-FF5986B260D8}" dt="2023-07-17T14:25:14.511" v="826"/>
        <pc:sldMkLst>
          <pc:docMk/>
          <pc:sldMk cId="3499333234" sldId="5531"/>
        </pc:sldMkLst>
        <pc:spChg chg="add del mod">
          <ac:chgData name="Mayer, Alex" userId="87d249d5-799a-4382-884e-32a10ec3730f" providerId="ADAL" clId="{96D8EA77-4D32-4F65-9076-FF5986B260D8}" dt="2023-07-17T14:02:42.074" v="302" actId="478"/>
          <ac:spMkLst>
            <pc:docMk/>
            <pc:sldMk cId="3499333234" sldId="5531"/>
            <ac:spMk id="3" creationId="{4D4FFDE2-D119-9896-5EA0-FD72C9098EBB}"/>
          </ac:spMkLst>
        </pc:spChg>
        <pc:spChg chg="mod">
          <ac:chgData name="Mayer, Alex" userId="87d249d5-799a-4382-884e-32a10ec3730f" providerId="ADAL" clId="{96D8EA77-4D32-4F65-9076-FF5986B260D8}" dt="2023-07-17T13:57:40.520" v="238" actId="20577"/>
          <ac:spMkLst>
            <pc:docMk/>
            <pc:sldMk cId="3499333234" sldId="5531"/>
            <ac:spMk id="4" creationId="{00000000-0000-0000-0000-000000000000}"/>
          </ac:spMkLst>
        </pc:spChg>
        <pc:spChg chg="del">
          <ac:chgData name="Mayer, Alex" userId="87d249d5-799a-4382-884e-32a10ec3730f" providerId="ADAL" clId="{96D8EA77-4D32-4F65-9076-FF5986B260D8}" dt="2023-07-17T13:57:17.677" v="212" actId="478"/>
          <ac:spMkLst>
            <pc:docMk/>
            <pc:sldMk cId="3499333234" sldId="5531"/>
            <ac:spMk id="11" creationId="{71F762B5-34DD-C5D3-26E6-7885608D21A0}"/>
          </ac:spMkLst>
        </pc:spChg>
        <pc:spChg chg="del">
          <ac:chgData name="Mayer, Alex" userId="87d249d5-799a-4382-884e-32a10ec3730f" providerId="ADAL" clId="{96D8EA77-4D32-4F65-9076-FF5986B260D8}" dt="2023-07-17T13:57:17.677" v="212" actId="478"/>
          <ac:spMkLst>
            <pc:docMk/>
            <pc:sldMk cId="3499333234" sldId="5531"/>
            <ac:spMk id="12" creationId="{34EE2808-10B7-F4E7-3F76-8735E1319BE8}"/>
          </ac:spMkLst>
        </pc:spChg>
        <pc:spChg chg="add del mod">
          <ac:chgData name="Mayer, Alex" userId="87d249d5-799a-4382-884e-32a10ec3730f" providerId="ADAL" clId="{96D8EA77-4D32-4F65-9076-FF5986B260D8}" dt="2023-07-17T14:02:42.074" v="302" actId="478"/>
          <ac:spMkLst>
            <pc:docMk/>
            <pc:sldMk cId="3499333234" sldId="5531"/>
            <ac:spMk id="13" creationId="{3121F532-D194-58C3-2DCD-235AD9CA9D6A}"/>
          </ac:spMkLst>
        </pc:spChg>
        <pc:spChg chg="del">
          <ac:chgData name="Mayer, Alex" userId="87d249d5-799a-4382-884e-32a10ec3730f" providerId="ADAL" clId="{96D8EA77-4D32-4F65-9076-FF5986B260D8}" dt="2023-07-17T13:57:17.677" v="212" actId="478"/>
          <ac:spMkLst>
            <pc:docMk/>
            <pc:sldMk cId="3499333234" sldId="5531"/>
            <ac:spMk id="14" creationId="{54F4A2A8-AFCE-2D21-082E-D809F8A798B5}"/>
          </ac:spMkLst>
        </pc:spChg>
        <pc:spChg chg="del">
          <ac:chgData name="Mayer, Alex" userId="87d249d5-799a-4382-884e-32a10ec3730f" providerId="ADAL" clId="{96D8EA77-4D32-4F65-9076-FF5986B260D8}" dt="2023-07-17T13:57:17.677" v="212" actId="478"/>
          <ac:spMkLst>
            <pc:docMk/>
            <pc:sldMk cId="3499333234" sldId="5531"/>
            <ac:spMk id="15" creationId="{FCF03692-684E-27E6-273B-07B2434300B5}"/>
          </ac:spMkLst>
        </pc:spChg>
        <pc:spChg chg="add del mod">
          <ac:chgData name="Mayer, Alex" userId="87d249d5-799a-4382-884e-32a10ec3730f" providerId="ADAL" clId="{96D8EA77-4D32-4F65-9076-FF5986B260D8}" dt="2023-07-17T14:02:42.074" v="302" actId="478"/>
          <ac:spMkLst>
            <pc:docMk/>
            <pc:sldMk cId="3499333234" sldId="5531"/>
            <ac:spMk id="16" creationId="{E51891DF-C291-D683-67C5-4E263FC58BD3}"/>
          </ac:spMkLst>
        </pc:spChg>
        <pc:spChg chg="add del mod">
          <ac:chgData name="Mayer, Alex" userId="87d249d5-799a-4382-884e-32a10ec3730f" providerId="ADAL" clId="{96D8EA77-4D32-4F65-9076-FF5986B260D8}" dt="2023-07-17T14:02:42.074" v="302" actId="478"/>
          <ac:spMkLst>
            <pc:docMk/>
            <pc:sldMk cId="3499333234" sldId="5531"/>
            <ac:spMk id="17" creationId="{A9943EF0-71A2-8653-7C8C-ABF8DBBE45E1}"/>
          </ac:spMkLst>
        </pc:spChg>
        <pc:spChg chg="add del mod">
          <ac:chgData name="Mayer, Alex" userId="87d249d5-799a-4382-884e-32a10ec3730f" providerId="ADAL" clId="{96D8EA77-4D32-4F65-9076-FF5986B260D8}" dt="2023-07-17T14:02:42.074" v="302" actId="478"/>
          <ac:spMkLst>
            <pc:docMk/>
            <pc:sldMk cId="3499333234" sldId="5531"/>
            <ac:spMk id="18" creationId="{FE2471C3-C9C7-2BE2-EB87-1D89B436B9CE}"/>
          </ac:spMkLst>
        </pc:spChg>
        <pc:spChg chg="add del mod">
          <ac:chgData name="Mayer, Alex" userId="87d249d5-799a-4382-884e-32a10ec3730f" providerId="ADAL" clId="{96D8EA77-4D32-4F65-9076-FF5986B260D8}" dt="2023-07-17T14:02:42.074" v="302" actId="478"/>
          <ac:spMkLst>
            <pc:docMk/>
            <pc:sldMk cId="3499333234" sldId="5531"/>
            <ac:spMk id="19" creationId="{D00377F1-18CA-A127-95F0-147022EE2842}"/>
          </ac:spMkLst>
        </pc:spChg>
        <pc:spChg chg="add del mod">
          <ac:chgData name="Mayer, Alex" userId="87d249d5-799a-4382-884e-32a10ec3730f" providerId="ADAL" clId="{96D8EA77-4D32-4F65-9076-FF5986B260D8}" dt="2023-07-17T14:02:42.074" v="302" actId="478"/>
          <ac:spMkLst>
            <pc:docMk/>
            <pc:sldMk cId="3499333234" sldId="5531"/>
            <ac:spMk id="21" creationId="{5575C3FD-599E-C8B5-AC62-013AD4F1F4BC}"/>
          </ac:spMkLst>
        </pc:spChg>
        <pc:spChg chg="add del mod">
          <ac:chgData name="Mayer, Alex" userId="87d249d5-799a-4382-884e-32a10ec3730f" providerId="ADAL" clId="{96D8EA77-4D32-4F65-9076-FF5986B260D8}" dt="2023-07-17T14:02:42.074" v="302" actId="478"/>
          <ac:spMkLst>
            <pc:docMk/>
            <pc:sldMk cId="3499333234" sldId="5531"/>
            <ac:spMk id="22" creationId="{A32539CA-8C6A-DBA7-600E-FAB1E92D8CE4}"/>
          </ac:spMkLst>
        </pc:spChg>
        <pc:spChg chg="add del mod">
          <ac:chgData name="Mayer, Alex" userId="87d249d5-799a-4382-884e-32a10ec3730f" providerId="ADAL" clId="{96D8EA77-4D32-4F65-9076-FF5986B260D8}" dt="2023-07-17T14:02:42.074" v="302" actId="478"/>
          <ac:spMkLst>
            <pc:docMk/>
            <pc:sldMk cId="3499333234" sldId="5531"/>
            <ac:spMk id="23" creationId="{FD6CB05A-E76B-015E-9328-7CB6A0405AEA}"/>
          </ac:spMkLst>
        </pc:spChg>
        <pc:spChg chg="add del mod">
          <ac:chgData name="Mayer, Alex" userId="87d249d5-799a-4382-884e-32a10ec3730f" providerId="ADAL" clId="{96D8EA77-4D32-4F65-9076-FF5986B260D8}" dt="2023-07-17T14:02:42.074" v="302" actId="478"/>
          <ac:spMkLst>
            <pc:docMk/>
            <pc:sldMk cId="3499333234" sldId="5531"/>
            <ac:spMk id="24" creationId="{BE22E4AF-8FA1-9BE2-B879-8D7B3B7D1BC7}"/>
          </ac:spMkLst>
        </pc:spChg>
        <pc:spChg chg="add del mod">
          <ac:chgData name="Mayer, Alex" userId="87d249d5-799a-4382-884e-32a10ec3730f" providerId="ADAL" clId="{96D8EA77-4D32-4F65-9076-FF5986B260D8}" dt="2023-07-17T14:02:42.074" v="302" actId="478"/>
          <ac:spMkLst>
            <pc:docMk/>
            <pc:sldMk cId="3499333234" sldId="5531"/>
            <ac:spMk id="27" creationId="{4A3EF626-5C38-DF48-171D-D3C626B7C1BD}"/>
          </ac:spMkLst>
        </pc:spChg>
        <pc:spChg chg="add del mod">
          <ac:chgData name="Mayer, Alex" userId="87d249d5-799a-4382-884e-32a10ec3730f" providerId="ADAL" clId="{96D8EA77-4D32-4F65-9076-FF5986B260D8}" dt="2023-07-17T14:02:42.074" v="302" actId="478"/>
          <ac:spMkLst>
            <pc:docMk/>
            <pc:sldMk cId="3499333234" sldId="5531"/>
            <ac:spMk id="28" creationId="{15E1EE93-038F-7914-506C-593CDFA86077}"/>
          </ac:spMkLst>
        </pc:spChg>
        <pc:spChg chg="del">
          <ac:chgData name="Mayer, Alex" userId="87d249d5-799a-4382-884e-32a10ec3730f" providerId="ADAL" clId="{96D8EA77-4D32-4F65-9076-FF5986B260D8}" dt="2023-07-17T13:57:17.677" v="212" actId="478"/>
          <ac:spMkLst>
            <pc:docMk/>
            <pc:sldMk cId="3499333234" sldId="5531"/>
            <ac:spMk id="30" creationId="{D7A6F051-43B9-7329-386A-78E4C6911228}"/>
          </ac:spMkLst>
        </pc:spChg>
        <pc:spChg chg="del">
          <ac:chgData name="Mayer, Alex" userId="87d249d5-799a-4382-884e-32a10ec3730f" providerId="ADAL" clId="{96D8EA77-4D32-4F65-9076-FF5986B260D8}" dt="2023-07-17T13:57:17.677" v="212" actId="478"/>
          <ac:spMkLst>
            <pc:docMk/>
            <pc:sldMk cId="3499333234" sldId="5531"/>
            <ac:spMk id="31" creationId="{4915B07A-8209-2F49-994A-134985D8DC8A}"/>
          </ac:spMkLst>
        </pc:spChg>
        <pc:spChg chg="del">
          <ac:chgData name="Mayer, Alex" userId="87d249d5-799a-4382-884e-32a10ec3730f" providerId="ADAL" clId="{96D8EA77-4D32-4F65-9076-FF5986B260D8}" dt="2023-07-17T13:57:17.677" v="212" actId="478"/>
          <ac:spMkLst>
            <pc:docMk/>
            <pc:sldMk cId="3499333234" sldId="5531"/>
            <ac:spMk id="32" creationId="{7B9441A4-46C6-C523-9D9E-2AE60C56452C}"/>
          </ac:spMkLst>
        </pc:spChg>
        <pc:spChg chg="add del mod">
          <ac:chgData name="Mayer, Alex" userId="87d249d5-799a-4382-884e-32a10ec3730f" providerId="ADAL" clId="{96D8EA77-4D32-4F65-9076-FF5986B260D8}" dt="2023-07-17T14:02:42.074" v="302" actId="478"/>
          <ac:spMkLst>
            <pc:docMk/>
            <pc:sldMk cId="3499333234" sldId="5531"/>
            <ac:spMk id="33" creationId="{8DC743A8-EEA7-9E0A-A1ED-C3F1CCC23509}"/>
          </ac:spMkLst>
        </pc:spChg>
        <pc:spChg chg="add del mod">
          <ac:chgData name="Mayer, Alex" userId="87d249d5-799a-4382-884e-32a10ec3730f" providerId="ADAL" clId="{96D8EA77-4D32-4F65-9076-FF5986B260D8}" dt="2023-07-17T14:02:42.074" v="302" actId="478"/>
          <ac:spMkLst>
            <pc:docMk/>
            <pc:sldMk cId="3499333234" sldId="5531"/>
            <ac:spMk id="34" creationId="{2AFC3445-5913-75E1-8484-036393E212D8}"/>
          </ac:spMkLst>
        </pc:spChg>
        <pc:spChg chg="add del mod">
          <ac:chgData name="Mayer, Alex" userId="87d249d5-799a-4382-884e-32a10ec3730f" providerId="ADAL" clId="{96D8EA77-4D32-4F65-9076-FF5986B260D8}" dt="2023-07-17T14:02:42.074" v="302" actId="478"/>
          <ac:spMkLst>
            <pc:docMk/>
            <pc:sldMk cId="3499333234" sldId="5531"/>
            <ac:spMk id="35" creationId="{20CBD429-9479-32A4-2E71-528EE0330EC4}"/>
          </ac:spMkLst>
        </pc:spChg>
        <pc:spChg chg="add del mod">
          <ac:chgData name="Mayer, Alex" userId="87d249d5-799a-4382-884e-32a10ec3730f" providerId="ADAL" clId="{96D8EA77-4D32-4F65-9076-FF5986B260D8}" dt="2023-07-17T14:02:42.074" v="302" actId="478"/>
          <ac:spMkLst>
            <pc:docMk/>
            <pc:sldMk cId="3499333234" sldId="5531"/>
            <ac:spMk id="37" creationId="{827BEB15-9E1B-E903-1FA3-41EFE5BA5F0F}"/>
          </ac:spMkLst>
        </pc:spChg>
        <pc:spChg chg="add del mod">
          <ac:chgData name="Mayer, Alex" userId="87d249d5-799a-4382-884e-32a10ec3730f" providerId="ADAL" clId="{96D8EA77-4D32-4F65-9076-FF5986B260D8}" dt="2023-07-17T14:02:42.074" v="302" actId="478"/>
          <ac:spMkLst>
            <pc:docMk/>
            <pc:sldMk cId="3499333234" sldId="5531"/>
            <ac:spMk id="38" creationId="{52A1A13F-82F7-779D-3756-93360DFEB1D0}"/>
          </ac:spMkLst>
        </pc:spChg>
        <pc:spChg chg="add del mod">
          <ac:chgData name="Mayer, Alex" userId="87d249d5-799a-4382-884e-32a10ec3730f" providerId="ADAL" clId="{96D8EA77-4D32-4F65-9076-FF5986B260D8}" dt="2023-07-17T14:02:42.074" v="302" actId="478"/>
          <ac:spMkLst>
            <pc:docMk/>
            <pc:sldMk cId="3499333234" sldId="5531"/>
            <ac:spMk id="39" creationId="{BDD2E4BA-13F7-1CB4-2261-229A162ED04F}"/>
          </ac:spMkLst>
        </pc:spChg>
        <pc:spChg chg="add del mod">
          <ac:chgData name="Mayer, Alex" userId="87d249d5-799a-4382-884e-32a10ec3730f" providerId="ADAL" clId="{96D8EA77-4D32-4F65-9076-FF5986B260D8}" dt="2023-07-17T14:02:42.074" v="302" actId="478"/>
          <ac:spMkLst>
            <pc:docMk/>
            <pc:sldMk cId="3499333234" sldId="5531"/>
            <ac:spMk id="41" creationId="{BF9CF095-CCB0-34ED-9651-5456C9D7C941}"/>
          </ac:spMkLst>
        </pc:spChg>
        <pc:spChg chg="add del mod">
          <ac:chgData name="Mayer, Alex" userId="87d249d5-799a-4382-884e-32a10ec3730f" providerId="ADAL" clId="{96D8EA77-4D32-4F65-9076-FF5986B260D8}" dt="2023-07-17T14:02:42.074" v="302" actId="478"/>
          <ac:spMkLst>
            <pc:docMk/>
            <pc:sldMk cId="3499333234" sldId="5531"/>
            <ac:spMk id="42" creationId="{3C6C7B4D-84CD-3691-BA42-420A3E877E59}"/>
          </ac:spMkLst>
        </pc:spChg>
        <pc:spChg chg="add del mod">
          <ac:chgData name="Mayer, Alex" userId="87d249d5-799a-4382-884e-32a10ec3730f" providerId="ADAL" clId="{96D8EA77-4D32-4F65-9076-FF5986B260D8}" dt="2023-07-17T14:02:42.074" v="302" actId="478"/>
          <ac:spMkLst>
            <pc:docMk/>
            <pc:sldMk cId="3499333234" sldId="5531"/>
            <ac:spMk id="43" creationId="{45C435C9-026C-DE9C-C690-24CA4BAABB3C}"/>
          </ac:spMkLst>
        </pc:spChg>
        <pc:spChg chg="add del mod">
          <ac:chgData name="Mayer, Alex" userId="87d249d5-799a-4382-884e-32a10ec3730f" providerId="ADAL" clId="{96D8EA77-4D32-4F65-9076-FF5986B260D8}" dt="2023-07-17T14:02:42.074" v="302" actId="478"/>
          <ac:spMkLst>
            <pc:docMk/>
            <pc:sldMk cId="3499333234" sldId="5531"/>
            <ac:spMk id="45" creationId="{44E34479-5435-CC89-5EAB-67527AD597C0}"/>
          </ac:spMkLst>
        </pc:spChg>
        <pc:spChg chg="add del mod">
          <ac:chgData name="Mayer, Alex" userId="87d249d5-799a-4382-884e-32a10ec3730f" providerId="ADAL" clId="{96D8EA77-4D32-4F65-9076-FF5986B260D8}" dt="2023-07-17T14:02:42.074" v="302" actId="478"/>
          <ac:spMkLst>
            <pc:docMk/>
            <pc:sldMk cId="3499333234" sldId="5531"/>
            <ac:spMk id="46" creationId="{667C124B-7765-7F78-0111-E0790A1C23BA}"/>
          </ac:spMkLst>
        </pc:spChg>
        <pc:spChg chg="add del mod">
          <ac:chgData name="Mayer, Alex" userId="87d249d5-799a-4382-884e-32a10ec3730f" providerId="ADAL" clId="{96D8EA77-4D32-4F65-9076-FF5986B260D8}" dt="2023-07-17T14:02:42.074" v="302" actId="478"/>
          <ac:spMkLst>
            <pc:docMk/>
            <pc:sldMk cId="3499333234" sldId="5531"/>
            <ac:spMk id="47" creationId="{9FC83A07-518C-8C36-E67F-10F5BAC16558}"/>
          </ac:spMkLst>
        </pc:spChg>
        <pc:spChg chg="add del mod">
          <ac:chgData name="Mayer, Alex" userId="87d249d5-799a-4382-884e-32a10ec3730f" providerId="ADAL" clId="{96D8EA77-4D32-4F65-9076-FF5986B260D8}" dt="2023-07-17T14:02:12.908" v="295" actId="478"/>
          <ac:spMkLst>
            <pc:docMk/>
            <pc:sldMk cId="3499333234" sldId="5531"/>
            <ac:spMk id="49" creationId="{18F4CAE8-C4A1-906A-0B5A-A8F431651450}"/>
          </ac:spMkLst>
        </pc:spChg>
        <pc:spChg chg="add del mod">
          <ac:chgData name="Mayer, Alex" userId="87d249d5-799a-4382-884e-32a10ec3730f" providerId="ADAL" clId="{96D8EA77-4D32-4F65-9076-FF5986B260D8}" dt="2023-07-17T14:02:42.074" v="302" actId="478"/>
          <ac:spMkLst>
            <pc:docMk/>
            <pc:sldMk cId="3499333234" sldId="5531"/>
            <ac:spMk id="50" creationId="{8EAF2217-E8B1-02E4-FC77-259A30186422}"/>
          </ac:spMkLst>
        </pc:spChg>
        <pc:spChg chg="add del mod">
          <ac:chgData name="Mayer, Alex" userId="87d249d5-799a-4382-884e-32a10ec3730f" providerId="ADAL" clId="{96D8EA77-4D32-4F65-9076-FF5986B260D8}" dt="2023-07-17T14:02:16.926" v="298" actId="478"/>
          <ac:spMkLst>
            <pc:docMk/>
            <pc:sldMk cId="3499333234" sldId="5531"/>
            <ac:spMk id="51" creationId="{5A68FB06-ED4F-4FE0-533C-4AF2848F12D9}"/>
          </ac:spMkLst>
        </pc:spChg>
        <pc:spChg chg="add mod">
          <ac:chgData name="Mayer, Alex" userId="87d249d5-799a-4382-884e-32a10ec3730f" providerId="ADAL" clId="{96D8EA77-4D32-4F65-9076-FF5986B260D8}" dt="2023-07-17T14:07:08.043" v="460" actId="1076"/>
          <ac:spMkLst>
            <pc:docMk/>
            <pc:sldMk cId="3499333234" sldId="5531"/>
            <ac:spMk id="52" creationId="{9DCBFFE6-B185-3080-D3FC-CC1A1FF2080D}"/>
          </ac:spMkLst>
        </pc:spChg>
        <pc:spChg chg="add del mod">
          <ac:chgData name="Mayer, Alex" userId="87d249d5-799a-4382-884e-32a10ec3730f" providerId="ADAL" clId="{96D8EA77-4D32-4F65-9076-FF5986B260D8}" dt="2023-07-17T14:02:42.074" v="302" actId="478"/>
          <ac:spMkLst>
            <pc:docMk/>
            <pc:sldMk cId="3499333234" sldId="5531"/>
            <ac:spMk id="53" creationId="{356FBA99-6E3F-11C6-8A0C-8BA6519883B7}"/>
          </ac:spMkLst>
        </pc:spChg>
        <pc:spChg chg="add del mod">
          <ac:chgData name="Mayer, Alex" userId="87d249d5-799a-4382-884e-32a10ec3730f" providerId="ADAL" clId="{96D8EA77-4D32-4F65-9076-FF5986B260D8}" dt="2023-07-17T14:02:11.537" v="294" actId="478"/>
          <ac:spMkLst>
            <pc:docMk/>
            <pc:sldMk cId="3499333234" sldId="5531"/>
            <ac:spMk id="54" creationId="{489871F3-650A-A8AC-9658-2FCFFEDF3DEE}"/>
          </ac:spMkLst>
        </pc:spChg>
        <pc:spChg chg="add del mod">
          <ac:chgData name="Mayer, Alex" userId="87d249d5-799a-4382-884e-32a10ec3730f" providerId="ADAL" clId="{96D8EA77-4D32-4F65-9076-FF5986B260D8}" dt="2023-07-17T14:02:10.396" v="293" actId="478"/>
          <ac:spMkLst>
            <pc:docMk/>
            <pc:sldMk cId="3499333234" sldId="5531"/>
            <ac:spMk id="55" creationId="{32B02A3D-586E-13E1-FA54-064F3D223831}"/>
          </ac:spMkLst>
        </pc:spChg>
        <pc:spChg chg="add del mod">
          <ac:chgData name="Mayer, Alex" userId="87d249d5-799a-4382-884e-32a10ec3730f" providerId="ADAL" clId="{96D8EA77-4D32-4F65-9076-FF5986B260D8}" dt="2023-07-17T14:02:18.323" v="299" actId="478"/>
          <ac:spMkLst>
            <pc:docMk/>
            <pc:sldMk cId="3499333234" sldId="5531"/>
            <ac:spMk id="56" creationId="{85C8C180-42D7-0FDA-BE68-A58092A9D253}"/>
          </ac:spMkLst>
        </pc:spChg>
        <pc:spChg chg="add del mod">
          <ac:chgData name="Mayer, Alex" userId="87d249d5-799a-4382-884e-32a10ec3730f" providerId="ADAL" clId="{96D8EA77-4D32-4F65-9076-FF5986B260D8}" dt="2023-07-17T14:02:45.537" v="303" actId="478"/>
          <ac:spMkLst>
            <pc:docMk/>
            <pc:sldMk cId="3499333234" sldId="5531"/>
            <ac:spMk id="62" creationId="{BC7D1BA1-864A-3EAF-059D-9BAEB733C412}"/>
          </ac:spMkLst>
        </pc:spChg>
        <pc:spChg chg="add del mod">
          <ac:chgData name="Mayer, Alex" userId="87d249d5-799a-4382-884e-32a10ec3730f" providerId="ADAL" clId="{96D8EA77-4D32-4F65-9076-FF5986B260D8}" dt="2023-07-17T14:15:00.576" v="622" actId="478"/>
          <ac:spMkLst>
            <pc:docMk/>
            <pc:sldMk cId="3499333234" sldId="5531"/>
            <ac:spMk id="63" creationId="{1643DB75-CB2F-4043-3E16-3BD6A17CC047}"/>
          </ac:spMkLst>
        </pc:spChg>
        <pc:spChg chg="add del mod">
          <ac:chgData name="Mayer, Alex" userId="87d249d5-799a-4382-884e-32a10ec3730f" providerId="ADAL" clId="{96D8EA77-4D32-4F65-9076-FF5986B260D8}" dt="2023-07-17T14:15:00.576" v="622" actId="478"/>
          <ac:spMkLst>
            <pc:docMk/>
            <pc:sldMk cId="3499333234" sldId="5531"/>
            <ac:spMk id="64" creationId="{268A1F47-67B0-5BFD-FA28-2592AF8AEE5D}"/>
          </ac:spMkLst>
        </pc:spChg>
        <pc:spChg chg="add del mod">
          <ac:chgData name="Mayer, Alex" userId="87d249d5-799a-4382-884e-32a10ec3730f" providerId="ADAL" clId="{96D8EA77-4D32-4F65-9076-FF5986B260D8}" dt="2023-07-17T14:15:00.576" v="622" actId="478"/>
          <ac:spMkLst>
            <pc:docMk/>
            <pc:sldMk cId="3499333234" sldId="5531"/>
            <ac:spMk id="65" creationId="{FDBB08BC-DAC1-001E-5332-9B1F419DAB3E}"/>
          </ac:spMkLst>
        </pc:spChg>
        <pc:spChg chg="add del mod">
          <ac:chgData name="Mayer, Alex" userId="87d249d5-799a-4382-884e-32a10ec3730f" providerId="ADAL" clId="{96D8EA77-4D32-4F65-9076-FF5986B260D8}" dt="2023-07-17T14:15:00.576" v="622" actId="478"/>
          <ac:spMkLst>
            <pc:docMk/>
            <pc:sldMk cId="3499333234" sldId="5531"/>
            <ac:spMk id="66" creationId="{9C8E63DD-45E8-3436-05AE-B9AFED5C34AA}"/>
          </ac:spMkLst>
        </pc:spChg>
        <pc:spChg chg="add del mod">
          <ac:chgData name="Mayer, Alex" userId="87d249d5-799a-4382-884e-32a10ec3730f" providerId="ADAL" clId="{96D8EA77-4D32-4F65-9076-FF5986B260D8}" dt="2023-07-17T14:15:00.576" v="622" actId="478"/>
          <ac:spMkLst>
            <pc:docMk/>
            <pc:sldMk cId="3499333234" sldId="5531"/>
            <ac:spMk id="67" creationId="{6F365826-63DA-51B1-C4B7-0B4083093E69}"/>
          </ac:spMkLst>
        </pc:spChg>
        <pc:spChg chg="add del mod">
          <ac:chgData name="Mayer, Alex" userId="87d249d5-799a-4382-884e-32a10ec3730f" providerId="ADAL" clId="{96D8EA77-4D32-4F65-9076-FF5986B260D8}" dt="2023-07-17T14:15:00.576" v="622" actId="478"/>
          <ac:spMkLst>
            <pc:docMk/>
            <pc:sldMk cId="3499333234" sldId="5531"/>
            <ac:spMk id="68" creationId="{9EDC34E1-D036-2B0A-62A6-6C0EC026948B}"/>
          </ac:spMkLst>
        </pc:spChg>
        <pc:spChg chg="add del mod">
          <ac:chgData name="Mayer, Alex" userId="87d249d5-799a-4382-884e-32a10ec3730f" providerId="ADAL" clId="{96D8EA77-4D32-4F65-9076-FF5986B260D8}" dt="2023-07-17T14:15:00.576" v="622" actId="478"/>
          <ac:spMkLst>
            <pc:docMk/>
            <pc:sldMk cId="3499333234" sldId="5531"/>
            <ac:spMk id="69" creationId="{002325FF-155A-F47D-DD45-314E8FD7014D}"/>
          </ac:spMkLst>
        </pc:spChg>
        <pc:spChg chg="add del mod">
          <ac:chgData name="Mayer, Alex" userId="87d249d5-799a-4382-884e-32a10ec3730f" providerId="ADAL" clId="{96D8EA77-4D32-4F65-9076-FF5986B260D8}" dt="2023-07-17T14:15:00.576" v="622" actId="478"/>
          <ac:spMkLst>
            <pc:docMk/>
            <pc:sldMk cId="3499333234" sldId="5531"/>
            <ac:spMk id="70" creationId="{28FDE83E-4A4D-6FF8-1B81-D1D50C292E17}"/>
          </ac:spMkLst>
        </pc:spChg>
        <pc:spChg chg="add del mod">
          <ac:chgData name="Mayer, Alex" userId="87d249d5-799a-4382-884e-32a10ec3730f" providerId="ADAL" clId="{96D8EA77-4D32-4F65-9076-FF5986B260D8}" dt="2023-07-17T14:15:00.576" v="622" actId="478"/>
          <ac:spMkLst>
            <pc:docMk/>
            <pc:sldMk cId="3499333234" sldId="5531"/>
            <ac:spMk id="71" creationId="{323A5460-6881-E7CD-43E5-D81E5277DD5B}"/>
          </ac:spMkLst>
        </pc:spChg>
        <pc:spChg chg="add del mod">
          <ac:chgData name="Mayer, Alex" userId="87d249d5-799a-4382-884e-32a10ec3730f" providerId="ADAL" clId="{96D8EA77-4D32-4F65-9076-FF5986B260D8}" dt="2023-07-17T14:05:27.839" v="358" actId="478"/>
          <ac:spMkLst>
            <pc:docMk/>
            <pc:sldMk cId="3499333234" sldId="5531"/>
            <ac:spMk id="72" creationId="{F2C36B22-8C9D-B2A2-9304-57BCCA1F16C9}"/>
          </ac:spMkLst>
        </pc:spChg>
        <pc:spChg chg="add del mod">
          <ac:chgData name="Mayer, Alex" userId="87d249d5-799a-4382-884e-32a10ec3730f" providerId="ADAL" clId="{96D8EA77-4D32-4F65-9076-FF5986B260D8}" dt="2023-07-17T14:04:39.261" v="326" actId="478"/>
          <ac:spMkLst>
            <pc:docMk/>
            <pc:sldMk cId="3499333234" sldId="5531"/>
            <ac:spMk id="74" creationId="{AFA0A268-EDEE-E477-9D8D-335DC57A9B31}"/>
          </ac:spMkLst>
        </pc:spChg>
        <pc:spChg chg="add del mod">
          <ac:chgData name="Mayer, Alex" userId="87d249d5-799a-4382-884e-32a10ec3730f" providerId="ADAL" clId="{96D8EA77-4D32-4F65-9076-FF5986B260D8}" dt="2023-07-17T14:15:00.576" v="622" actId="478"/>
          <ac:spMkLst>
            <pc:docMk/>
            <pc:sldMk cId="3499333234" sldId="5531"/>
            <ac:spMk id="91" creationId="{87646FCE-34BD-695C-0F2F-A1623A091BA9}"/>
          </ac:spMkLst>
        </pc:spChg>
        <pc:spChg chg="add del mod ord">
          <ac:chgData name="Mayer, Alex" userId="87d249d5-799a-4382-884e-32a10ec3730f" providerId="ADAL" clId="{96D8EA77-4D32-4F65-9076-FF5986B260D8}" dt="2023-07-17T14:15:00.576" v="622" actId="478"/>
          <ac:spMkLst>
            <pc:docMk/>
            <pc:sldMk cId="3499333234" sldId="5531"/>
            <ac:spMk id="92" creationId="{9014CF5A-5C6E-3133-6CFD-6D358F5A295E}"/>
          </ac:spMkLst>
        </pc:spChg>
        <pc:spChg chg="add del mod">
          <ac:chgData name="Mayer, Alex" userId="87d249d5-799a-4382-884e-32a10ec3730f" providerId="ADAL" clId="{96D8EA77-4D32-4F65-9076-FF5986B260D8}" dt="2023-07-17T14:15:50.963" v="627" actId="478"/>
          <ac:spMkLst>
            <pc:docMk/>
            <pc:sldMk cId="3499333234" sldId="5531"/>
            <ac:spMk id="93" creationId="{C114F628-D030-E0B1-8B03-A453FC61591C}"/>
          </ac:spMkLst>
        </pc:spChg>
        <pc:spChg chg="add mod">
          <ac:chgData name="Mayer, Alex" userId="87d249d5-799a-4382-884e-32a10ec3730f" providerId="ADAL" clId="{96D8EA77-4D32-4F65-9076-FF5986B260D8}" dt="2023-07-17T14:17:31.815" v="649" actId="1076"/>
          <ac:spMkLst>
            <pc:docMk/>
            <pc:sldMk cId="3499333234" sldId="5531"/>
            <ac:spMk id="94" creationId="{60189047-44BF-827F-A190-6955C7432D80}"/>
          </ac:spMkLst>
        </pc:spChg>
        <pc:spChg chg="add mod">
          <ac:chgData name="Mayer, Alex" userId="87d249d5-799a-4382-884e-32a10ec3730f" providerId="ADAL" clId="{96D8EA77-4D32-4F65-9076-FF5986B260D8}" dt="2023-07-17T14:17:31.815" v="649" actId="1076"/>
          <ac:spMkLst>
            <pc:docMk/>
            <pc:sldMk cId="3499333234" sldId="5531"/>
            <ac:spMk id="95" creationId="{AA00DC9E-CBB2-21F9-8EE4-950106C79E6C}"/>
          </ac:spMkLst>
        </pc:spChg>
        <pc:spChg chg="add mod">
          <ac:chgData name="Mayer, Alex" userId="87d249d5-799a-4382-884e-32a10ec3730f" providerId="ADAL" clId="{96D8EA77-4D32-4F65-9076-FF5986B260D8}" dt="2023-07-17T14:17:31.815" v="649" actId="1076"/>
          <ac:spMkLst>
            <pc:docMk/>
            <pc:sldMk cId="3499333234" sldId="5531"/>
            <ac:spMk id="96" creationId="{95383DF7-2A20-6322-DC0D-16D7F11D7387}"/>
          </ac:spMkLst>
        </pc:spChg>
        <pc:spChg chg="add mod">
          <ac:chgData name="Mayer, Alex" userId="87d249d5-799a-4382-884e-32a10ec3730f" providerId="ADAL" clId="{96D8EA77-4D32-4F65-9076-FF5986B260D8}" dt="2023-07-17T14:17:31.815" v="649" actId="1076"/>
          <ac:spMkLst>
            <pc:docMk/>
            <pc:sldMk cId="3499333234" sldId="5531"/>
            <ac:spMk id="97" creationId="{D480C688-E1D2-DA04-2027-988EE025E5BA}"/>
          </ac:spMkLst>
        </pc:spChg>
        <pc:spChg chg="add mod">
          <ac:chgData name="Mayer, Alex" userId="87d249d5-799a-4382-884e-32a10ec3730f" providerId="ADAL" clId="{96D8EA77-4D32-4F65-9076-FF5986B260D8}" dt="2023-07-17T14:17:31.815" v="649" actId="1076"/>
          <ac:spMkLst>
            <pc:docMk/>
            <pc:sldMk cId="3499333234" sldId="5531"/>
            <ac:spMk id="98" creationId="{1089F46F-20F0-00C5-5CE6-2B00E913A9E5}"/>
          </ac:spMkLst>
        </pc:spChg>
        <pc:spChg chg="add mod">
          <ac:chgData name="Mayer, Alex" userId="87d249d5-799a-4382-884e-32a10ec3730f" providerId="ADAL" clId="{96D8EA77-4D32-4F65-9076-FF5986B260D8}" dt="2023-07-17T14:17:31.815" v="649" actId="1076"/>
          <ac:spMkLst>
            <pc:docMk/>
            <pc:sldMk cId="3499333234" sldId="5531"/>
            <ac:spMk id="99" creationId="{71B6752D-9E2C-9E1B-7CDE-6092E7AAE7A2}"/>
          </ac:spMkLst>
        </pc:spChg>
        <pc:spChg chg="add mod">
          <ac:chgData name="Mayer, Alex" userId="87d249d5-799a-4382-884e-32a10ec3730f" providerId="ADAL" clId="{96D8EA77-4D32-4F65-9076-FF5986B260D8}" dt="2023-07-17T14:17:31.815" v="649" actId="1076"/>
          <ac:spMkLst>
            <pc:docMk/>
            <pc:sldMk cId="3499333234" sldId="5531"/>
            <ac:spMk id="100" creationId="{552435F2-C987-C842-191A-2AF1D8635B1E}"/>
          </ac:spMkLst>
        </pc:spChg>
        <pc:spChg chg="add mod">
          <ac:chgData name="Mayer, Alex" userId="87d249d5-799a-4382-884e-32a10ec3730f" providerId="ADAL" clId="{96D8EA77-4D32-4F65-9076-FF5986B260D8}" dt="2023-07-17T14:17:31.815" v="649" actId="1076"/>
          <ac:spMkLst>
            <pc:docMk/>
            <pc:sldMk cId="3499333234" sldId="5531"/>
            <ac:spMk id="101" creationId="{5C81F730-BBE8-DB65-952B-CD17FEC715DA}"/>
          </ac:spMkLst>
        </pc:spChg>
        <pc:spChg chg="add mod">
          <ac:chgData name="Mayer, Alex" userId="87d249d5-799a-4382-884e-32a10ec3730f" providerId="ADAL" clId="{96D8EA77-4D32-4F65-9076-FF5986B260D8}" dt="2023-07-17T14:17:31.815" v="649" actId="1076"/>
          <ac:spMkLst>
            <pc:docMk/>
            <pc:sldMk cId="3499333234" sldId="5531"/>
            <ac:spMk id="102" creationId="{2FEA8047-339E-977C-B629-0E07D1F4A930}"/>
          </ac:spMkLst>
        </pc:spChg>
        <pc:spChg chg="add mod">
          <ac:chgData name="Mayer, Alex" userId="87d249d5-799a-4382-884e-32a10ec3730f" providerId="ADAL" clId="{96D8EA77-4D32-4F65-9076-FF5986B260D8}" dt="2023-07-17T14:17:31.815" v="649" actId="1076"/>
          <ac:spMkLst>
            <pc:docMk/>
            <pc:sldMk cId="3499333234" sldId="5531"/>
            <ac:spMk id="103" creationId="{F97E6B5F-0836-2D41-A1C8-010AE4A92839}"/>
          </ac:spMkLst>
        </pc:spChg>
        <pc:spChg chg="add mod">
          <ac:chgData name="Mayer, Alex" userId="87d249d5-799a-4382-884e-32a10ec3730f" providerId="ADAL" clId="{96D8EA77-4D32-4F65-9076-FF5986B260D8}" dt="2023-07-17T14:17:31.815" v="649" actId="1076"/>
          <ac:spMkLst>
            <pc:docMk/>
            <pc:sldMk cId="3499333234" sldId="5531"/>
            <ac:spMk id="105" creationId="{D6A0C60B-5227-5136-1453-9B2FE15CA18D}"/>
          </ac:spMkLst>
        </pc:spChg>
        <pc:spChg chg="add mod">
          <ac:chgData name="Mayer, Alex" userId="87d249d5-799a-4382-884e-32a10ec3730f" providerId="ADAL" clId="{96D8EA77-4D32-4F65-9076-FF5986B260D8}" dt="2023-07-17T14:17:31.815" v="649" actId="1076"/>
          <ac:spMkLst>
            <pc:docMk/>
            <pc:sldMk cId="3499333234" sldId="5531"/>
            <ac:spMk id="106" creationId="{2D0F19B0-C2A9-4E64-B6B5-0964B5EB2075}"/>
          </ac:spMkLst>
        </pc:spChg>
        <pc:spChg chg="add mod">
          <ac:chgData name="Mayer, Alex" userId="87d249d5-799a-4382-884e-32a10ec3730f" providerId="ADAL" clId="{96D8EA77-4D32-4F65-9076-FF5986B260D8}" dt="2023-07-17T14:17:31.815" v="649" actId="1076"/>
          <ac:spMkLst>
            <pc:docMk/>
            <pc:sldMk cId="3499333234" sldId="5531"/>
            <ac:spMk id="108" creationId="{0385439F-B677-707B-69E8-FE7398365F98}"/>
          </ac:spMkLst>
        </pc:spChg>
        <pc:spChg chg="add mod">
          <ac:chgData name="Mayer, Alex" userId="87d249d5-799a-4382-884e-32a10ec3730f" providerId="ADAL" clId="{96D8EA77-4D32-4F65-9076-FF5986B260D8}" dt="2023-07-17T14:17:31.815" v="649" actId="1076"/>
          <ac:spMkLst>
            <pc:docMk/>
            <pc:sldMk cId="3499333234" sldId="5531"/>
            <ac:spMk id="109" creationId="{40FB19B3-1E32-C545-19A5-8CF2640D0D4E}"/>
          </ac:spMkLst>
        </pc:spChg>
        <pc:spChg chg="add mod">
          <ac:chgData name="Mayer, Alex" userId="87d249d5-799a-4382-884e-32a10ec3730f" providerId="ADAL" clId="{96D8EA77-4D32-4F65-9076-FF5986B260D8}" dt="2023-07-17T14:17:31.815" v="649" actId="1076"/>
          <ac:spMkLst>
            <pc:docMk/>
            <pc:sldMk cId="3499333234" sldId="5531"/>
            <ac:spMk id="110" creationId="{4D0978A4-6926-1DF4-1A70-023767241B9C}"/>
          </ac:spMkLst>
        </pc:spChg>
        <pc:spChg chg="add mod">
          <ac:chgData name="Mayer, Alex" userId="87d249d5-799a-4382-884e-32a10ec3730f" providerId="ADAL" clId="{96D8EA77-4D32-4F65-9076-FF5986B260D8}" dt="2023-07-17T14:17:31.815" v="649" actId="1076"/>
          <ac:spMkLst>
            <pc:docMk/>
            <pc:sldMk cId="3499333234" sldId="5531"/>
            <ac:spMk id="112" creationId="{7B55FA0D-FF26-331B-6410-A5F96537DCB2}"/>
          </ac:spMkLst>
        </pc:spChg>
        <pc:spChg chg="add mod">
          <ac:chgData name="Mayer, Alex" userId="87d249d5-799a-4382-884e-32a10ec3730f" providerId="ADAL" clId="{96D8EA77-4D32-4F65-9076-FF5986B260D8}" dt="2023-07-17T14:17:31.815" v="649" actId="1076"/>
          <ac:spMkLst>
            <pc:docMk/>
            <pc:sldMk cId="3499333234" sldId="5531"/>
            <ac:spMk id="113" creationId="{E113B213-ABEB-9EC0-B3ED-547815B0D337}"/>
          </ac:spMkLst>
        </pc:spChg>
        <pc:spChg chg="add mod">
          <ac:chgData name="Mayer, Alex" userId="87d249d5-799a-4382-884e-32a10ec3730f" providerId="ADAL" clId="{96D8EA77-4D32-4F65-9076-FF5986B260D8}" dt="2023-07-17T14:17:31.815" v="649" actId="1076"/>
          <ac:spMkLst>
            <pc:docMk/>
            <pc:sldMk cId="3499333234" sldId="5531"/>
            <ac:spMk id="114" creationId="{316ABC56-B782-E8D3-998D-5745FAB84589}"/>
          </ac:spMkLst>
        </pc:spChg>
        <pc:spChg chg="add mod">
          <ac:chgData name="Mayer, Alex" userId="87d249d5-799a-4382-884e-32a10ec3730f" providerId="ADAL" clId="{96D8EA77-4D32-4F65-9076-FF5986B260D8}" dt="2023-07-17T14:17:31.815" v="649" actId="1076"/>
          <ac:spMkLst>
            <pc:docMk/>
            <pc:sldMk cId="3499333234" sldId="5531"/>
            <ac:spMk id="116" creationId="{EABD8E37-E88E-209B-8D8A-8BBB3C18E4C6}"/>
          </ac:spMkLst>
        </pc:spChg>
        <pc:spChg chg="add mod">
          <ac:chgData name="Mayer, Alex" userId="87d249d5-799a-4382-884e-32a10ec3730f" providerId="ADAL" clId="{96D8EA77-4D32-4F65-9076-FF5986B260D8}" dt="2023-07-17T14:17:31.815" v="649" actId="1076"/>
          <ac:spMkLst>
            <pc:docMk/>
            <pc:sldMk cId="3499333234" sldId="5531"/>
            <ac:spMk id="117" creationId="{96565976-895D-ECB2-C018-DEF163A94ED6}"/>
          </ac:spMkLst>
        </pc:spChg>
        <pc:spChg chg="add mod">
          <ac:chgData name="Mayer, Alex" userId="87d249d5-799a-4382-884e-32a10ec3730f" providerId="ADAL" clId="{96D8EA77-4D32-4F65-9076-FF5986B260D8}" dt="2023-07-17T14:17:31.815" v="649" actId="1076"/>
          <ac:spMkLst>
            <pc:docMk/>
            <pc:sldMk cId="3499333234" sldId="5531"/>
            <ac:spMk id="118" creationId="{9FEF07F9-DBF7-3461-6FAE-50E483804BAC}"/>
          </ac:spMkLst>
        </pc:spChg>
        <pc:spChg chg="add mod">
          <ac:chgData name="Mayer, Alex" userId="87d249d5-799a-4382-884e-32a10ec3730f" providerId="ADAL" clId="{96D8EA77-4D32-4F65-9076-FF5986B260D8}" dt="2023-07-17T14:17:31.815" v="649" actId="1076"/>
          <ac:spMkLst>
            <pc:docMk/>
            <pc:sldMk cId="3499333234" sldId="5531"/>
            <ac:spMk id="120" creationId="{08EE606B-C9C4-FDCB-589E-EB32F7E56552}"/>
          </ac:spMkLst>
        </pc:spChg>
        <pc:spChg chg="add mod">
          <ac:chgData name="Mayer, Alex" userId="87d249d5-799a-4382-884e-32a10ec3730f" providerId="ADAL" clId="{96D8EA77-4D32-4F65-9076-FF5986B260D8}" dt="2023-07-17T14:17:31.815" v="649" actId="1076"/>
          <ac:spMkLst>
            <pc:docMk/>
            <pc:sldMk cId="3499333234" sldId="5531"/>
            <ac:spMk id="121" creationId="{8BABC237-F081-A949-6F25-43D22977C2FE}"/>
          </ac:spMkLst>
        </pc:spChg>
        <pc:spChg chg="add mod">
          <ac:chgData name="Mayer, Alex" userId="87d249d5-799a-4382-884e-32a10ec3730f" providerId="ADAL" clId="{96D8EA77-4D32-4F65-9076-FF5986B260D8}" dt="2023-07-17T14:17:31.815" v="649" actId="1076"/>
          <ac:spMkLst>
            <pc:docMk/>
            <pc:sldMk cId="3499333234" sldId="5531"/>
            <ac:spMk id="122" creationId="{65620496-15CA-E5A0-1758-10CA799D1B85}"/>
          </ac:spMkLst>
        </pc:spChg>
        <pc:spChg chg="add del mod">
          <ac:chgData name="Mayer, Alex" userId="87d249d5-799a-4382-884e-32a10ec3730f" providerId="ADAL" clId="{96D8EA77-4D32-4F65-9076-FF5986B260D8}" dt="2023-07-17T14:16:00.604" v="632" actId="478"/>
          <ac:spMkLst>
            <pc:docMk/>
            <pc:sldMk cId="3499333234" sldId="5531"/>
            <ac:spMk id="124" creationId="{8A077534-2B8D-BAC5-1C8C-93B3F406F6D9}"/>
          </ac:spMkLst>
        </pc:spChg>
        <pc:spChg chg="add mod">
          <ac:chgData name="Mayer, Alex" userId="87d249d5-799a-4382-884e-32a10ec3730f" providerId="ADAL" clId="{96D8EA77-4D32-4F65-9076-FF5986B260D8}" dt="2023-07-17T14:17:31.815" v="649" actId="1076"/>
          <ac:spMkLst>
            <pc:docMk/>
            <pc:sldMk cId="3499333234" sldId="5531"/>
            <ac:spMk id="125" creationId="{73678A20-94AB-5351-4C69-FCA73250F0E1}"/>
          </ac:spMkLst>
        </pc:spChg>
        <pc:spChg chg="add del mod">
          <ac:chgData name="Mayer, Alex" userId="87d249d5-799a-4382-884e-32a10ec3730f" providerId="ADAL" clId="{96D8EA77-4D32-4F65-9076-FF5986B260D8}" dt="2023-07-17T14:15:59.532" v="631" actId="478"/>
          <ac:spMkLst>
            <pc:docMk/>
            <pc:sldMk cId="3499333234" sldId="5531"/>
            <ac:spMk id="126" creationId="{20843A8A-0275-A849-ED56-13840905F3FE}"/>
          </ac:spMkLst>
        </pc:spChg>
        <pc:spChg chg="add mod">
          <ac:chgData name="Mayer, Alex" userId="87d249d5-799a-4382-884e-32a10ec3730f" providerId="ADAL" clId="{96D8EA77-4D32-4F65-9076-FF5986B260D8}" dt="2023-07-17T14:17:31.815" v="649" actId="1076"/>
          <ac:spMkLst>
            <pc:docMk/>
            <pc:sldMk cId="3499333234" sldId="5531"/>
            <ac:spMk id="127" creationId="{216FB490-C748-C06B-8A1F-59FF31405B7A}"/>
          </ac:spMkLst>
        </pc:spChg>
        <pc:spChg chg="add del mod">
          <ac:chgData name="Mayer, Alex" userId="87d249d5-799a-4382-884e-32a10ec3730f" providerId="ADAL" clId="{96D8EA77-4D32-4F65-9076-FF5986B260D8}" dt="2023-07-17T14:15:54.469" v="629" actId="478"/>
          <ac:spMkLst>
            <pc:docMk/>
            <pc:sldMk cId="3499333234" sldId="5531"/>
            <ac:spMk id="128" creationId="{04719616-5E22-0550-1E3C-5C5CEC91D8E2}"/>
          </ac:spMkLst>
        </pc:spChg>
        <pc:spChg chg="add del mod">
          <ac:chgData name="Mayer, Alex" userId="87d249d5-799a-4382-884e-32a10ec3730f" providerId="ADAL" clId="{96D8EA77-4D32-4F65-9076-FF5986B260D8}" dt="2023-07-17T14:15:53.211" v="628" actId="478"/>
          <ac:spMkLst>
            <pc:docMk/>
            <pc:sldMk cId="3499333234" sldId="5531"/>
            <ac:spMk id="129" creationId="{6CF3979C-B791-9B86-8A22-3B2FB048E92C}"/>
          </ac:spMkLst>
        </pc:spChg>
        <pc:spChg chg="add del mod">
          <ac:chgData name="Mayer, Alex" userId="87d249d5-799a-4382-884e-32a10ec3730f" providerId="ADAL" clId="{96D8EA77-4D32-4F65-9076-FF5986B260D8}" dt="2023-07-17T14:16:01.825" v="633" actId="478"/>
          <ac:spMkLst>
            <pc:docMk/>
            <pc:sldMk cId="3499333234" sldId="5531"/>
            <ac:spMk id="130" creationId="{58CF2A68-EC23-008D-3930-BA7AAD62BC6F}"/>
          </ac:spMkLst>
        </pc:spChg>
        <pc:grpChg chg="del">
          <ac:chgData name="Mayer, Alex" userId="87d249d5-799a-4382-884e-32a10ec3730f" providerId="ADAL" clId="{96D8EA77-4D32-4F65-9076-FF5986B260D8}" dt="2023-07-17T13:57:17.677" v="212" actId="478"/>
          <ac:grpSpMkLst>
            <pc:docMk/>
            <pc:sldMk cId="3499333234" sldId="5531"/>
            <ac:grpSpMk id="2" creationId="{879ADE29-717C-AF16-BA75-7510351ED2D7}"/>
          </ac:grpSpMkLst>
        </pc:grpChg>
        <pc:graphicFrameChg chg="add del mod">
          <ac:chgData name="Mayer, Alex" userId="87d249d5-799a-4382-884e-32a10ec3730f" providerId="ADAL" clId="{96D8EA77-4D32-4F65-9076-FF5986B260D8}" dt="2023-07-17T14:02:42.074" v="302" actId="478"/>
          <ac:graphicFrameMkLst>
            <pc:docMk/>
            <pc:sldMk cId="3499333234" sldId="5531"/>
            <ac:graphicFrameMk id="26" creationId="{19CB859F-B7A1-6CD8-CB55-541631F33401}"/>
          </ac:graphicFrameMkLst>
        </pc:graphicFrameChg>
        <pc:graphicFrameChg chg="add mod">
          <ac:chgData name="Mayer, Alex" userId="87d249d5-799a-4382-884e-32a10ec3730f" providerId="ADAL" clId="{96D8EA77-4D32-4F65-9076-FF5986B260D8}" dt="2023-07-17T14:17:31.815" v="649" actId="1076"/>
          <ac:graphicFrameMkLst>
            <pc:docMk/>
            <pc:sldMk cId="3499333234" sldId="5531"/>
            <ac:graphicFrameMk id="104" creationId="{C81EC608-B8FE-F376-6CD1-8246921CF273}"/>
          </ac:graphicFrameMkLst>
        </pc:graphicFrameChg>
        <pc:cxnChg chg="del">
          <ac:chgData name="Mayer, Alex" userId="87d249d5-799a-4382-884e-32a10ec3730f" providerId="ADAL" clId="{96D8EA77-4D32-4F65-9076-FF5986B260D8}" dt="2023-07-17T13:57:17.677" v="212" actId="478"/>
          <ac:cxnSpMkLst>
            <pc:docMk/>
            <pc:sldMk cId="3499333234" sldId="5531"/>
            <ac:cxnSpMk id="20" creationId="{960CCD7F-B510-C00A-ED1F-FF0B8B53E3EC}"/>
          </ac:cxnSpMkLst>
        </pc:cxnChg>
        <pc:cxnChg chg="del">
          <ac:chgData name="Mayer, Alex" userId="87d249d5-799a-4382-884e-32a10ec3730f" providerId="ADAL" clId="{96D8EA77-4D32-4F65-9076-FF5986B260D8}" dt="2023-07-17T13:57:17.677" v="212" actId="478"/>
          <ac:cxnSpMkLst>
            <pc:docMk/>
            <pc:sldMk cId="3499333234" sldId="5531"/>
            <ac:cxnSpMk id="25" creationId="{DA1E796E-59CC-8282-C730-523ACDE0EED2}"/>
          </ac:cxnSpMkLst>
        </pc:cxnChg>
        <pc:cxnChg chg="add del mod">
          <ac:chgData name="Mayer, Alex" userId="87d249d5-799a-4382-884e-32a10ec3730f" providerId="ADAL" clId="{96D8EA77-4D32-4F65-9076-FF5986B260D8}" dt="2023-07-17T14:02:42.074" v="302" actId="478"/>
          <ac:cxnSpMkLst>
            <pc:docMk/>
            <pc:sldMk cId="3499333234" sldId="5531"/>
            <ac:cxnSpMk id="29" creationId="{C9959DE4-CC10-2542-69CD-6F359B98ECEA}"/>
          </ac:cxnSpMkLst>
        </pc:cxnChg>
        <pc:cxnChg chg="add del mod">
          <ac:chgData name="Mayer, Alex" userId="87d249d5-799a-4382-884e-32a10ec3730f" providerId="ADAL" clId="{96D8EA77-4D32-4F65-9076-FF5986B260D8}" dt="2023-07-17T14:02:42.074" v="302" actId="478"/>
          <ac:cxnSpMkLst>
            <pc:docMk/>
            <pc:sldMk cId="3499333234" sldId="5531"/>
            <ac:cxnSpMk id="36" creationId="{23B524DE-EF60-4192-457A-AFC2E77C6AA9}"/>
          </ac:cxnSpMkLst>
        </pc:cxnChg>
        <pc:cxnChg chg="add del mod">
          <ac:chgData name="Mayer, Alex" userId="87d249d5-799a-4382-884e-32a10ec3730f" providerId="ADAL" clId="{96D8EA77-4D32-4F65-9076-FF5986B260D8}" dt="2023-07-17T14:02:42.074" v="302" actId="478"/>
          <ac:cxnSpMkLst>
            <pc:docMk/>
            <pc:sldMk cId="3499333234" sldId="5531"/>
            <ac:cxnSpMk id="40" creationId="{BB7D3ABD-5CE0-7AC6-705A-16359FE0ECF9}"/>
          </ac:cxnSpMkLst>
        </pc:cxnChg>
        <pc:cxnChg chg="add del mod">
          <ac:chgData name="Mayer, Alex" userId="87d249d5-799a-4382-884e-32a10ec3730f" providerId="ADAL" clId="{96D8EA77-4D32-4F65-9076-FF5986B260D8}" dt="2023-07-17T14:02:42.074" v="302" actId="478"/>
          <ac:cxnSpMkLst>
            <pc:docMk/>
            <pc:sldMk cId="3499333234" sldId="5531"/>
            <ac:cxnSpMk id="44" creationId="{8E3D14EC-1C3C-A12C-488A-8769FADB091C}"/>
          </ac:cxnSpMkLst>
        </pc:cxnChg>
        <pc:cxnChg chg="add del mod">
          <ac:chgData name="Mayer, Alex" userId="87d249d5-799a-4382-884e-32a10ec3730f" providerId="ADAL" clId="{96D8EA77-4D32-4F65-9076-FF5986B260D8}" dt="2023-07-17T14:02:42.074" v="302" actId="478"/>
          <ac:cxnSpMkLst>
            <pc:docMk/>
            <pc:sldMk cId="3499333234" sldId="5531"/>
            <ac:cxnSpMk id="48" creationId="{4541C429-2FE5-F8A3-775D-498D61E6B336}"/>
          </ac:cxnSpMkLst>
        </pc:cxnChg>
        <pc:cxnChg chg="add del mod">
          <ac:chgData name="Mayer, Alex" userId="87d249d5-799a-4382-884e-32a10ec3730f" providerId="ADAL" clId="{96D8EA77-4D32-4F65-9076-FF5986B260D8}" dt="2023-07-17T14:15:00.576" v="622" actId="478"/>
          <ac:cxnSpMkLst>
            <pc:docMk/>
            <pc:sldMk cId="3499333234" sldId="5531"/>
            <ac:cxnSpMk id="76" creationId="{5E3243CC-00BD-D094-7F91-823992D5F413}"/>
          </ac:cxnSpMkLst>
        </pc:cxnChg>
        <pc:cxnChg chg="add del mod">
          <ac:chgData name="Mayer, Alex" userId="87d249d5-799a-4382-884e-32a10ec3730f" providerId="ADAL" clId="{96D8EA77-4D32-4F65-9076-FF5986B260D8}" dt="2023-07-17T14:09:28.625" v="478" actId="478"/>
          <ac:cxnSpMkLst>
            <pc:docMk/>
            <pc:sldMk cId="3499333234" sldId="5531"/>
            <ac:cxnSpMk id="78" creationId="{5013079F-A823-2362-81DD-A4592A243E4F}"/>
          </ac:cxnSpMkLst>
        </pc:cxnChg>
        <pc:cxnChg chg="add del mod">
          <ac:chgData name="Mayer, Alex" userId="87d249d5-799a-4382-884e-32a10ec3730f" providerId="ADAL" clId="{96D8EA77-4D32-4F65-9076-FF5986B260D8}" dt="2023-07-17T14:15:00.576" v="622" actId="478"/>
          <ac:cxnSpMkLst>
            <pc:docMk/>
            <pc:sldMk cId="3499333234" sldId="5531"/>
            <ac:cxnSpMk id="83" creationId="{FF7272A8-5C20-0AD8-524C-E424095074A7}"/>
          </ac:cxnSpMkLst>
        </pc:cxnChg>
        <pc:cxnChg chg="add del mod">
          <ac:chgData name="Mayer, Alex" userId="87d249d5-799a-4382-884e-32a10ec3730f" providerId="ADAL" clId="{96D8EA77-4D32-4F65-9076-FF5986B260D8}" dt="2023-07-17T14:15:00.576" v="622" actId="478"/>
          <ac:cxnSpMkLst>
            <pc:docMk/>
            <pc:sldMk cId="3499333234" sldId="5531"/>
            <ac:cxnSpMk id="87" creationId="{E9EF71FD-DBBF-A22E-E700-C4EFD8A31D30}"/>
          </ac:cxnSpMkLst>
        </pc:cxnChg>
        <pc:cxnChg chg="add del mod">
          <ac:chgData name="Mayer, Alex" userId="87d249d5-799a-4382-884e-32a10ec3730f" providerId="ADAL" clId="{96D8EA77-4D32-4F65-9076-FF5986B260D8}" dt="2023-07-17T14:15:00.576" v="622" actId="478"/>
          <ac:cxnSpMkLst>
            <pc:docMk/>
            <pc:sldMk cId="3499333234" sldId="5531"/>
            <ac:cxnSpMk id="90" creationId="{59DF47DA-09D5-6033-CAA3-2641254308BE}"/>
          </ac:cxnSpMkLst>
        </pc:cxnChg>
        <pc:cxnChg chg="add mod">
          <ac:chgData name="Mayer, Alex" userId="87d249d5-799a-4382-884e-32a10ec3730f" providerId="ADAL" clId="{96D8EA77-4D32-4F65-9076-FF5986B260D8}" dt="2023-07-17T14:17:31.815" v="649" actId="1076"/>
          <ac:cxnSpMkLst>
            <pc:docMk/>
            <pc:sldMk cId="3499333234" sldId="5531"/>
            <ac:cxnSpMk id="107" creationId="{39608376-9079-D095-65D4-C945190C8E51}"/>
          </ac:cxnSpMkLst>
        </pc:cxnChg>
        <pc:cxnChg chg="add mod">
          <ac:chgData name="Mayer, Alex" userId="87d249d5-799a-4382-884e-32a10ec3730f" providerId="ADAL" clId="{96D8EA77-4D32-4F65-9076-FF5986B260D8}" dt="2023-07-17T14:17:31.815" v="649" actId="1076"/>
          <ac:cxnSpMkLst>
            <pc:docMk/>
            <pc:sldMk cId="3499333234" sldId="5531"/>
            <ac:cxnSpMk id="111" creationId="{C9EE2F71-3FBF-53EF-C5B6-CC9D3AD19771}"/>
          </ac:cxnSpMkLst>
        </pc:cxnChg>
        <pc:cxnChg chg="add mod">
          <ac:chgData name="Mayer, Alex" userId="87d249d5-799a-4382-884e-32a10ec3730f" providerId="ADAL" clId="{96D8EA77-4D32-4F65-9076-FF5986B260D8}" dt="2023-07-17T14:17:31.815" v="649" actId="1076"/>
          <ac:cxnSpMkLst>
            <pc:docMk/>
            <pc:sldMk cId="3499333234" sldId="5531"/>
            <ac:cxnSpMk id="115" creationId="{38FBFAE1-7495-336F-2B22-EE8B2B9C00D2}"/>
          </ac:cxnSpMkLst>
        </pc:cxnChg>
        <pc:cxnChg chg="add mod">
          <ac:chgData name="Mayer, Alex" userId="87d249d5-799a-4382-884e-32a10ec3730f" providerId="ADAL" clId="{96D8EA77-4D32-4F65-9076-FF5986B260D8}" dt="2023-07-17T14:17:31.815" v="649" actId="1076"/>
          <ac:cxnSpMkLst>
            <pc:docMk/>
            <pc:sldMk cId="3499333234" sldId="5531"/>
            <ac:cxnSpMk id="119" creationId="{4DA6D3C1-CDF8-BD0D-C5EE-01DB82E4D2EA}"/>
          </ac:cxnSpMkLst>
        </pc:cxnChg>
        <pc:cxnChg chg="add mod">
          <ac:chgData name="Mayer, Alex" userId="87d249d5-799a-4382-884e-32a10ec3730f" providerId="ADAL" clId="{96D8EA77-4D32-4F65-9076-FF5986B260D8}" dt="2023-07-17T14:17:31.815" v="649" actId="1076"/>
          <ac:cxnSpMkLst>
            <pc:docMk/>
            <pc:sldMk cId="3499333234" sldId="5531"/>
            <ac:cxnSpMk id="123" creationId="{BEBD42AE-6867-FF70-3372-550F91286229}"/>
          </ac:cxnSpMkLst>
        </pc:cxnChg>
      </pc:sldChg>
      <pc:sldChg chg="addSp delSp modSp add mod ord">
        <pc:chgData name="Mayer, Alex" userId="87d249d5-799a-4382-884e-32a10ec3730f" providerId="ADAL" clId="{96D8EA77-4D32-4F65-9076-FF5986B260D8}" dt="2023-07-17T14:25:09.531" v="824"/>
        <pc:sldMkLst>
          <pc:docMk/>
          <pc:sldMk cId="1502405246" sldId="5532"/>
        </pc:sldMkLst>
        <pc:spChg chg="mod">
          <ac:chgData name="Mayer, Alex" userId="87d249d5-799a-4382-884e-32a10ec3730f" providerId="ADAL" clId="{96D8EA77-4D32-4F65-9076-FF5986B260D8}" dt="2023-07-17T14:18:01.747" v="714" actId="20577"/>
          <ac:spMkLst>
            <pc:docMk/>
            <pc:sldMk cId="1502405246" sldId="5532"/>
            <ac:spMk id="4" creationId="{00000000-0000-0000-0000-000000000000}"/>
          </ac:spMkLst>
        </pc:spChg>
        <pc:spChg chg="del">
          <ac:chgData name="Mayer, Alex" userId="87d249d5-799a-4382-884e-32a10ec3730f" providerId="ADAL" clId="{96D8EA77-4D32-4F65-9076-FF5986B260D8}" dt="2023-07-17T14:14:32.818" v="621" actId="478"/>
          <ac:spMkLst>
            <pc:docMk/>
            <pc:sldMk cId="1502405246" sldId="5532"/>
            <ac:spMk id="52" creationId="{9DCBFFE6-B185-3080-D3FC-CC1A1FF2080D}"/>
          </ac:spMkLst>
        </pc:spChg>
        <pc:spChg chg="mod">
          <ac:chgData name="Mayer, Alex" userId="87d249d5-799a-4382-884e-32a10ec3730f" providerId="ADAL" clId="{96D8EA77-4D32-4F65-9076-FF5986B260D8}" dt="2023-07-17T14:24:00.351" v="793" actId="1076"/>
          <ac:spMkLst>
            <pc:docMk/>
            <pc:sldMk cId="1502405246" sldId="5532"/>
            <ac:spMk id="63" creationId="{1643DB75-CB2F-4043-3E16-3BD6A17CC047}"/>
          </ac:spMkLst>
        </pc:spChg>
        <pc:spChg chg="mod">
          <ac:chgData name="Mayer, Alex" userId="87d249d5-799a-4382-884e-32a10ec3730f" providerId="ADAL" clId="{96D8EA77-4D32-4F65-9076-FF5986B260D8}" dt="2023-07-17T14:23:46.337" v="791" actId="1076"/>
          <ac:spMkLst>
            <pc:docMk/>
            <pc:sldMk cId="1502405246" sldId="5532"/>
            <ac:spMk id="64" creationId="{268A1F47-67B0-5BFD-FA28-2592AF8AEE5D}"/>
          </ac:spMkLst>
        </pc:spChg>
        <pc:spChg chg="mod">
          <ac:chgData name="Mayer, Alex" userId="87d249d5-799a-4382-884e-32a10ec3730f" providerId="ADAL" clId="{96D8EA77-4D32-4F65-9076-FF5986B260D8}" dt="2023-07-17T14:23:46.337" v="791" actId="1076"/>
          <ac:spMkLst>
            <pc:docMk/>
            <pc:sldMk cId="1502405246" sldId="5532"/>
            <ac:spMk id="65" creationId="{FDBB08BC-DAC1-001E-5332-9B1F419DAB3E}"/>
          </ac:spMkLst>
        </pc:spChg>
        <pc:spChg chg="mod">
          <ac:chgData name="Mayer, Alex" userId="87d249d5-799a-4382-884e-32a10ec3730f" providerId="ADAL" clId="{96D8EA77-4D32-4F65-9076-FF5986B260D8}" dt="2023-07-17T14:23:46.337" v="791" actId="1076"/>
          <ac:spMkLst>
            <pc:docMk/>
            <pc:sldMk cId="1502405246" sldId="5532"/>
            <ac:spMk id="66" creationId="{9C8E63DD-45E8-3436-05AE-B9AFED5C34AA}"/>
          </ac:spMkLst>
        </pc:spChg>
        <pc:spChg chg="mod">
          <ac:chgData name="Mayer, Alex" userId="87d249d5-799a-4382-884e-32a10ec3730f" providerId="ADAL" clId="{96D8EA77-4D32-4F65-9076-FF5986B260D8}" dt="2023-07-17T14:23:46.337" v="791" actId="1076"/>
          <ac:spMkLst>
            <pc:docMk/>
            <pc:sldMk cId="1502405246" sldId="5532"/>
            <ac:spMk id="67" creationId="{6F365826-63DA-51B1-C4B7-0B4083093E69}"/>
          </ac:spMkLst>
        </pc:spChg>
        <pc:spChg chg="mod">
          <ac:chgData name="Mayer, Alex" userId="87d249d5-799a-4382-884e-32a10ec3730f" providerId="ADAL" clId="{96D8EA77-4D32-4F65-9076-FF5986B260D8}" dt="2023-07-17T14:23:46.337" v="791" actId="1076"/>
          <ac:spMkLst>
            <pc:docMk/>
            <pc:sldMk cId="1502405246" sldId="5532"/>
            <ac:spMk id="68" creationId="{9EDC34E1-D036-2B0A-62A6-6C0EC026948B}"/>
          </ac:spMkLst>
        </pc:spChg>
        <pc:spChg chg="mod">
          <ac:chgData name="Mayer, Alex" userId="87d249d5-799a-4382-884e-32a10ec3730f" providerId="ADAL" clId="{96D8EA77-4D32-4F65-9076-FF5986B260D8}" dt="2023-07-17T14:23:46.337" v="791" actId="1076"/>
          <ac:spMkLst>
            <pc:docMk/>
            <pc:sldMk cId="1502405246" sldId="5532"/>
            <ac:spMk id="69" creationId="{002325FF-155A-F47D-DD45-314E8FD7014D}"/>
          </ac:spMkLst>
        </pc:spChg>
        <pc:spChg chg="mod">
          <ac:chgData name="Mayer, Alex" userId="87d249d5-799a-4382-884e-32a10ec3730f" providerId="ADAL" clId="{96D8EA77-4D32-4F65-9076-FF5986B260D8}" dt="2023-07-17T14:22:58.367" v="786" actId="1076"/>
          <ac:spMkLst>
            <pc:docMk/>
            <pc:sldMk cId="1502405246" sldId="5532"/>
            <ac:spMk id="70" creationId="{28FDE83E-4A4D-6FF8-1B81-D1D50C292E17}"/>
          </ac:spMkLst>
        </pc:spChg>
        <pc:spChg chg="mod">
          <ac:chgData name="Mayer, Alex" userId="87d249d5-799a-4382-884e-32a10ec3730f" providerId="ADAL" clId="{96D8EA77-4D32-4F65-9076-FF5986B260D8}" dt="2023-07-17T14:22:52.270" v="785" actId="1076"/>
          <ac:spMkLst>
            <pc:docMk/>
            <pc:sldMk cId="1502405246" sldId="5532"/>
            <ac:spMk id="71" creationId="{323A5460-6881-E7CD-43E5-D81E5277DD5B}"/>
          </ac:spMkLst>
        </pc:spChg>
        <pc:spChg chg="del mod">
          <ac:chgData name="Mayer, Alex" userId="87d249d5-799a-4382-884e-32a10ec3730f" providerId="ADAL" clId="{96D8EA77-4D32-4F65-9076-FF5986B260D8}" dt="2023-07-17T14:18:06.645" v="716" actId="478"/>
          <ac:spMkLst>
            <pc:docMk/>
            <pc:sldMk cId="1502405246" sldId="5532"/>
            <ac:spMk id="91" creationId="{87646FCE-34BD-695C-0F2F-A1623A091BA9}"/>
          </ac:spMkLst>
        </pc:spChg>
        <pc:spChg chg="del mod">
          <ac:chgData name="Mayer, Alex" userId="87d249d5-799a-4382-884e-32a10ec3730f" providerId="ADAL" clId="{96D8EA77-4D32-4F65-9076-FF5986B260D8}" dt="2023-07-17T14:18:07.579" v="717" actId="478"/>
          <ac:spMkLst>
            <pc:docMk/>
            <pc:sldMk cId="1502405246" sldId="5532"/>
            <ac:spMk id="92" creationId="{9014CF5A-5C6E-3133-6CFD-6D358F5A295E}"/>
          </ac:spMkLst>
        </pc:spChg>
        <pc:cxnChg chg="del mod">
          <ac:chgData name="Mayer, Alex" userId="87d249d5-799a-4382-884e-32a10ec3730f" providerId="ADAL" clId="{96D8EA77-4D32-4F65-9076-FF5986B260D8}" dt="2023-07-17T14:19:10.699" v="737" actId="478"/>
          <ac:cxnSpMkLst>
            <pc:docMk/>
            <pc:sldMk cId="1502405246" sldId="5532"/>
            <ac:cxnSpMk id="76" creationId="{5E3243CC-00BD-D094-7F91-823992D5F413}"/>
          </ac:cxnSpMkLst>
        </pc:cxnChg>
        <pc:cxnChg chg="del mod">
          <ac:chgData name="Mayer, Alex" userId="87d249d5-799a-4382-884e-32a10ec3730f" providerId="ADAL" clId="{96D8EA77-4D32-4F65-9076-FF5986B260D8}" dt="2023-07-17T14:19:43.304" v="744" actId="478"/>
          <ac:cxnSpMkLst>
            <pc:docMk/>
            <pc:sldMk cId="1502405246" sldId="5532"/>
            <ac:cxnSpMk id="83" creationId="{FF7272A8-5C20-0AD8-524C-E424095074A7}"/>
          </ac:cxnSpMkLst>
        </pc:cxnChg>
        <pc:cxnChg chg="del mod">
          <ac:chgData name="Mayer, Alex" userId="87d249d5-799a-4382-884e-32a10ec3730f" providerId="ADAL" clId="{96D8EA77-4D32-4F65-9076-FF5986B260D8}" dt="2023-07-17T14:19:47.781" v="745" actId="478"/>
          <ac:cxnSpMkLst>
            <pc:docMk/>
            <pc:sldMk cId="1502405246" sldId="5532"/>
            <ac:cxnSpMk id="87" creationId="{E9EF71FD-DBBF-A22E-E700-C4EFD8A31D30}"/>
          </ac:cxnSpMkLst>
        </pc:cxnChg>
        <pc:cxnChg chg="add del mod">
          <ac:chgData name="Mayer, Alex" userId="87d249d5-799a-4382-884e-32a10ec3730f" providerId="ADAL" clId="{96D8EA77-4D32-4F65-9076-FF5986B260D8}" dt="2023-07-17T14:20:07.773" v="750" actId="478"/>
          <ac:cxnSpMkLst>
            <pc:docMk/>
            <pc:sldMk cId="1502405246" sldId="5532"/>
            <ac:cxnSpMk id="90" creationId="{59DF47DA-09D5-6033-CAA3-2641254308BE}"/>
          </ac:cxnSpMkLst>
        </pc:cxnChg>
      </pc:sldChg>
      <pc:sldChg chg="addSp delSp modSp add del mod">
        <pc:chgData name="Mayer, Alex" userId="87d249d5-799a-4382-884e-32a10ec3730f" providerId="ADAL" clId="{96D8EA77-4D32-4F65-9076-FF5986B260D8}" dt="2023-07-17T14:25:49.580" v="828" actId="47"/>
        <pc:sldMkLst>
          <pc:docMk/>
          <pc:sldMk cId="536360906" sldId="5533"/>
        </pc:sldMkLst>
        <pc:spChg chg="add mod">
          <ac:chgData name="Mayer, Alex" userId="87d249d5-799a-4382-884e-32a10ec3730f" providerId="ADAL" clId="{96D8EA77-4D32-4F65-9076-FF5986B260D8}" dt="2023-07-17T14:25:22.617" v="827" actId="478"/>
          <ac:spMkLst>
            <pc:docMk/>
            <pc:sldMk cId="536360906" sldId="5533"/>
            <ac:spMk id="2" creationId="{4911F011-F38A-B305-0A39-1F79476BC7C4}"/>
          </ac:spMkLst>
        </pc:spChg>
        <pc:spChg chg="mod">
          <ac:chgData name="Mayer, Alex" userId="87d249d5-799a-4382-884e-32a10ec3730f" providerId="ADAL" clId="{96D8EA77-4D32-4F65-9076-FF5986B260D8}" dt="2023-07-17T14:25:06.737" v="822" actId="20577"/>
          <ac:spMkLst>
            <pc:docMk/>
            <pc:sldMk cId="536360906" sldId="5533"/>
            <ac:spMk id="4" creationId="{00000000-0000-0000-0000-000000000000}"/>
          </ac:spMkLst>
        </pc:spChg>
        <pc:spChg chg="del">
          <ac:chgData name="Mayer, Alex" userId="87d249d5-799a-4382-884e-32a10ec3730f" providerId="ADAL" clId="{96D8EA77-4D32-4F65-9076-FF5986B260D8}" dt="2023-07-17T14:25:22.617" v="827" actId="478"/>
          <ac:spMkLst>
            <pc:docMk/>
            <pc:sldMk cId="536360906" sldId="5533"/>
            <ac:spMk id="63" creationId="{1643DB75-CB2F-4043-3E16-3BD6A17CC047}"/>
          </ac:spMkLst>
        </pc:spChg>
        <pc:spChg chg="del">
          <ac:chgData name="Mayer, Alex" userId="87d249d5-799a-4382-884e-32a10ec3730f" providerId="ADAL" clId="{96D8EA77-4D32-4F65-9076-FF5986B260D8}" dt="2023-07-17T14:25:22.617" v="827" actId="478"/>
          <ac:spMkLst>
            <pc:docMk/>
            <pc:sldMk cId="536360906" sldId="5533"/>
            <ac:spMk id="64" creationId="{268A1F47-67B0-5BFD-FA28-2592AF8AEE5D}"/>
          </ac:spMkLst>
        </pc:spChg>
        <pc:spChg chg="del">
          <ac:chgData name="Mayer, Alex" userId="87d249d5-799a-4382-884e-32a10ec3730f" providerId="ADAL" clId="{96D8EA77-4D32-4F65-9076-FF5986B260D8}" dt="2023-07-17T14:25:22.617" v="827" actId="478"/>
          <ac:spMkLst>
            <pc:docMk/>
            <pc:sldMk cId="536360906" sldId="5533"/>
            <ac:spMk id="65" creationId="{FDBB08BC-DAC1-001E-5332-9B1F419DAB3E}"/>
          </ac:spMkLst>
        </pc:spChg>
        <pc:spChg chg="del">
          <ac:chgData name="Mayer, Alex" userId="87d249d5-799a-4382-884e-32a10ec3730f" providerId="ADAL" clId="{96D8EA77-4D32-4F65-9076-FF5986B260D8}" dt="2023-07-17T14:25:22.617" v="827" actId="478"/>
          <ac:spMkLst>
            <pc:docMk/>
            <pc:sldMk cId="536360906" sldId="5533"/>
            <ac:spMk id="66" creationId="{9C8E63DD-45E8-3436-05AE-B9AFED5C34AA}"/>
          </ac:spMkLst>
        </pc:spChg>
        <pc:spChg chg="del">
          <ac:chgData name="Mayer, Alex" userId="87d249d5-799a-4382-884e-32a10ec3730f" providerId="ADAL" clId="{96D8EA77-4D32-4F65-9076-FF5986B260D8}" dt="2023-07-17T14:25:22.617" v="827" actId="478"/>
          <ac:spMkLst>
            <pc:docMk/>
            <pc:sldMk cId="536360906" sldId="5533"/>
            <ac:spMk id="67" creationId="{6F365826-63DA-51B1-C4B7-0B4083093E69}"/>
          </ac:spMkLst>
        </pc:spChg>
        <pc:spChg chg="del">
          <ac:chgData name="Mayer, Alex" userId="87d249d5-799a-4382-884e-32a10ec3730f" providerId="ADAL" clId="{96D8EA77-4D32-4F65-9076-FF5986B260D8}" dt="2023-07-17T14:25:22.617" v="827" actId="478"/>
          <ac:spMkLst>
            <pc:docMk/>
            <pc:sldMk cId="536360906" sldId="5533"/>
            <ac:spMk id="68" creationId="{9EDC34E1-D036-2B0A-62A6-6C0EC026948B}"/>
          </ac:spMkLst>
        </pc:spChg>
        <pc:spChg chg="del">
          <ac:chgData name="Mayer, Alex" userId="87d249d5-799a-4382-884e-32a10ec3730f" providerId="ADAL" clId="{96D8EA77-4D32-4F65-9076-FF5986B260D8}" dt="2023-07-17T14:25:22.617" v="827" actId="478"/>
          <ac:spMkLst>
            <pc:docMk/>
            <pc:sldMk cId="536360906" sldId="5533"/>
            <ac:spMk id="69" creationId="{002325FF-155A-F47D-DD45-314E8FD7014D}"/>
          </ac:spMkLst>
        </pc:spChg>
        <pc:spChg chg="del">
          <ac:chgData name="Mayer, Alex" userId="87d249d5-799a-4382-884e-32a10ec3730f" providerId="ADAL" clId="{96D8EA77-4D32-4F65-9076-FF5986B260D8}" dt="2023-07-17T14:25:22.617" v="827" actId="478"/>
          <ac:spMkLst>
            <pc:docMk/>
            <pc:sldMk cId="536360906" sldId="5533"/>
            <ac:spMk id="70" creationId="{28FDE83E-4A4D-6FF8-1B81-D1D50C292E17}"/>
          </ac:spMkLst>
        </pc:spChg>
        <pc:spChg chg="del">
          <ac:chgData name="Mayer, Alex" userId="87d249d5-799a-4382-884e-32a10ec3730f" providerId="ADAL" clId="{96D8EA77-4D32-4F65-9076-FF5986B260D8}" dt="2023-07-17T14:25:22.617" v="827" actId="478"/>
          <ac:spMkLst>
            <pc:docMk/>
            <pc:sldMk cId="536360906" sldId="5533"/>
            <ac:spMk id="71" creationId="{323A5460-6881-E7CD-43E5-D81E5277DD5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hyperlink" Target="https://www.nyserda.ny.gov/All-Programs/Integrated-Energy-Data-Resource-Program/Use-Case-Development" TargetMode="Externa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6.png"/><Relationship Id="rId5" Type="http://schemas.openxmlformats.org/officeDocument/2006/relationships/hyperlink" Target="https://www.nyserda.ny.gov/All-Programs/Integrated-Energy-Data-Resource-Program/Use-Case-Development" TargetMode="External"/><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6D26C-6E7B-48C6-9516-3853AD099E98}" type="doc">
      <dgm:prSet loTypeId="urn:microsoft.com/office/officeart/2005/8/layout/hList7" loCatId="list" qsTypeId="urn:microsoft.com/office/officeart/2005/8/quickstyle/simple1" qsCatId="simple" csTypeId="urn:microsoft.com/office/officeart/2005/8/colors/accent0_2" csCatId="mainScheme" phldr="1"/>
      <dgm:spPr/>
    </dgm:pt>
    <dgm:pt modelId="{11FB0F5D-C764-48C0-BDAE-85A6FF76B611}">
      <dgm:prSet phldrT="[Text]"/>
      <dgm:spPr/>
      <dgm:t>
        <a:bodyPr/>
        <a:lstStyle/>
        <a:p>
          <a:pPr rtl="0"/>
          <a:r>
            <a:rPr lang="en-US">
              <a:latin typeface="Calibri Light" panose="020F0302020204030204"/>
            </a:rPr>
            <a:t>Large Installed Distributed Energy Resources (DERS)</a:t>
          </a:r>
          <a:endParaRPr lang="en-US"/>
        </a:p>
      </dgm:t>
    </dgm:pt>
    <dgm:pt modelId="{34D9D171-E151-4526-B046-FD970EBBC433}" type="parTrans" cxnId="{1C977DE1-8224-44F6-B7BB-414A7615996C}">
      <dgm:prSet/>
      <dgm:spPr/>
      <dgm:t>
        <a:bodyPr/>
        <a:lstStyle/>
        <a:p>
          <a:endParaRPr lang="en-US"/>
        </a:p>
      </dgm:t>
    </dgm:pt>
    <dgm:pt modelId="{9A9762F7-EFB4-409E-A1A0-5F8FEEBBD8B7}" type="sibTrans" cxnId="{1C977DE1-8224-44F6-B7BB-414A7615996C}">
      <dgm:prSet/>
      <dgm:spPr/>
      <dgm:t>
        <a:bodyPr/>
        <a:lstStyle/>
        <a:p>
          <a:endParaRPr lang="en-US"/>
        </a:p>
      </dgm:t>
    </dgm:pt>
    <dgm:pt modelId="{DDC6460E-D77D-4ABF-8FC5-214BDC3A472B}">
      <dgm:prSet phldrT="[Text]"/>
      <dgm:spPr/>
      <dgm:t>
        <a:bodyPr/>
        <a:lstStyle/>
        <a:p>
          <a:pPr rtl="0"/>
          <a:r>
            <a:rPr lang="en-US">
              <a:latin typeface="Calibri Light" panose="020F0302020204030204"/>
            </a:rPr>
            <a:t>Large Planned Distributed energy Resources (Interconnection Queue)</a:t>
          </a:r>
          <a:endParaRPr lang="en-US"/>
        </a:p>
      </dgm:t>
    </dgm:pt>
    <dgm:pt modelId="{DC0BD2AD-93B5-4FC1-811B-912B08284A51}" type="parTrans" cxnId="{2EDBC55C-7644-4847-B4D5-945DBD2FB5F7}">
      <dgm:prSet/>
      <dgm:spPr/>
      <dgm:t>
        <a:bodyPr/>
        <a:lstStyle/>
        <a:p>
          <a:endParaRPr lang="en-US"/>
        </a:p>
      </dgm:t>
    </dgm:pt>
    <dgm:pt modelId="{2C5D9225-7DB1-4B09-8F56-3CBD373FF355}" type="sibTrans" cxnId="{2EDBC55C-7644-4847-B4D5-945DBD2FB5F7}">
      <dgm:prSet/>
      <dgm:spPr/>
      <dgm:t>
        <a:bodyPr/>
        <a:lstStyle/>
        <a:p>
          <a:endParaRPr lang="en-US"/>
        </a:p>
      </dgm:t>
    </dgm:pt>
    <dgm:pt modelId="{3506D726-93AE-401B-96FE-14CBF9C5A675}">
      <dgm:prSet phldrT="[Text]"/>
      <dgm:spPr/>
      <dgm:t>
        <a:bodyPr/>
        <a:lstStyle/>
        <a:p>
          <a:pPr rtl="0"/>
          <a:r>
            <a:rPr lang="en-US">
              <a:latin typeface="Calibri Light" panose="020F0302020204030204"/>
            </a:rPr>
            <a:t>IEDR Next Steps</a:t>
          </a:r>
          <a:endParaRPr lang="en-US"/>
        </a:p>
      </dgm:t>
    </dgm:pt>
    <dgm:pt modelId="{21D91E3A-0083-4D0C-8945-547BA5481FB2}" type="parTrans" cxnId="{F11FA15D-3E4D-4D7D-A868-6ED145CF470D}">
      <dgm:prSet/>
      <dgm:spPr/>
      <dgm:t>
        <a:bodyPr/>
        <a:lstStyle/>
        <a:p>
          <a:endParaRPr lang="en-US"/>
        </a:p>
      </dgm:t>
    </dgm:pt>
    <dgm:pt modelId="{AC8656F5-AE89-4F69-82BF-7BC068BD37D4}" type="sibTrans" cxnId="{F11FA15D-3E4D-4D7D-A868-6ED145CF470D}">
      <dgm:prSet/>
      <dgm:spPr/>
      <dgm:t>
        <a:bodyPr/>
        <a:lstStyle/>
        <a:p>
          <a:endParaRPr lang="en-US"/>
        </a:p>
      </dgm:t>
    </dgm:pt>
    <dgm:pt modelId="{DF8C0957-BDE4-4BC1-828F-2F4B82064C32}">
      <dgm:prSet phldr="0"/>
      <dgm:spPr/>
      <dgm:t>
        <a:bodyPr/>
        <a:lstStyle/>
        <a:p>
          <a:pPr rtl="0"/>
          <a:r>
            <a:rPr lang="en-US">
              <a:solidFill>
                <a:srgbClr val="212529"/>
              </a:solidFill>
              <a:latin typeface="Calibri Light" panose="020F0302020204030204"/>
            </a:rPr>
            <a:t>Data to support</a:t>
          </a:r>
          <a:r>
            <a:rPr lang="en-US">
              <a:solidFill>
                <a:srgbClr val="212529"/>
              </a:solidFill>
            </a:rPr>
            <a:t> DER developers, DER owners and/or utilities to view all hosting capacity maps for the entire state with consistent</a:t>
          </a:r>
          <a:r>
            <a:rPr lang="en-US">
              <a:solidFill>
                <a:srgbClr val="212529"/>
              </a:solidFill>
              <a:latin typeface="Calibri Light" panose="020F0302020204030204"/>
            </a:rPr>
            <a:t> data</a:t>
          </a:r>
          <a:endParaRPr lang="en-US">
            <a:latin typeface="Calibri Light" panose="020F0302020204030204"/>
          </a:endParaRPr>
        </a:p>
      </dgm:t>
    </dgm:pt>
    <dgm:pt modelId="{A69E5645-A3FD-43EE-A18F-307F1712402C}" type="parTrans" cxnId="{85A59E31-AF8C-4317-B4ED-0299627CCD84}">
      <dgm:prSet/>
      <dgm:spPr/>
      <dgm:t>
        <a:bodyPr/>
        <a:lstStyle/>
        <a:p>
          <a:endParaRPr lang="en-US"/>
        </a:p>
      </dgm:t>
    </dgm:pt>
    <dgm:pt modelId="{72CBA32D-0A70-4735-A6E4-FE18BDD71EDB}" type="sibTrans" cxnId="{85A59E31-AF8C-4317-B4ED-0299627CCD84}">
      <dgm:prSet/>
      <dgm:spPr/>
      <dgm:t>
        <a:bodyPr/>
        <a:lstStyle/>
        <a:p>
          <a:endParaRPr lang="en-US"/>
        </a:p>
      </dgm:t>
    </dgm:pt>
    <dgm:pt modelId="{59E37EA4-9E81-4DDF-B92D-BF5D049CDE1F}">
      <dgm:prSet phldr="0"/>
      <dgm:spPr/>
      <dgm:t>
        <a:bodyPr/>
        <a:lstStyle/>
        <a:p>
          <a:pPr rtl="0"/>
          <a:r>
            <a:rPr lang="en-US">
              <a:solidFill>
                <a:srgbClr val="212529"/>
              </a:solidFill>
              <a:latin typeface="Calibri Light" panose="020F0302020204030204"/>
            </a:rPr>
            <a:t>Data to support</a:t>
          </a:r>
          <a:r>
            <a:rPr lang="en-US">
              <a:solidFill>
                <a:srgbClr val="212529"/>
              </a:solidFill>
            </a:rPr>
            <a:t> Energy Service Entities (ESE) and/or government staff members who want to view all installed DERs that utilities have data on</a:t>
          </a:r>
          <a:r>
            <a:rPr lang="en-US">
              <a:latin typeface="Calibri Light" panose="020F0302020204030204"/>
            </a:rPr>
            <a:t> </a:t>
          </a:r>
        </a:p>
      </dgm:t>
    </dgm:pt>
    <dgm:pt modelId="{041C193F-B372-4F73-B038-8B6278A74821}" type="parTrans" cxnId="{4E7489C4-3E7E-4DFB-9305-CD68CE5BA910}">
      <dgm:prSet/>
      <dgm:spPr/>
      <dgm:t>
        <a:bodyPr/>
        <a:lstStyle/>
        <a:p>
          <a:endParaRPr lang="en-US"/>
        </a:p>
      </dgm:t>
    </dgm:pt>
    <dgm:pt modelId="{872D902B-D00D-4245-96DE-982F3F3FAF9F}" type="sibTrans" cxnId="{4E7489C4-3E7E-4DFB-9305-CD68CE5BA910}">
      <dgm:prSet/>
      <dgm:spPr/>
      <dgm:t>
        <a:bodyPr/>
        <a:lstStyle/>
        <a:p>
          <a:endParaRPr lang="en-US"/>
        </a:p>
      </dgm:t>
    </dgm:pt>
    <dgm:pt modelId="{E05571F2-56EE-4B1D-A65C-C2CFFC05231A}">
      <dgm:prSet phldr="0"/>
      <dgm:spPr/>
      <dgm:t>
        <a:bodyPr/>
        <a:lstStyle/>
        <a:p>
          <a:r>
            <a:rPr lang="en-US">
              <a:latin typeface="Calibri Light" panose="020F0302020204030204"/>
            </a:rPr>
            <a:t>Consolidated Hosting Capacity Maps</a:t>
          </a:r>
          <a:endParaRPr lang="en-US"/>
        </a:p>
      </dgm:t>
    </dgm:pt>
    <dgm:pt modelId="{94DB4732-9591-4325-8B15-F9AB58B3C982}" type="parTrans" cxnId="{D56A6AA4-F4BA-4CDF-8D75-B09D3D0FEA5C}">
      <dgm:prSet/>
      <dgm:spPr/>
      <dgm:t>
        <a:bodyPr/>
        <a:lstStyle/>
        <a:p>
          <a:endParaRPr lang="en-US"/>
        </a:p>
      </dgm:t>
    </dgm:pt>
    <dgm:pt modelId="{3EE1F46B-5043-49EC-B9B5-3D59D08184BB}" type="sibTrans" cxnId="{D56A6AA4-F4BA-4CDF-8D75-B09D3D0FEA5C}">
      <dgm:prSet/>
      <dgm:spPr/>
      <dgm:t>
        <a:bodyPr/>
        <a:lstStyle/>
        <a:p>
          <a:endParaRPr lang="en-US"/>
        </a:p>
      </dgm:t>
    </dgm:pt>
    <dgm:pt modelId="{04A872DA-87B0-418D-9C1A-5777ACEFD9A4}">
      <dgm:prSet phldr="0"/>
      <dgm:spPr/>
      <dgm:t>
        <a:bodyPr/>
        <a:lstStyle/>
        <a:p>
          <a:pPr rtl="0"/>
          <a:r>
            <a:rPr lang="en-US">
              <a:solidFill>
                <a:srgbClr val="212529"/>
              </a:solidFill>
              <a:latin typeface="Calibri Light" panose="020F0302020204030204"/>
            </a:rPr>
            <a:t>Access</a:t>
          </a:r>
          <a:r>
            <a:rPr lang="en-US">
              <a:solidFill>
                <a:srgbClr val="212529"/>
              </a:solidFill>
            </a:rPr>
            <a:t> to information </a:t>
          </a:r>
          <a:r>
            <a:rPr lang="en-US">
              <a:solidFill>
                <a:srgbClr val="212529"/>
              </a:solidFill>
              <a:latin typeface="Calibri Light" panose="020F0302020204030204"/>
            </a:rPr>
            <a:t>on</a:t>
          </a:r>
          <a:r>
            <a:rPr lang="en-US">
              <a:solidFill>
                <a:srgbClr val="212529"/>
              </a:solidFill>
            </a:rPr>
            <a:t> large planned DERs including attributes, location, and status in a consistent format across utility service territories</a:t>
          </a:r>
          <a:endParaRPr lang="en-US">
            <a:latin typeface="Calibri Light" panose="020F0302020204030204"/>
          </a:endParaRPr>
        </a:p>
      </dgm:t>
    </dgm:pt>
    <dgm:pt modelId="{680C6814-B68C-4D9B-B577-6BC7354824B2}" type="parTrans" cxnId="{1B9BDAC6-340A-4E25-8DC9-F5D876820832}">
      <dgm:prSet/>
      <dgm:spPr/>
      <dgm:t>
        <a:bodyPr/>
        <a:lstStyle/>
        <a:p>
          <a:endParaRPr lang="en-US"/>
        </a:p>
      </dgm:t>
    </dgm:pt>
    <dgm:pt modelId="{F97CC682-6292-47FB-A1A1-73D9A7ADF30E}" type="sibTrans" cxnId="{1B9BDAC6-340A-4E25-8DC9-F5D876820832}">
      <dgm:prSet/>
      <dgm:spPr/>
      <dgm:t>
        <a:bodyPr/>
        <a:lstStyle/>
        <a:p>
          <a:endParaRPr lang="en-US"/>
        </a:p>
      </dgm:t>
    </dgm:pt>
    <dgm:pt modelId="{468F7A09-B536-4696-B352-DC44095577A9}">
      <dgm:prSet phldr="0"/>
      <dgm:spPr/>
      <dgm:t>
        <a:bodyPr/>
        <a:lstStyle/>
        <a:p>
          <a:pPr rtl="0"/>
          <a:r>
            <a:rPr lang="en-US">
              <a:latin typeface="Calibri Light" panose="020F0302020204030204"/>
            </a:rPr>
            <a:t>DER Siting</a:t>
          </a:r>
        </a:p>
      </dgm:t>
    </dgm:pt>
    <dgm:pt modelId="{03FD5177-C70E-4AD1-939C-2D5DF366451B}" type="parTrans" cxnId="{787DF4EB-C61C-4974-8384-BE6D52C6B4E9}">
      <dgm:prSet/>
      <dgm:spPr/>
      <dgm:t>
        <a:bodyPr/>
        <a:lstStyle/>
        <a:p>
          <a:endParaRPr lang="en-US"/>
        </a:p>
      </dgm:t>
    </dgm:pt>
    <dgm:pt modelId="{38A335C3-F595-4110-A287-3549A8388B4F}" type="sibTrans" cxnId="{787DF4EB-C61C-4974-8384-BE6D52C6B4E9}">
      <dgm:prSet/>
      <dgm:spPr/>
      <dgm:t>
        <a:bodyPr/>
        <a:lstStyle/>
        <a:p>
          <a:endParaRPr lang="en-US"/>
        </a:p>
      </dgm:t>
    </dgm:pt>
    <dgm:pt modelId="{4535C406-6223-4EFB-96AC-F9EA9827FF56}">
      <dgm:prSet phldr="0"/>
      <dgm:spPr/>
      <dgm:t>
        <a:bodyPr/>
        <a:lstStyle/>
        <a:p>
          <a:pPr rtl="0"/>
          <a:r>
            <a:rPr lang="en-US">
              <a:latin typeface="Calibri Light" panose="020F0302020204030204"/>
            </a:rPr>
            <a:t>Hosting Capacity and DER Map Enhancements</a:t>
          </a:r>
        </a:p>
      </dgm:t>
    </dgm:pt>
    <dgm:pt modelId="{1DBEC8DC-562D-4AB2-8059-FAF1338B612D}" type="parTrans" cxnId="{152EC929-2F9C-4A86-8B1A-AB6D33FF8F56}">
      <dgm:prSet/>
      <dgm:spPr/>
      <dgm:t>
        <a:bodyPr/>
        <a:lstStyle/>
        <a:p>
          <a:endParaRPr lang="en-US"/>
        </a:p>
      </dgm:t>
    </dgm:pt>
    <dgm:pt modelId="{BE1EBB23-CA3E-4463-8C02-00D798C7AEF8}" type="sibTrans" cxnId="{152EC929-2F9C-4A86-8B1A-AB6D33FF8F56}">
      <dgm:prSet/>
      <dgm:spPr/>
      <dgm:t>
        <a:bodyPr/>
        <a:lstStyle/>
        <a:p>
          <a:endParaRPr lang="en-US"/>
        </a:p>
      </dgm:t>
    </dgm:pt>
    <dgm:pt modelId="{2FEA0DEC-6D3C-4867-B545-94CCECB3A303}">
      <dgm:prSet phldr="0"/>
      <dgm:spPr/>
      <dgm:t>
        <a:bodyPr/>
        <a:lstStyle/>
        <a:p>
          <a:pPr rtl="0"/>
          <a:r>
            <a:rPr lang="en-US">
              <a:latin typeface="Calibri Light" panose="020F0302020204030204"/>
            </a:rPr>
            <a:t>Access to Customer Billing Data</a:t>
          </a:r>
        </a:p>
      </dgm:t>
    </dgm:pt>
    <dgm:pt modelId="{ABB7105A-DED5-4751-B1A7-708C1AC66EF0}" type="parTrans" cxnId="{00ABED9B-624A-4F85-8D1D-59486BD6D788}">
      <dgm:prSet/>
      <dgm:spPr/>
      <dgm:t>
        <a:bodyPr/>
        <a:lstStyle/>
        <a:p>
          <a:endParaRPr lang="en-US"/>
        </a:p>
      </dgm:t>
    </dgm:pt>
    <dgm:pt modelId="{39AB5465-5C20-4893-9E53-EB9487C45F9C}" type="sibTrans" cxnId="{00ABED9B-624A-4F85-8D1D-59486BD6D788}">
      <dgm:prSet/>
      <dgm:spPr/>
      <dgm:t>
        <a:bodyPr/>
        <a:lstStyle/>
        <a:p>
          <a:endParaRPr lang="en-US"/>
        </a:p>
      </dgm:t>
    </dgm:pt>
    <dgm:pt modelId="{E5544187-38D2-4DB0-AFD6-5F41358A67D5}">
      <dgm:prSet phldr="0"/>
      <dgm:spPr/>
      <dgm:t>
        <a:bodyPr/>
        <a:lstStyle/>
        <a:p>
          <a:pPr rtl="0"/>
          <a:r>
            <a:rPr lang="en-US">
              <a:latin typeface="Calibri Light" panose="020F0302020204030204"/>
            </a:rPr>
            <a:t>Access to Basic Rate Data and Tariffs</a:t>
          </a:r>
        </a:p>
      </dgm:t>
    </dgm:pt>
    <dgm:pt modelId="{608840A5-062F-488F-8EBB-C83F4CF56243}" type="parTrans" cxnId="{D5637D40-650C-40AC-8C50-01E4E1CE2060}">
      <dgm:prSet/>
      <dgm:spPr/>
      <dgm:t>
        <a:bodyPr/>
        <a:lstStyle/>
        <a:p>
          <a:endParaRPr lang="en-US"/>
        </a:p>
      </dgm:t>
    </dgm:pt>
    <dgm:pt modelId="{009FA6E6-E9F2-46F5-A657-1FDB4612C2BC}" type="sibTrans" cxnId="{D5637D40-650C-40AC-8C50-01E4E1CE2060}">
      <dgm:prSet/>
      <dgm:spPr/>
      <dgm:t>
        <a:bodyPr/>
        <a:lstStyle/>
        <a:p>
          <a:endParaRPr lang="en-US"/>
        </a:p>
      </dgm:t>
    </dgm:pt>
    <dgm:pt modelId="{562C7280-6AB1-4A1D-AE79-D896C112ABBF}">
      <dgm:prSet phldr="0"/>
      <dgm:spPr/>
      <dgm:t>
        <a:bodyPr/>
        <a:lstStyle/>
        <a:p>
          <a:pPr rtl="0"/>
          <a:r>
            <a:rPr lang="en-US">
              <a:latin typeface="Calibri Light" panose="020F0302020204030204"/>
            </a:rPr>
            <a:t>For more information, please go to </a:t>
          </a:r>
          <a:r>
            <a:rPr lang="en-US">
              <a:hlinkClick xmlns:r="http://schemas.openxmlformats.org/officeDocument/2006/relationships" r:id="rId1"/>
            </a:rPr>
            <a:t>IEDR Stakeholder Use Case Development - NYSERDA</a:t>
          </a:r>
          <a:endParaRPr lang="en-US">
            <a:latin typeface="Calibri Light" panose="020F0302020204030204"/>
          </a:endParaRPr>
        </a:p>
      </dgm:t>
    </dgm:pt>
    <dgm:pt modelId="{DDF4FEA1-35E9-4184-8537-D5B91425C4DA}" type="parTrans" cxnId="{B6C582ED-626A-4199-9C22-E9E4F87D957F}">
      <dgm:prSet/>
      <dgm:spPr/>
    </dgm:pt>
    <dgm:pt modelId="{89DE5291-7EFC-419F-ACA4-9328B3789D69}" type="sibTrans" cxnId="{B6C582ED-626A-4199-9C22-E9E4F87D957F}">
      <dgm:prSet/>
      <dgm:spPr/>
    </dgm:pt>
    <dgm:pt modelId="{57EEE71B-337B-48AF-AB1C-A97C57A0FF60}" type="pres">
      <dgm:prSet presAssocID="{FD36D26C-6E7B-48C6-9516-3853AD099E98}" presName="Name0" presStyleCnt="0">
        <dgm:presLayoutVars>
          <dgm:dir/>
          <dgm:resizeHandles val="exact"/>
        </dgm:presLayoutVars>
      </dgm:prSet>
      <dgm:spPr/>
    </dgm:pt>
    <dgm:pt modelId="{A747DF15-92FC-47E1-B0E9-91D5A2CC7A6F}" type="pres">
      <dgm:prSet presAssocID="{FD36D26C-6E7B-48C6-9516-3853AD099E98}" presName="fgShape" presStyleLbl="fgShp" presStyleIdx="0" presStyleCnt="1"/>
      <dgm:spPr>
        <a:noFill/>
      </dgm:spPr>
    </dgm:pt>
    <dgm:pt modelId="{955CED08-1F7C-4FB8-948F-4F6A18791F5C}" type="pres">
      <dgm:prSet presAssocID="{FD36D26C-6E7B-48C6-9516-3853AD099E98}" presName="linComp" presStyleCnt="0"/>
      <dgm:spPr/>
    </dgm:pt>
    <dgm:pt modelId="{DCA24810-3599-4D98-96B3-799AD4FE006E}" type="pres">
      <dgm:prSet presAssocID="{11FB0F5D-C764-48C0-BDAE-85A6FF76B611}" presName="compNode" presStyleCnt="0"/>
      <dgm:spPr/>
    </dgm:pt>
    <dgm:pt modelId="{515F4829-A7A0-4C1C-B352-2DBC11BF60C7}" type="pres">
      <dgm:prSet presAssocID="{11FB0F5D-C764-48C0-BDAE-85A6FF76B611}" presName="bkgdShape" presStyleLbl="node1" presStyleIdx="0" presStyleCnt="4"/>
      <dgm:spPr/>
    </dgm:pt>
    <dgm:pt modelId="{4F4A5C0C-4D9E-465C-ADF7-AFB22AC4950E}" type="pres">
      <dgm:prSet presAssocID="{11FB0F5D-C764-48C0-BDAE-85A6FF76B611}" presName="nodeTx" presStyleLbl="node1" presStyleIdx="0" presStyleCnt="4">
        <dgm:presLayoutVars>
          <dgm:bulletEnabled val="1"/>
        </dgm:presLayoutVars>
      </dgm:prSet>
      <dgm:spPr/>
    </dgm:pt>
    <dgm:pt modelId="{DEDE9A09-0C4C-48CF-B3DE-B269115F6ECE}" type="pres">
      <dgm:prSet presAssocID="{11FB0F5D-C764-48C0-BDAE-85A6FF76B611}" presName="invisiNode" presStyleLbl="node1" presStyleIdx="0" presStyleCnt="4"/>
      <dgm:spPr/>
    </dgm:pt>
    <dgm:pt modelId="{544A63A3-E9CF-4D90-8884-EB12F4FDDC11}" type="pres">
      <dgm:prSet presAssocID="{11FB0F5D-C764-48C0-BDAE-85A6FF76B611}" presName="imagNode" presStyleLbl="fgImgPlac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Solar Panels with solid fill"/>
        </a:ext>
      </dgm:extLst>
    </dgm:pt>
    <dgm:pt modelId="{5D518F12-04E1-4BDD-AF4C-FA5A3E461ABB}" type="pres">
      <dgm:prSet presAssocID="{9A9762F7-EFB4-409E-A1A0-5F8FEEBBD8B7}" presName="sibTrans" presStyleLbl="sibTrans2D1" presStyleIdx="0" presStyleCnt="0"/>
      <dgm:spPr/>
    </dgm:pt>
    <dgm:pt modelId="{EF0DB4D6-075F-4010-AB5B-538A5781307B}" type="pres">
      <dgm:prSet presAssocID="{E05571F2-56EE-4B1D-A65C-C2CFFC05231A}" presName="compNode" presStyleCnt="0"/>
      <dgm:spPr/>
    </dgm:pt>
    <dgm:pt modelId="{8650F6EB-9AA3-4611-ACF9-FF789196B4F2}" type="pres">
      <dgm:prSet presAssocID="{E05571F2-56EE-4B1D-A65C-C2CFFC05231A}" presName="bkgdShape" presStyleLbl="node1" presStyleIdx="1" presStyleCnt="4"/>
      <dgm:spPr/>
    </dgm:pt>
    <dgm:pt modelId="{8CDE5054-6A72-4138-9DE7-D46AC5A0B523}" type="pres">
      <dgm:prSet presAssocID="{E05571F2-56EE-4B1D-A65C-C2CFFC05231A}" presName="nodeTx" presStyleLbl="node1" presStyleIdx="1" presStyleCnt="4">
        <dgm:presLayoutVars>
          <dgm:bulletEnabled val="1"/>
        </dgm:presLayoutVars>
      </dgm:prSet>
      <dgm:spPr/>
    </dgm:pt>
    <dgm:pt modelId="{050E2115-5446-4EBD-9229-1505839583DB}" type="pres">
      <dgm:prSet presAssocID="{E05571F2-56EE-4B1D-A65C-C2CFFC05231A}" presName="invisiNode" presStyleLbl="node1" presStyleIdx="1" presStyleCnt="4"/>
      <dgm:spPr/>
    </dgm:pt>
    <dgm:pt modelId="{00B04D8E-075E-4DDF-A0F8-5009E302F06D}" type="pres">
      <dgm:prSet presAssocID="{E05571F2-56EE-4B1D-A65C-C2CFFC05231A}" presName="imagNode" presStyleLbl="fgImgPlace1" presStyleIdx="1" presStyleCnt="4"/>
      <dgm:spPr/>
    </dgm:pt>
    <dgm:pt modelId="{910C7498-534F-4A6E-943B-69557CC63241}" type="pres">
      <dgm:prSet presAssocID="{3EE1F46B-5043-49EC-B9B5-3D59D08184BB}" presName="sibTrans" presStyleLbl="sibTrans2D1" presStyleIdx="0" presStyleCnt="0"/>
      <dgm:spPr/>
    </dgm:pt>
    <dgm:pt modelId="{87E61047-DCBE-47EF-9982-F99C8AFCDF0D}" type="pres">
      <dgm:prSet presAssocID="{DDC6460E-D77D-4ABF-8FC5-214BDC3A472B}" presName="compNode" presStyleCnt="0"/>
      <dgm:spPr/>
    </dgm:pt>
    <dgm:pt modelId="{0BE60183-616D-4C55-855B-5E87E0046B87}" type="pres">
      <dgm:prSet presAssocID="{DDC6460E-D77D-4ABF-8FC5-214BDC3A472B}" presName="bkgdShape" presStyleLbl="node1" presStyleIdx="2" presStyleCnt="4"/>
      <dgm:spPr/>
    </dgm:pt>
    <dgm:pt modelId="{16CB73EF-4DF6-451E-B7B9-143B1658B0CD}" type="pres">
      <dgm:prSet presAssocID="{DDC6460E-D77D-4ABF-8FC5-214BDC3A472B}" presName="nodeTx" presStyleLbl="node1" presStyleIdx="2" presStyleCnt="4">
        <dgm:presLayoutVars>
          <dgm:bulletEnabled val="1"/>
        </dgm:presLayoutVars>
      </dgm:prSet>
      <dgm:spPr/>
    </dgm:pt>
    <dgm:pt modelId="{57A5635B-441D-4CB0-9C49-A30AA83096B1}" type="pres">
      <dgm:prSet presAssocID="{DDC6460E-D77D-4ABF-8FC5-214BDC3A472B}" presName="invisiNode" presStyleLbl="node1" presStyleIdx="2" presStyleCnt="4"/>
      <dgm:spPr/>
    </dgm:pt>
    <dgm:pt modelId="{92903051-C57C-4746-AF78-74674699D79C}" type="pres">
      <dgm:prSet presAssocID="{DDC6460E-D77D-4ABF-8FC5-214BDC3A472B}" presName="imagNode" presStyleLbl="fgImgPlac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Decision chart outline"/>
        </a:ext>
      </dgm:extLst>
    </dgm:pt>
    <dgm:pt modelId="{EA6546FA-B270-47CD-9EAA-94CE22753C5F}" type="pres">
      <dgm:prSet presAssocID="{2C5D9225-7DB1-4B09-8F56-3CBD373FF355}" presName="sibTrans" presStyleLbl="sibTrans2D1" presStyleIdx="0" presStyleCnt="0"/>
      <dgm:spPr/>
    </dgm:pt>
    <dgm:pt modelId="{C4F4EAED-1844-407A-B99C-59287A69EA96}" type="pres">
      <dgm:prSet presAssocID="{3506D726-93AE-401B-96FE-14CBF9C5A675}" presName="compNode" presStyleCnt="0"/>
      <dgm:spPr/>
    </dgm:pt>
    <dgm:pt modelId="{A0A913BC-50F8-4268-B8F5-B4AFDEE76444}" type="pres">
      <dgm:prSet presAssocID="{3506D726-93AE-401B-96FE-14CBF9C5A675}" presName="bkgdShape" presStyleLbl="node1" presStyleIdx="3" presStyleCnt="4"/>
      <dgm:spPr/>
    </dgm:pt>
    <dgm:pt modelId="{564869D5-2B42-4713-A7EA-FBB21B91302D}" type="pres">
      <dgm:prSet presAssocID="{3506D726-93AE-401B-96FE-14CBF9C5A675}" presName="nodeTx" presStyleLbl="node1" presStyleIdx="3" presStyleCnt="4">
        <dgm:presLayoutVars>
          <dgm:bulletEnabled val="1"/>
        </dgm:presLayoutVars>
      </dgm:prSet>
      <dgm:spPr/>
    </dgm:pt>
    <dgm:pt modelId="{7F034F13-A77A-4728-A96D-5B9BDD41AB14}" type="pres">
      <dgm:prSet presAssocID="{3506D726-93AE-401B-96FE-14CBF9C5A675}" presName="invisiNode" presStyleLbl="node1" presStyleIdx="3" presStyleCnt="4"/>
      <dgm:spPr/>
    </dgm:pt>
    <dgm:pt modelId="{41172A57-4EBD-45E3-8BCF-8EF9EE909496}" type="pres">
      <dgm:prSet presAssocID="{3506D726-93AE-401B-96FE-14CBF9C5A675}" presName="imagNode" presStyleLbl="fgImgPlace1" presStyleIdx="3" presStyleCnt="4"/>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Magnifying glass with solid fill"/>
        </a:ext>
      </dgm:extLst>
    </dgm:pt>
  </dgm:ptLst>
  <dgm:cxnLst>
    <dgm:cxn modelId="{12C28A01-B871-420B-A96B-680BC40BF71C}" type="presOf" srcId="{468F7A09-B536-4696-B352-DC44095577A9}" destId="{564869D5-2B42-4713-A7EA-FBB21B91302D}" srcOrd="1" destOrd="1" presId="urn:microsoft.com/office/officeart/2005/8/layout/hList7"/>
    <dgm:cxn modelId="{DB805715-193E-4507-B4B4-90BE4E02EE4F}" type="presOf" srcId="{FD36D26C-6E7B-48C6-9516-3853AD099E98}" destId="{57EEE71B-337B-48AF-AB1C-A97C57A0FF60}" srcOrd="0" destOrd="0" presId="urn:microsoft.com/office/officeart/2005/8/layout/hList7"/>
    <dgm:cxn modelId="{AC776B1A-0A5F-45EC-8A3E-E50746B3BC48}" type="presOf" srcId="{59E37EA4-9E81-4DDF-B92D-BF5D049CDE1F}" destId="{4F4A5C0C-4D9E-465C-ADF7-AFB22AC4950E}" srcOrd="1" destOrd="1" presId="urn:microsoft.com/office/officeart/2005/8/layout/hList7"/>
    <dgm:cxn modelId="{920B8E1B-661A-4DF4-82BC-B858586FC253}" type="presOf" srcId="{2FEA0DEC-6D3C-4867-B545-94CCECB3A303}" destId="{A0A913BC-50F8-4268-B8F5-B4AFDEE76444}" srcOrd="0" destOrd="3" presId="urn:microsoft.com/office/officeart/2005/8/layout/hList7"/>
    <dgm:cxn modelId="{B797881E-CD2A-4BB8-AA56-F8B784971B55}" type="presOf" srcId="{DF8C0957-BDE4-4BC1-828F-2F4B82064C32}" destId="{8CDE5054-6A72-4138-9DE7-D46AC5A0B523}" srcOrd="1" destOrd="1" presId="urn:microsoft.com/office/officeart/2005/8/layout/hList7"/>
    <dgm:cxn modelId="{51FA6022-3439-44A4-939F-93DCB9C53431}" type="presOf" srcId="{59E37EA4-9E81-4DDF-B92D-BF5D049CDE1F}" destId="{515F4829-A7A0-4C1C-B352-2DBC11BF60C7}" srcOrd="0" destOrd="1" presId="urn:microsoft.com/office/officeart/2005/8/layout/hList7"/>
    <dgm:cxn modelId="{3470AC25-4053-497F-BC75-5CA88F6B0AA2}" type="presOf" srcId="{2C5D9225-7DB1-4B09-8F56-3CBD373FF355}" destId="{EA6546FA-B270-47CD-9EAA-94CE22753C5F}" srcOrd="0" destOrd="0" presId="urn:microsoft.com/office/officeart/2005/8/layout/hList7"/>
    <dgm:cxn modelId="{152EC929-2F9C-4A86-8B1A-AB6D33FF8F56}" srcId="{3506D726-93AE-401B-96FE-14CBF9C5A675}" destId="{4535C406-6223-4EFB-96AC-F9EA9827FF56}" srcOrd="1" destOrd="0" parTransId="{1DBEC8DC-562D-4AB2-8059-FAF1338B612D}" sibTransId="{BE1EBB23-CA3E-4463-8C02-00D798C7AEF8}"/>
    <dgm:cxn modelId="{85A59E31-AF8C-4317-B4ED-0299627CCD84}" srcId="{E05571F2-56EE-4B1D-A65C-C2CFFC05231A}" destId="{DF8C0957-BDE4-4BC1-828F-2F4B82064C32}" srcOrd="0" destOrd="0" parTransId="{A69E5645-A3FD-43EE-A18F-307F1712402C}" sibTransId="{72CBA32D-0A70-4735-A6E4-FE18BDD71EDB}"/>
    <dgm:cxn modelId="{45719639-5A74-4AE4-8394-993A2FC23F91}" type="presOf" srcId="{3506D726-93AE-401B-96FE-14CBF9C5A675}" destId="{564869D5-2B42-4713-A7EA-FBB21B91302D}" srcOrd="1" destOrd="0" presId="urn:microsoft.com/office/officeart/2005/8/layout/hList7"/>
    <dgm:cxn modelId="{D5637D40-650C-40AC-8C50-01E4E1CE2060}" srcId="{3506D726-93AE-401B-96FE-14CBF9C5A675}" destId="{E5544187-38D2-4DB0-AFD6-5F41358A67D5}" srcOrd="3" destOrd="0" parTransId="{608840A5-062F-488F-8EBB-C83F4CF56243}" sibTransId="{009FA6E6-E9F2-46F5-A657-1FDB4612C2BC}"/>
    <dgm:cxn modelId="{2EDBC55C-7644-4847-B4D5-945DBD2FB5F7}" srcId="{FD36D26C-6E7B-48C6-9516-3853AD099E98}" destId="{DDC6460E-D77D-4ABF-8FC5-214BDC3A472B}" srcOrd="2" destOrd="0" parTransId="{DC0BD2AD-93B5-4FC1-811B-912B08284A51}" sibTransId="{2C5D9225-7DB1-4B09-8F56-3CBD373FF355}"/>
    <dgm:cxn modelId="{F11FA15D-3E4D-4D7D-A868-6ED145CF470D}" srcId="{FD36D26C-6E7B-48C6-9516-3853AD099E98}" destId="{3506D726-93AE-401B-96FE-14CBF9C5A675}" srcOrd="3" destOrd="0" parTransId="{21D91E3A-0083-4D0C-8945-547BA5481FB2}" sibTransId="{AC8656F5-AE89-4F69-82BF-7BC068BD37D4}"/>
    <dgm:cxn modelId="{68AE6D4C-4297-479E-9B50-1DC06FDF98A3}" type="presOf" srcId="{DDC6460E-D77D-4ABF-8FC5-214BDC3A472B}" destId="{16CB73EF-4DF6-451E-B7B9-143B1658B0CD}" srcOrd="1" destOrd="0" presId="urn:microsoft.com/office/officeart/2005/8/layout/hList7"/>
    <dgm:cxn modelId="{E163C26D-2928-40A0-A9A7-524E06346034}" type="presOf" srcId="{4535C406-6223-4EFB-96AC-F9EA9827FF56}" destId="{564869D5-2B42-4713-A7EA-FBB21B91302D}" srcOrd="1" destOrd="2" presId="urn:microsoft.com/office/officeart/2005/8/layout/hList7"/>
    <dgm:cxn modelId="{5FD8E16E-6093-4EB5-9784-2F8C2324DA66}" type="presOf" srcId="{9A9762F7-EFB4-409E-A1A0-5F8FEEBBD8B7}" destId="{5D518F12-04E1-4BDD-AF4C-FA5A3E461ABB}" srcOrd="0" destOrd="0" presId="urn:microsoft.com/office/officeart/2005/8/layout/hList7"/>
    <dgm:cxn modelId="{BCB0F350-90D5-4DA5-A6AE-F7B755B66335}" type="presOf" srcId="{562C7280-6AB1-4A1D-AE79-D896C112ABBF}" destId="{564869D5-2B42-4713-A7EA-FBB21B91302D}" srcOrd="1" destOrd="5" presId="urn:microsoft.com/office/officeart/2005/8/layout/hList7"/>
    <dgm:cxn modelId="{4EA26C7A-6A65-4E97-A20C-CEC214CD0123}" type="presOf" srcId="{E5544187-38D2-4DB0-AFD6-5F41358A67D5}" destId="{564869D5-2B42-4713-A7EA-FBB21B91302D}" srcOrd="1" destOrd="4" presId="urn:microsoft.com/office/officeart/2005/8/layout/hList7"/>
    <dgm:cxn modelId="{07D1B87B-5FFB-4556-B21C-DECE380D7311}" type="presOf" srcId="{04A872DA-87B0-418D-9C1A-5777ACEFD9A4}" destId="{0BE60183-616D-4C55-855B-5E87E0046B87}" srcOrd="0" destOrd="1" presId="urn:microsoft.com/office/officeart/2005/8/layout/hList7"/>
    <dgm:cxn modelId="{26A9FA85-ACCB-4A92-8543-9AB57D2FEC48}" type="presOf" srcId="{562C7280-6AB1-4A1D-AE79-D896C112ABBF}" destId="{A0A913BC-50F8-4268-B8F5-B4AFDEE76444}" srcOrd="0" destOrd="5" presId="urn:microsoft.com/office/officeart/2005/8/layout/hList7"/>
    <dgm:cxn modelId="{396C2C8E-573F-43A3-9449-6631E301268E}" type="presOf" srcId="{DDC6460E-D77D-4ABF-8FC5-214BDC3A472B}" destId="{0BE60183-616D-4C55-855B-5E87E0046B87}" srcOrd="0" destOrd="0" presId="urn:microsoft.com/office/officeart/2005/8/layout/hList7"/>
    <dgm:cxn modelId="{00ABED9B-624A-4F85-8D1D-59486BD6D788}" srcId="{3506D726-93AE-401B-96FE-14CBF9C5A675}" destId="{2FEA0DEC-6D3C-4867-B545-94CCECB3A303}" srcOrd="2" destOrd="0" parTransId="{ABB7105A-DED5-4751-B1A7-708C1AC66EF0}" sibTransId="{39AB5465-5C20-4893-9E53-EB9487C45F9C}"/>
    <dgm:cxn modelId="{17D7309D-8B3D-43D4-BF53-B86CA7A1083D}" type="presOf" srcId="{3506D726-93AE-401B-96FE-14CBF9C5A675}" destId="{A0A913BC-50F8-4268-B8F5-B4AFDEE76444}" srcOrd="0" destOrd="0" presId="urn:microsoft.com/office/officeart/2005/8/layout/hList7"/>
    <dgm:cxn modelId="{D56A6AA4-F4BA-4CDF-8D75-B09D3D0FEA5C}" srcId="{FD36D26C-6E7B-48C6-9516-3853AD099E98}" destId="{E05571F2-56EE-4B1D-A65C-C2CFFC05231A}" srcOrd="1" destOrd="0" parTransId="{94DB4732-9591-4325-8B15-F9AB58B3C982}" sibTransId="{3EE1F46B-5043-49EC-B9B5-3D59D08184BB}"/>
    <dgm:cxn modelId="{88C5AAAE-4A31-48E4-9D28-65A551AFFC09}" type="presOf" srcId="{E05571F2-56EE-4B1D-A65C-C2CFFC05231A}" destId="{8CDE5054-6A72-4138-9DE7-D46AC5A0B523}" srcOrd="1" destOrd="0" presId="urn:microsoft.com/office/officeart/2005/8/layout/hList7"/>
    <dgm:cxn modelId="{038499BA-33EC-4CEF-B199-1BBE8F26A3DE}" type="presOf" srcId="{11FB0F5D-C764-48C0-BDAE-85A6FF76B611}" destId="{4F4A5C0C-4D9E-465C-ADF7-AFB22AC4950E}" srcOrd="1" destOrd="0" presId="urn:microsoft.com/office/officeart/2005/8/layout/hList7"/>
    <dgm:cxn modelId="{B15E1CC3-DD61-4558-A58B-940389CEE392}" type="presOf" srcId="{E5544187-38D2-4DB0-AFD6-5F41358A67D5}" destId="{A0A913BC-50F8-4268-B8F5-B4AFDEE76444}" srcOrd="0" destOrd="4" presId="urn:microsoft.com/office/officeart/2005/8/layout/hList7"/>
    <dgm:cxn modelId="{4E7489C4-3E7E-4DFB-9305-CD68CE5BA910}" srcId="{11FB0F5D-C764-48C0-BDAE-85A6FF76B611}" destId="{59E37EA4-9E81-4DDF-B92D-BF5D049CDE1F}" srcOrd="0" destOrd="0" parTransId="{041C193F-B372-4F73-B038-8B6278A74821}" sibTransId="{872D902B-D00D-4245-96DE-982F3F3FAF9F}"/>
    <dgm:cxn modelId="{1B9BDAC6-340A-4E25-8DC9-F5D876820832}" srcId="{DDC6460E-D77D-4ABF-8FC5-214BDC3A472B}" destId="{04A872DA-87B0-418D-9C1A-5777ACEFD9A4}" srcOrd="0" destOrd="0" parTransId="{680C6814-B68C-4D9B-B577-6BC7354824B2}" sibTransId="{F97CC682-6292-47FB-A1A1-73D9A7ADF30E}"/>
    <dgm:cxn modelId="{41F205C9-4EC5-455A-8BAC-DC1B1CA40D1F}" type="presOf" srcId="{E05571F2-56EE-4B1D-A65C-C2CFFC05231A}" destId="{8650F6EB-9AA3-4611-ACF9-FF789196B4F2}" srcOrd="0" destOrd="0" presId="urn:microsoft.com/office/officeart/2005/8/layout/hList7"/>
    <dgm:cxn modelId="{D4A195D2-A154-41B7-9E51-7621B3AB730E}" type="presOf" srcId="{04A872DA-87B0-418D-9C1A-5777ACEFD9A4}" destId="{16CB73EF-4DF6-451E-B7B9-143B1658B0CD}" srcOrd="1" destOrd="1" presId="urn:microsoft.com/office/officeart/2005/8/layout/hList7"/>
    <dgm:cxn modelId="{BEF4E3D3-680F-48EF-9ADB-37399ABD4B68}" type="presOf" srcId="{3EE1F46B-5043-49EC-B9B5-3D59D08184BB}" destId="{910C7498-534F-4A6E-943B-69557CC63241}" srcOrd="0" destOrd="0" presId="urn:microsoft.com/office/officeart/2005/8/layout/hList7"/>
    <dgm:cxn modelId="{FB9FA7D7-6522-4DB0-877D-6DC6F2F5023F}" type="presOf" srcId="{11FB0F5D-C764-48C0-BDAE-85A6FF76B611}" destId="{515F4829-A7A0-4C1C-B352-2DBC11BF60C7}" srcOrd="0" destOrd="0" presId="urn:microsoft.com/office/officeart/2005/8/layout/hList7"/>
    <dgm:cxn modelId="{DFE864DA-43D1-483D-96A8-158B678FF1DA}" type="presOf" srcId="{4535C406-6223-4EFB-96AC-F9EA9827FF56}" destId="{A0A913BC-50F8-4268-B8F5-B4AFDEE76444}" srcOrd="0" destOrd="2" presId="urn:microsoft.com/office/officeart/2005/8/layout/hList7"/>
    <dgm:cxn modelId="{1C977DE1-8224-44F6-B7BB-414A7615996C}" srcId="{FD36D26C-6E7B-48C6-9516-3853AD099E98}" destId="{11FB0F5D-C764-48C0-BDAE-85A6FF76B611}" srcOrd="0" destOrd="0" parTransId="{34D9D171-E151-4526-B046-FD970EBBC433}" sibTransId="{9A9762F7-EFB4-409E-A1A0-5F8FEEBBD8B7}"/>
    <dgm:cxn modelId="{787DF4EB-C61C-4974-8384-BE6D52C6B4E9}" srcId="{3506D726-93AE-401B-96FE-14CBF9C5A675}" destId="{468F7A09-B536-4696-B352-DC44095577A9}" srcOrd="0" destOrd="0" parTransId="{03FD5177-C70E-4AD1-939C-2D5DF366451B}" sibTransId="{38A335C3-F595-4110-A287-3549A8388B4F}"/>
    <dgm:cxn modelId="{B6C582ED-626A-4199-9C22-E9E4F87D957F}" srcId="{3506D726-93AE-401B-96FE-14CBF9C5A675}" destId="{562C7280-6AB1-4A1D-AE79-D896C112ABBF}" srcOrd="4" destOrd="0" parTransId="{DDF4FEA1-35E9-4184-8537-D5B91425C4DA}" sibTransId="{89DE5291-7EFC-419F-ACA4-9328B3789D69}"/>
    <dgm:cxn modelId="{504B32F3-3F66-4C5A-B361-DE3DFADE551E}" type="presOf" srcId="{468F7A09-B536-4696-B352-DC44095577A9}" destId="{A0A913BC-50F8-4268-B8F5-B4AFDEE76444}" srcOrd="0" destOrd="1" presId="urn:microsoft.com/office/officeart/2005/8/layout/hList7"/>
    <dgm:cxn modelId="{FC204DF4-159C-4CAD-AF48-F68662D2C60B}" type="presOf" srcId="{DF8C0957-BDE4-4BC1-828F-2F4B82064C32}" destId="{8650F6EB-9AA3-4611-ACF9-FF789196B4F2}" srcOrd="0" destOrd="1" presId="urn:microsoft.com/office/officeart/2005/8/layout/hList7"/>
    <dgm:cxn modelId="{08691AFE-81FC-479D-AF04-27FF2E903EC6}" type="presOf" srcId="{2FEA0DEC-6D3C-4867-B545-94CCECB3A303}" destId="{564869D5-2B42-4713-A7EA-FBB21B91302D}" srcOrd="1" destOrd="3" presId="urn:microsoft.com/office/officeart/2005/8/layout/hList7"/>
    <dgm:cxn modelId="{1650AFD8-3C78-4E31-875D-C5617C3BF297}" type="presParOf" srcId="{57EEE71B-337B-48AF-AB1C-A97C57A0FF60}" destId="{A747DF15-92FC-47E1-B0E9-91D5A2CC7A6F}" srcOrd="0" destOrd="0" presId="urn:microsoft.com/office/officeart/2005/8/layout/hList7"/>
    <dgm:cxn modelId="{B96F434F-2C6A-4473-82A9-F681979E50E1}" type="presParOf" srcId="{57EEE71B-337B-48AF-AB1C-A97C57A0FF60}" destId="{955CED08-1F7C-4FB8-948F-4F6A18791F5C}" srcOrd="1" destOrd="0" presId="urn:microsoft.com/office/officeart/2005/8/layout/hList7"/>
    <dgm:cxn modelId="{3180FE56-31C5-484C-86F4-91228E6FB3DF}" type="presParOf" srcId="{955CED08-1F7C-4FB8-948F-4F6A18791F5C}" destId="{DCA24810-3599-4D98-96B3-799AD4FE006E}" srcOrd="0" destOrd="0" presId="urn:microsoft.com/office/officeart/2005/8/layout/hList7"/>
    <dgm:cxn modelId="{B5B54A82-047D-4593-80D5-5DD427C8EA8C}" type="presParOf" srcId="{DCA24810-3599-4D98-96B3-799AD4FE006E}" destId="{515F4829-A7A0-4C1C-B352-2DBC11BF60C7}" srcOrd="0" destOrd="0" presId="urn:microsoft.com/office/officeart/2005/8/layout/hList7"/>
    <dgm:cxn modelId="{A3051804-BF26-4890-BB89-724433C273F0}" type="presParOf" srcId="{DCA24810-3599-4D98-96B3-799AD4FE006E}" destId="{4F4A5C0C-4D9E-465C-ADF7-AFB22AC4950E}" srcOrd="1" destOrd="0" presId="urn:microsoft.com/office/officeart/2005/8/layout/hList7"/>
    <dgm:cxn modelId="{85021E80-5324-4278-A358-FA55209B6E05}" type="presParOf" srcId="{DCA24810-3599-4D98-96B3-799AD4FE006E}" destId="{DEDE9A09-0C4C-48CF-B3DE-B269115F6ECE}" srcOrd="2" destOrd="0" presId="urn:microsoft.com/office/officeart/2005/8/layout/hList7"/>
    <dgm:cxn modelId="{B519A635-6540-4ECB-9D88-026679190EDF}" type="presParOf" srcId="{DCA24810-3599-4D98-96B3-799AD4FE006E}" destId="{544A63A3-E9CF-4D90-8884-EB12F4FDDC11}" srcOrd="3" destOrd="0" presId="urn:microsoft.com/office/officeart/2005/8/layout/hList7"/>
    <dgm:cxn modelId="{A110ADC5-8A98-473F-9CCC-FAED7D862293}" type="presParOf" srcId="{955CED08-1F7C-4FB8-948F-4F6A18791F5C}" destId="{5D518F12-04E1-4BDD-AF4C-FA5A3E461ABB}" srcOrd="1" destOrd="0" presId="urn:microsoft.com/office/officeart/2005/8/layout/hList7"/>
    <dgm:cxn modelId="{DE4BAC84-5AA3-443D-B456-1DDB250607FE}" type="presParOf" srcId="{955CED08-1F7C-4FB8-948F-4F6A18791F5C}" destId="{EF0DB4D6-075F-4010-AB5B-538A5781307B}" srcOrd="2" destOrd="0" presId="urn:microsoft.com/office/officeart/2005/8/layout/hList7"/>
    <dgm:cxn modelId="{2604CDB5-9E6F-4ED8-A646-DC6D9D44D977}" type="presParOf" srcId="{EF0DB4D6-075F-4010-AB5B-538A5781307B}" destId="{8650F6EB-9AA3-4611-ACF9-FF789196B4F2}" srcOrd="0" destOrd="0" presId="urn:microsoft.com/office/officeart/2005/8/layout/hList7"/>
    <dgm:cxn modelId="{470488A9-5BA6-4A2C-B340-5231F1009FC0}" type="presParOf" srcId="{EF0DB4D6-075F-4010-AB5B-538A5781307B}" destId="{8CDE5054-6A72-4138-9DE7-D46AC5A0B523}" srcOrd="1" destOrd="0" presId="urn:microsoft.com/office/officeart/2005/8/layout/hList7"/>
    <dgm:cxn modelId="{A44B7401-54A6-4862-B1C1-3BDB7DDC86B1}" type="presParOf" srcId="{EF0DB4D6-075F-4010-AB5B-538A5781307B}" destId="{050E2115-5446-4EBD-9229-1505839583DB}" srcOrd="2" destOrd="0" presId="urn:microsoft.com/office/officeart/2005/8/layout/hList7"/>
    <dgm:cxn modelId="{22082097-07A0-433F-9EE5-1ABBFFEBB6BA}" type="presParOf" srcId="{EF0DB4D6-075F-4010-AB5B-538A5781307B}" destId="{00B04D8E-075E-4DDF-A0F8-5009E302F06D}" srcOrd="3" destOrd="0" presId="urn:microsoft.com/office/officeart/2005/8/layout/hList7"/>
    <dgm:cxn modelId="{1F2B7197-8B5D-40F1-A8D2-2B685DCD759A}" type="presParOf" srcId="{955CED08-1F7C-4FB8-948F-4F6A18791F5C}" destId="{910C7498-534F-4A6E-943B-69557CC63241}" srcOrd="3" destOrd="0" presId="urn:microsoft.com/office/officeart/2005/8/layout/hList7"/>
    <dgm:cxn modelId="{8C31389C-EC43-41BA-85EF-12A953ACC50E}" type="presParOf" srcId="{955CED08-1F7C-4FB8-948F-4F6A18791F5C}" destId="{87E61047-DCBE-47EF-9982-F99C8AFCDF0D}" srcOrd="4" destOrd="0" presId="urn:microsoft.com/office/officeart/2005/8/layout/hList7"/>
    <dgm:cxn modelId="{B1E2B100-DDDA-4EC7-95E5-A6B51AE6D1AC}" type="presParOf" srcId="{87E61047-DCBE-47EF-9982-F99C8AFCDF0D}" destId="{0BE60183-616D-4C55-855B-5E87E0046B87}" srcOrd="0" destOrd="0" presId="urn:microsoft.com/office/officeart/2005/8/layout/hList7"/>
    <dgm:cxn modelId="{1D1C30D9-9BC1-4813-B0E7-C61CCF31FF3B}" type="presParOf" srcId="{87E61047-DCBE-47EF-9982-F99C8AFCDF0D}" destId="{16CB73EF-4DF6-451E-B7B9-143B1658B0CD}" srcOrd="1" destOrd="0" presId="urn:microsoft.com/office/officeart/2005/8/layout/hList7"/>
    <dgm:cxn modelId="{B0FDF673-C038-4EB9-BC3F-C552E6D5A120}" type="presParOf" srcId="{87E61047-DCBE-47EF-9982-F99C8AFCDF0D}" destId="{57A5635B-441D-4CB0-9C49-A30AA83096B1}" srcOrd="2" destOrd="0" presId="urn:microsoft.com/office/officeart/2005/8/layout/hList7"/>
    <dgm:cxn modelId="{DAF35026-6FC8-4040-8DF3-1595DFA5D77F}" type="presParOf" srcId="{87E61047-DCBE-47EF-9982-F99C8AFCDF0D}" destId="{92903051-C57C-4746-AF78-74674699D79C}" srcOrd="3" destOrd="0" presId="urn:microsoft.com/office/officeart/2005/8/layout/hList7"/>
    <dgm:cxn modelId="{4EC2560E-37C1-4BE4-847D-32C790D648BD}" type="presParOf" srcId="{955CED08-1F7C-4FB8-948F-4F6A18791F5C}" destId="{EA6546FA-B270-47CD-9EAA-94CE22753C5F}" srcOrd="5" destOrd="0" presId="urn:microsoft.com/office/officeart/2005/8/layout/hList7"/>
    <dgm:cxn modelId="{8BC5CACF-03FA-4E09-93D2-9058536B54E5}" type="presParOf" srcId="{955CED08-1F7C-4FB8-948F-4F6A18791F5C}" destId="{C4F4EAED-1844-407A-B99C-59287A69EA96}" srcOrd="6" destOrd="0" presId="urn:microsoft.com/office/officeart/2005/8/layout/hList7"/>
    <dgm:cxn modelId="{9A2C3F72-07E7-41CC-B322-7D61B149A9F0}" type="presParOf" srcId="{C4F4EAED-1844-407A-B99C-59287A69EA96}" destId="{A0A913BC-50F8-4268-B8F5-B4AFDEE76444}" srcOrd="0" destOrd="0" presId="urn:microsoft.com/office/officeart/2005/8/layout/hList7"/>
    <dgm:cxn modelId="{138EF2AB-D6AE-4D01-AD7E-C1487CB85062}" type="presParOf" srcId="{C4F4EAED-1844-407A-B99C-59287A69EA96}" destId="{564869D5-2B42-4713-A7EA-FBB21B91302D}" srcOrd="1" destOrd="0" presId="urn:microsoft.com/office/officeart/2005/8/layout/hList7"/>
    <dgm:cxn modelId="{AD7BC865-68A3-4A66-891E-BEEFE179E9E9}" type="presParOf" srcId="{C4F4EAED-1844-407A-B99C-59287A69EA96}" destId="{7F034F13-A77A-4728-A96D-5B9BDD41AB14}" srcOrd="2" destOrd="0" presId="urn:microsoft.com/office/officeart/2005/8/layout/hList7"/>
    <dgm:cxn modelId="{35DADF14-1906-4A0E-970B-844DA5F95AEF}" type="presParOf" srcId="{C4F4EAED-1844-407A-B99C-59287A69EA96}" destId="{41172A57-4EBD-45E3-8BCF-8EF9EE90949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F4829-A7A0-4C1C-B352-2DBC11BF60C7}">
      <dsp:nvSpPr>
        <dsp:cNvPr id="0" name=""/>
        <dsp:cNvSpPr/>
      </dsp:nvSpPr>
      <dsp:spPr>
        <a:xfrm>
          <a:off x="3066" y="0"/>
          <a:ext cx="3214643"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Large Installed Distributed Energy Resources (DERS)</a:t>
          </a:r>
          <a:endParaRPr lang="en-US" sz="1700" kern="1200"/>
        </a:p>
        <a:p>
          <a:pPr marL="114300" lvl="1" indent="-114300" algn="l" defTabSz="577850" rtl="0">
            <a:lnSpc>
              <a:spcPct val="90000"/>
            </a:lnSpc>
            <a:spcBef>
              <a:spcPct val="0"/>
            </a:spcBef>
            <a:spcAft>
              <a:spcPct val="15000"/>
            </a:spcAft>
            <a:buChar char="•"/>
          </a:pPr>
          <a:r>
            <a:rPr lang="en-US" sz="1300" kern="1200">
              <a:solidFill>
                <a:srgbClr val="212529"/>
              </a:solidFill>
              <a:latin typeface="Calibri Light" panose="020F0302020204030204"/>
            </a:rPr>
            <a:t>Data to support</a:t>
          </a:r>
          <a:r>
            <a:rPr lang="en-US" sz="1300" kern="1200">
              <a:solidFill>
                <a:srgbClr val="212529"/>
              </a:solidFill>
            </a:rPr>
            <a:t> Energy Service Entities (ESE) and/or government staff members who want to view all installed DERs that utilities have data on</a:t>
          </a:r>
          <a:r>
            <a:rPr lang="en-US" sz="1300" kern="1200">
              <a:latin typeface="Calibri Light" panose="020F0302020204030204"/>
            </a:rPr>
            <a:t> </a:t>
          </a:r>
        </a:p>
      </dsp:txBody>
      <dsp:txXfrm>
        <a:off x="3066" y="2239010"/>
        <a:ext cx="3214643" cy="2239010"/>
      </dsp:txXfrm>
    </dsp:sp>
    <dsp:sp modelId="{544A63A3-E9CF-4D90-8884-EB12F4FDDC11}">
      <dsp:nvSpPr>
        <dsp:cNvPr id="0" name=""/>
        <dsp:cNvSpPr/>
      </dsp:nvSpPr>
      <dsp:spPr>
        <a:xfrm>
          <a:off x="678400" y="335851"/>
          <a:ext cx="1863975" cy="186397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50F6EB-9AA3-4611-ACF9-FF789196B4F2}">
      <dsp:nvSpPr>
        <dsp:cNvPr id="0" name=""/>
        <dsp:cNvSpPr/>
      </dsp:nvSpPr>
      <dsp:spPr>
        <a:xfrm>
          <a:off x="3314149" y="0"/>
          <a:ext cx="3214643"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en-US" sz="1700" kern="1200">
              <a:latin typeface="Calibri Light" panose="020F0302020204030204"/>
            </a:rPr>
            <a:t>Consolidated Hosting Capacity Maps</a:t>
          </a:r>
          <a:endParaRPr lang="en-US" sz="1700" kern="1200"/>
        </a:p>
        <a:p>
          <a:pPr marL="114300" lvl="1" indent="-114300" algn="l" defTabSz="577850" rtl="0">
            <a:lnSpc>
              <a:spcPct val="90000"/>
            </a:lnSpc>
            <a:spcBef>
              <a:spcPct val="0"/>
            </a:spcBef>
            <a:spcAft>
              <a:spcPct val="15000"/>
            </a:spcAft>
            <a:buChar char="•"/>
          </a:pPr>
          <a:r>
            <a:rPr lang="en-US" sz="1300" kern="1200">
              <a:solidFill>
                <a:srgbClr val="212529"/>
              </a:solidFill>
              <a:latin typeface="Calibri Light" panose="020F0302020204030204"/>
            </a:rPr>
            <a:t>Data to support</a:t>
          </a:r>
          <a:r>
            <a:rPr lang="en-US" sz="1300" kern="1200">
              <a:solidFill>
                <a:srgbClr val="212529"/>
              </a:solidFill>
            </a:rPr>
            <a:t> DER developers, DER owners and/or utilities to view all hosting capacity maps for the entire state with consistent</a:t>
          </a:r>
          <a:r>
            <a:rPr lang="en-US" sz="1300" kern="1200">
              <a:solidFill>
                <a:srgbClr val="212529"/>
              </a:solidFill>
              <a:latin typeface="Calibri Light" panose="020F0302020204030204"/>
            </a:rPr>
            <a:t> data</a:t>
          </a:r>
          <a:endParaRPr lang="en-US" sz="1300" kern="1200">
            <a:latin typeface="Calibri Light" panose="020F0302020204030204"/>
          </a:endParaRPr>
        </a:p>
      </dsp:txBody>
      <dsp:txXfrm>
        <a:off x="3314149" y="2239010"/>
        <a:ext cx="3214643" cy="2239010"/>
      </dsp:txXfrm>
    </dsp:sp>
    <dsp:sp modelId="{00B04D8E-075E-4DDF-A0F8-5009E302F06D}">
      <dsp:nvSpPr>
        <dsp:cNvPr id="0" name=""/>
        <dsp:cNvSpPr/>
      </dsp:nvSpPr>
      <dsp:spPr>
        <a:xfrm>
          <a:off x="3989483" y="335851"/>
          <a:ext cx="1863975" cy="1863975"/>
        </a:xfrm>
        <a:prstGeom prst="ellipse">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E60183-616D-4C55-855B-5E87E0046B87}">
      <dsp:nvSpPr>
        <dsp:cNvPr id="0" name=""/>
        <dsp:cNvSpPr/>
      </dsp:nvSpPr>
      <dsp:spPr>
        <a:xfrm>
          <a:off x="6625232" y="0"/>
          <a:ext cx="3214643"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Large Planned Distributed energy Resources (Interconnection Queue)</a:t>
          </a:r>
          <a:endParaRPr lang="en-US" sz="1700" kern="1200"/>
        </a:p>
        <a:p>
          <a:pPr marL="114300" lvl="1" indent="-114300" algn="l" defTabSz="577850" rtl="0">
            <a:lnSpc>
              <a:spcPct val="90000"/>
            </a:lnSpc>
            <a:spcBef>
              <a:spcPct val="0"/>
            </a:spcBef>
            <a:spcAft>
              <a:spcPct val="15000"/>
            </a:spcAft>
            <a:buChar char="•"/>
          </a:pPr>
          <a:r>
            <a:rPr lang="en-US" sz="1300" kern="1200">
              <a:solidFill>
                <a:srgbClr val="212529"/>
              </a:solidFill>
              <a:latin typeface="Calibri Light" panose="020F0302020204030204"/>
            </a:rPr>
            <a:t>Access</a:t>
          </a:r>
          <a:r>
            <a:rPr lang="en-US" sz="1300" kern="1200">
              <a:solidFill>
                <a:srgbClr val="212529"/>
              </a:solidFill>
            </a:rPr>
            <a:t> to information </a:t>
          </a:r>
          <a:r>
            <a:rPr lang="en-US" sz="1300" kern="1200">
              <a:solidFill>
                <a:srgbClr val="212529"/>
              </a:solidFill>
              <a:latin typeface="Calibri Light" panose="020F0302020204030204"/>
            </a:rPr>
            <a:t>on</a:t>
          </a:r>
          <a:r>
            <a:rPr lang="en-US" sz="1300" kern="1200">
              <a:solidFill>
                <a:srgbClr val="212529"/>
              </a:solidFill>
            </a:rPr>
            <a:t> large planned DERs including attributes, location, and status in a consistent format across utility service territories</a:t>
          </a:r>
          <a:endParaRPr lang="en-US" sz="1300" kern="1200">
            <a:latin typeface="Calibri Light" panose="020F0302020204030204"/>
          </a:endParaRPr>
        </a:p>
      </dsp:txBody>
      <dsp:txXfrm>
        <a:off x="6625232" y="2239010"/>
        <a:ext cx="3214643" cy="2239010"/>
      </dsp:txXfrm>
    </dsp:sp>
    <dsp:sp modelId="{92903051-C57C-4746-AF78-74674699D79C}">
      <dsp:nvSpPr>
        <dsp:cNvPr id="0" name=""/>
        <dsp:cNvSpPr/>
      </dsp:nvSpPr>
      <dsp:spPr>
        <a:xfrm>
          <a:off x="7300565" y="335851"/>
          <a:ext cx="1863975" cy="186397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A913BC-50F8-4268-B8F5-B4AFDEE76444}">
      <dsp:nvSpPr>
        <dsp:cNvPr id="0" name=""/>
        <dsp:cNvSpPr/>
      </dsp:nvSpPr>
      <dsp:spPr>
        <a:xfrm>
          <a:off x="9936314" y="0"/>
          <a:ext cx="3214643" cy="559752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rtl="0">
            <a:lnSpc>
              <a:spcPct val="90000"/>
            </a:lnSpc>
            <a:spcBef>
              <a:spcPct val="0"/>
            </a:spcBef>
            <a:spcAft>
              <a:spcPct val="35000"/>
            </a:spcAft>
            <a:buNone/>
          </a:pPr>
          <a:r>
            <a:rPr lang="en-US" sz="1700" kern="1200">
              <a:latin typeface="Calibri Light" panose="020F0302020204030204"/>
            </a:rPr>
            <a:t>IEDR Next Steps</a:t>
          </a:r>
          <a:endParaRPr lang="en-US" sz="1700" kern="1200"/>
        </a:p>
        <a:p>
          <a:pPr marL="114300" lvl="1" indent="-114300" algn="l" defTabSz="577850" rtl="0">
            <a:lnSpc>
              <a:spcPct val="90000"/>
            </a:lnSpc>
            <a:spcBef>
              <a:spcPct val="0"/>
            </a:spcBef>
            <a:spcAft>
              <a:spcPct val="15000"/>
            </a:spcAft>
            <a:buChar char="•"/>
          </a:pPr>
          <a:r>
            <a:rPr lang="en-US" sz="1300" kern="1200">
              <a:latin typeface="Calibri Light" panose="020F0302020204030204"/>
            </a:rPr>
            <a:t>DER Siting</a:t>
          </a:r>
        </a:p>
        <a:p>
          <a:pPr marL="114300" lvl="1" indent="-114300" algn="l" defTabSz="577850" rtl="0">
            <a:lnSpc>
              <a:spcPct val="90000"/>
            </a:lnSpc>
            <a:spcBef>
              <a:spcPct val="0"/>
            </a:spcBef>
            <a:spcAft>
              <a:spcPct val="15000"/>
            </a:spcAft>
            <a:buChar char="•"/>
          </a:pPr>
          <a:r>
            <a:rPr lang="en-US" sz="1300" kern="1200">
              <a:latin typeface="Calibri Light" panose="020F0302020204030204"/>
            </a:rPr>
            <a:t>Hosting Capacity and DER Map Enhancements</a:t>
          </a:r>
        </a:p>
        <a:p>
          <a:pPr marL="114300" lvl="1" indent="-114300" algn="l" defTabSz="577850" rtl="0">
            <a:lnSpc>
              <a:spcPct val="90000"/>
            </a:lnSpc>
            <a:spcBef>
              <a:spcPct val="0"/>
            </a:spcBef>
            <a:spcAft>
              <a:spcPct val="15000"/>
            </a:spcAft>
            <a:buChar char="•"/>
          </a:pPr>
          <a:r>
            <a:rPr lang="en-US" sz="1300" kern="1200">
              <a:latin typeface="Calibri Light" panose="020F0302020204030204"/>
            </a:rPr>
            <a:t>Access to Customer Billing Data</a:t>
          </a:r>
        </a:p>
        <a:p>
          <a:pPr marL="114300" lvl="1" indent="-114300" algn="l" defTabSz="577850" rtl="0">
            <a:lnSpc>
              <a:spcPct val="90000"/>
            </a:lnSpc>
            <a:spcBef>
              <a:spcPct val="0"/>
            </a:spcBef>
            <a:spcAft>
              <a:spcPct val="15000"/>
            </a:spcAft>
            <a:buChar char="•"/>
          </a:pPr>
          <a:r>
            <a:rPr lang="en-US" sz="1300" kern="1200">
              <a:latin typeface="Calibri Light" panose="020F0302020204030204"/>
            </a:rPr>
            <a:t>Access to Basic Rate Data and Tariffs</a:t>
          </a:r>
        </a:p>
        <a:p>
          <a:pPr marL="114300" lvl="1" indent="-114300" algn="l" defTabSz="577850" rtl="0">
            <a:lnSpc>
              <a:spcPct val="90000"/>
            </a:lnSpc>
            <a:spcBef>
              <a:spcPct val="0"/>
            </a:spcBef>
            <a:spcAft>
              <a:spcPct val="15000"/>
            </a:spcAft>
            <a:buChar char="•"/>
          </a:pPr>
          <a:r>
            <a:rPr lang="en-US" sz="1300" kern="1200">
              <a:latin typeface="Calibri Light" panose="020F0302020204030204"/>
            </a:rPr>
            <a:t>For more information, please go to </a:t>
          </a:r>
          <a:r>
            <a:rPr lang="en-US" sz="1300" kern="1200">
              <a:hlinkClick xmlns:r="http://schemas.openxmlformats.org/officeDocument/2006/relationships" r:id="rId5"/>
            </a:rPr>
            <a:t>IEDR Stakeholder Use Case Development - NYSERDA</a:t>
          </a:r>
          <a:endParaRPr lang="en-US" sz="1300" kern="1200">
            <a:latin typeface="Calibri Light" panose="020F0302020204030204"/>
          </a:endParaRPr>
        </a:p>
      </dsp:txBody>
      <dsp:txXfrm>
        <a:off x="9936314" y="2239010"/>
        <a:ext cx="3214643" cy="2239010"/>
      </dsp:txXfrm>
    </dsp:sp>
    <dsp:sp modelId="{41172A57-4EBD-45E3-8BCF-8EF9EE909496}">
      <dsp:nvSpPr>
        <dsp:cNvPr id="0" name=""/>
        <dsp:cNvSpPr/>
      </dsp:nvSpPr>
      <dsp:spPr>
        <a:xfrm>
          <a:off x="10611648" y="335851"/>
          <a:ext cx="1863975" cy="1863975"/>
        </a:xfrm>
        <a:prstGeom prst="ellipse">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47DF15-92FC-47E1-B0E9-91D5A2CC7A6F}">
      <dsp:nvSpPr>
        <dsp:cNvPr id="0" name=""/>
        <dsp:cNvSpPr/>
      </dsp:nvSpPr>
      <dsp:spPr>
        <a:xfrm>
          <a:off x="526160" y="4478020"/>
          <a:ext cx="12101703" cy="839628"/>
        </a:xfrm>
        <a:prstGeom prst="leftRightArrow">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27B02D-1436-DB4B-8B54-932A52FF7A3E}" type="datetimeFigureOut">
              <a:rPr lang="en-US" smtClean="0"/>
              <a:t>12/14/2023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85FBB4B-62B2-47A0-9A8A-FBC7D0167A53}" type="datetimeFigureOut">
              <a:rPr lang="en-US" smtClean="0"/>
              <a:pPr/>
              <a:t>12/14/2023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825291B8-0E70-468B-9438-CC62F3849AEF}" type="slidenum">
              <a:rPr lang="en-US" smtClean="0"/>
              <a:pPr/>
              <a:t>‹#›</a:t>
            </a:fld>
            <a:endParaRPr lang="en-US"/>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1097280" rtl="0" eaLnBrk="1" latinLnBrk="0" hangingPunct="1">
      <a:defRPr sz="1440" kern="1200">
        <a:solidFill>
          <a:schemeClr val="tx1"/>
        </a:solidFill>
        <a:latin typeface="Arial"/>
        <a:ea typeface="+mn-ea"/>
        <a:cs typeface="+mn-cs"/>
      </a:defRPr>
    </a:lvl1pPr>
    <a:lvl2pPr marL="548640" algn="l" defTabSz="1097280" rtl="0" eaLnBrk="1" latinLnBrk="0" hangingPunct="1">
      <a:defRPr sz="1440" kern="1200">
        <a:solidFill>
          <a:schemeClr val="tx1"/>
        </a:solidFill>
        <a:latin typeface="Arial"/>
        <a:ea typeface="+mn-ea"/>
        <a:cs typeface="+mn-cs"/>
      </a:defRPr>
    </a:lvl2pPr>
    <a:lvl3pPr marL="1097280" algn="l" defTabSz="1097280" rtl="0" eaLnBrk="1" latinLnBrk="0" hangingPunct="1">
      <a:defRPr sz="1440" kern="1200">
        <a:solidFill>
          <a:schemeClr val="tx1"/>
        </a:solidFill>
        <a:latin typeface="Arial"/>
        <a:ea typeface="+mn-ea"/>
        <a:cs typeface="+mn-cs"/>
      </a:defRPr>
    </a:lvl3pPr>
    <a:lvl4pPr marL="1645920" algn="l" defTabSz="1097280" rtl="0" eaLnBrk="1" latinLnBrk="0" hangingPunct="1">
      <a:defRPr sz="1440" kern="1200">
        <a:solidFill>
          <a:schemeClr val="tx1"/>
        </a:solidFill>
        <a:latin typeface="Arial"/>
        <a:ea typeface="+mn-ea"/>
        <a:cs typeface="+mn-cs"/>
      </a:defRPr>
    </a:lvl4pPr>
    <a:lvl5pPr marL="2194560" algn="l" defTabSz="1097280" rtl="0" eaLnBrk="1" latinLnBrk="0" hangingPunct="1">
      <a:defRPr sz="1440" kern="1200">
        <a:solidFill>
          <a:schemeClr val="tx1"/>
        </a:solidFill>
        <a:latin typeface="Arial"/>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3512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3225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13</a:t>
            </a:fld>
            <a:endParaRPr lang="en-US"/>
          </a:p>
        </p:txBody>
      </p:sp>
    </p:spTree>
    <p:extLst>
      <p:ext uri="{BB962C8B-B14F-4D97-AF65-F5344CB8AC3E}">
        <p14:creationId xmlns:p14="http://schemas.microsoft.com/office/powerpoint/2010/main" val="145134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14</a:t>
            </a:fld>
            <a:endParaRPr lang="en-US"/>
          </a:p>
        </p:txBody>
      </p:sp>
    </p:spTree>
    <p:extLst>
      <p:ext uri="{BB962C8B-B14F-4D97-AF65-F5344CB8AC3E}">
        <p14:creationId xmlns:p14="http://schemas.microsoft.com/office/powerpoint/2010/main" val="371502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can guidance document include the </a:t>
            </a:r>
            <a:r>
              <a:rPr lang="en-US" sz="1800" b="0" i="0" u="none" strike="noStrike" err="1">
                <a:solidFill>
                  <a:srgbClr val="000000"/>
                </a:solidFill>
                <a:effectLst/>
                <a:latin typeface="Arial" panose="020B0604020202020204" pitchFamily="34" charset="0"/>
              </a:rPr>
              <a:t>cesir</a:t>
            </a:r>
            <a:r>
              <a:rPr lang="en-US" sz="1800" b="0" i="0" u="none" strike="noStrike">
                <a:solidFill>
                  <a:srgbClr val="000000"/>
                </a:solidFill>
                <a:effectLst/>
                <a:latin typeface="Arial" panose="020B0604020202020204" pitchFamily="34" charset="0"/>
              </a:rPr>
              <a:t> thresholds in the same table as the HCA thresholds for comparison?</a:t>
            </a:r>
            <a:endParaRPr lang="en-US" b="0">
              <a:effectLst/>
            </a:endParaRPr>
          </a:p>
          <a:p>
            <a:br>
              <a:rPr lang="en-US"/>
            </a:br>
            <a:endParaRPr lang="en-US">
              <a:highlight>
                <a:srgbClr val="FFFF00"/>
              </a:highlight>
            </a:endParaRPr>
          </a:p>
        </p:txBody>
      </p:sp>
      <p:sp>
        <p:nvSpPr>
          <p:cNvPr id="4" name="Slide Number Placeholder 3"/>
          <p:cNvSpPr>
            <a:spLocks noGrp="1"/>
          </p:cNvSpPr>
          <p:nvPr>
            <p:ph type="sldNum" sz="quarter" idx="5"/>
          </p:nvPr>
        </p:nvSpPr>
        <p:spPr/>
        <p:txBody>
          <a:bodyPr/>
          <a:lstStyle/>
          <a:p>
            <a:fld id="{825291B8-0E70-468B-9438-CC62F3849AEF}" type="slidenum">
              <a:rPr lang="en-US" smtClean="0"/>
              <a:pPr/>
              <a:t>15</a:t>
            </a:fld>
            <a:endParaRPr lang="en-US"/>
          </a:p>
        </p:txBody>
      </p:sp>
    </p:spTree>
    <p:extLst>
      <p:ext uri="{BB962C8B-B14F-4D97-AF65-F5344CB8AC3E}">
        <p14:creationId xmlns:p14="http://schemas.microsoft.com/office/powerpoint/2010/main" val="877563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16</a:t>
            </a:fld>
            <a:endParaRPr lang="en-US"/>
          </a:p>
        </p:txBody>
      </p:sp>
    </p:spTree>
    <p:extLst>
      <p:ext uri="{BB962C8B-B14F-4D97-AF65-F5344CB8AC3E}">
        <p14:creationId xmlns:p14="http://schemas.microsoft.com/office/powerpoint/2010/main" val="991466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17</a:t>
            </a:fld>
            <a:endParaRPr lang="en-US"/>
          </a:p>
        </p:txBody>
      </p:sp>
    </p:spTree>
    <p:extLst>
      <p:ext uri="{BB962C8B-B14F-4D97-AF65-F5344CB8AC3E}">
        <p14:creationId xmlns:p14="http://schemas.microsoft.com/office/powerpoint/2010/main" val="2915360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have not met with Staff to bring this approach, but should not announce in stakeholder session. Can talk about order more generally but not have proposal. </a:t>
            </a:r>
          </a:p>
          <a:p>
            <a:endParaRPr lang="en-US"/>
          </a:p>
          <a:p>
            <a:r>
              <a:rPr lang="en-US"/>
              <a:t>Fawad (NYSEG RGE) – Did we decide on showing env justice locations as well? </a:t>
            </a:r>
          </a:p>
          <a:p>
            <a:r>
              <a:rPr lang="en-US"/>
              <a:t>- Show, but question of summer/winter view. (as coming from EV map order). NYSEG RGE showing on EV Maps. </a:t>
            </a:r>
          </a:p>
        </p:txBody>
      </p:sp>
      <p:sp>
        <p:nvSpPr>
          <p:cNvPr id="4" name="Slide Number Placeholder 3"/>
          <p:cNvSpPr>
            <a:spLocks noGrp="1"/>
          </p:cNvSpPr>
          <p:nvPr>
            <p:ph type="sldNum" sz="quarter" idx="5"/>
          </p:nvPr>
        </p:nvSpPr>
        <p:spPr/>
        <p:txBody>
          <a:bodyPr/>
          <a:lstStyle/>
          <a:p>
            <a:fld id="{825291B8-0E70-468B-9438-CC62F3849AEF}" type="slidenum">
              <a:rPr lang="en-US" smtClean="0"/>
              <a:pPr/>
              <a:t>18</a:t>
            </a:fld>
            <a:endParaRPr lang="en-US"/>
          </a:p>
        </p:txBody>
      </p:sp>
    </p:spTree>
    <p:extLst>
      <p:ext uri="{BB962C8B-B14F-4D97-AF65-F5344CB8AC3E}">
        <p14:creationId xmlns:p14="http://schemas.microsoft.com/office/powerpoint/2010/main" val="4106505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19</a:t>
            </a:fld>
            <a:endParaRPr lang="en-US"/>
          </a:p>
        </p:txBody>
      </p:sp>
    </p:spTree>
    <p:extLst>
      <p:ext uri="{BB962C8B-B14F-4D97-AF65-F5344CB8AC3E}">
        <p14:creationId xmlns:p14="http://schemas.microsoft.com/office/powerpoint/2010/main" val="707899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02486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a:t>Starting with overview of active programs and forthcoming ones </a:t>
            </a:r>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3175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are tentative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a:t>
            </a:fld>
            <a:endParaRPr lang="en-US"/>
          </a:p>
        </p:txBody>
      </p:sp>
    </p:spTree>
    <p:extLst>
      <p:ext uri="{BB962C8B-B14F-4D97-AF65-F5344CB8AC3E}">
        <p14:creationId xmlns:p14="http://schemas.microsoft.com/office/powerpoint/2010/main" val="313485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400">
                <a:cs typeface="Arial"/>
              </a:rPr>
              <a:t>Budgets</a:t>
            </a:r>
            <a:endParaRPr lang="en-US">
              <a:cs typeface="Arial"/>
            </a:endParaRPr>
          </a:p>
          <a:p>
            <a:pPr marL="891540" lvl="1" indent="-342900">
              <a:buFont typeface="Arial"/>
              <a:buChar char="•"/>
              <a:defRPr/>
            </a:pPr>
            <a:r>
              <a:rPr lang="en-US" sz="1400"/>
              <a:t>Total statewide budget of $1.243B, an incremental increase of $542M from 2020 Order</a:t>
            </a:r>
          </a:p>
          <a:p>
            <a:pPr marL="1440180" lvl="2" indent="-342900">
              <a:buFont typeface="Arial"/>
              <a:buChar char="•"/>
              <a:defRPr/>
            </a:pPr>
            <a:r>
              <a:rPr lang="en-US" sz="1400">
                <a:cs typeface="Arial"/>
              </a:rPr>
              <a:t>This includes all programs - LD MRP, </a:t>
            </a:r>
            <a:r>
              <a:rPr lang="en-US" sz="1400" err="1">
                <a:cs typeface="Arial"/>
              </a:rPr>
              <a:t>micromobility</a:t>
            </a:r>
            <a:r>
              <a:rPr lang="en-US" sz="1400">
                <a:cs typeface="Arial"/>
              </a:rPr>
              <a:t>, MHD pilot, admin, etc. </a:t>
            </a:r>
          </a:p>
          <a:p>
            <a:pPr marL="891540" lvl="1" indent="-342900">
              <a:buFont typeface="Arial"/>
              <a:buChar char="•"/>
              <a:defRPr/>
            </a:pPr>
            <a:r>
              <a:rPr lang="en-US" sz="1400"/>
              <a:t>Increase in budget for DCFC Make-Ready by ~$447M</a:t>
            </a:r>
            <a:endParaRPr lang="en-US" sz="1400">
              <a:cs typeface="Arial"/>
            </a:endParaRPr>
          </a:p>
          <a:p>
            <a:pPr marL="891540" lvl="1" indent="-342900">
              <a:buFont typeface="Arial"/>
              <a:buChar char="•"/>
              <a:defRPr/>
            </a:pPr>
            <a:r>
              <a:rPr lang="en-US" sz="1400"/>
              <a:t>Decrease in budget for L2 Make-Ready by ~$42M</a:t>
            </a:r>
          </a:p>
          <a:p>
            <a:pPr marL="891540" lvl="1" indent="-342900">
              <a:buFont typeface="Arial"/>
              <a:buChar char="•"/>
              <a:defRPr/>
            </a:pPr>
            <a:r>
              <a:rPr lang="en-US" sz="1400">
                <a:cs typeface="Arial"/>
              </a:rPr>
              <a:t>MHD pilot – budget increased from $43M to $67M</a:t>
            </a:r>
          </a:p>
          <a:p>
            <a:pPr indent="-891540">
              <a:defRPr/>
            </a:pPr>
            <a:r>
              <a:rPr lang="en-US" sz="1400"/>
              <a:t>Baselines</a:t>
            </a:r>
          </a:p>
          <a:p>
            <a:pPr marL="891540" lvl="1" indent="-342900">
              <a:buFont typeface="Arial"/>
              <a:buChar char="•"/>
              <a:defRPr/>
            </a:pPr>
            <a:r>
              <a:rPr lang="en-US" sz="1400"/>
              <a:t>Baseline cost per L2 plug were updated:</a:t>
            </a:r>
            <a:endParaRPr lang="en-US" sz="1400">
              <a:cs typeface="Arial"/>
            </a:endParaRPr>
          </a:p>
          <a:p>
            <a:pPr lvl="2" indent="-342900">
              <a:buFont typeface="Wingdings"/>
              <a:buChar char="§"/>
              <a:defRPr/>
            </a:pPr>
            <a:r>
              <a:rPr lang="en-US" sz="1400">
                <a:cs typeface="Arial"/>
              </a:rPr>
              <a:t>Upstate: $7,067 per plug</a:t>
            </a:r>
          </a:p>
          <a:p>
            <a:pPr lvl="2" indent="-342900">
              <a:buFont typeface="Wingdings"/>
              <a:buChar char="§"/>
              <a:defRPr/>
            </a:pPr>
            <a:r>
              <a:rPr lang="en-US" sz="1400">
                <a:cs typeface="Arial"/>
              </a:rPr>
              <a:t>Downstate: $14,801 per plug</a:t>
            </a:r>
            <a:endParaRPr lang="en-US" sz="1400"/>
          </a:p>
          <a:p>
            <a:pPr marL="891540" lvl="1" indent="-342900">
              <a:buFont typeface="Arial"/>
              <a:buChar char="•"/>
              <a:defRPr/>
            </a:pPr>
            <a:r>
              <a:rPr lang="en-US" sz="1400"/>
              <a:t>Baseline costs per kW were updated for DCFC for each utility:</a:t>
            </a:r>
            <a:endParaRPr lang="en-US" sz="1400">
              <a:cs typeface="Arial"/>
            </a:endParaRPr>
          </a:p>
          <a:p>
            <a:pPr lvl="2" indent="-342900">
              <a:buFont typeface="Wingdings"/>
              <a:buChar char="§"/>
              <a:defRPr/>
            </a:pPr>
            <a:r>
              <a:rPr lang="en-US" sz="1400">
                <a:cs typeface="Arial"/>
              </a:rPr>
              <a:t>Central Hudson: $717.64</a:t>
            </a:r>
          </a:p>
          <a:p>
            <a:pPr lvl="2" indent="-342900">
              <a:buFont typeface="Wingdings"/>
              <a:buChar char="§"/>
              <a:defRPr/>
            </a:pPr>
            <a:r>
              <a:rPr lang="en-US" sz="1400">
                <a:cs typeface="Arial"/>
              </a:rPr>
              <a:t>Con Edison: $1,110.56</a:t>
            </a:r>
          </a:p>
          <a:p>
            <a:pPr lvl="2" indent="-342900">
              <a:buFont typeface="Wingdings"/>
              <a:buChar char="§"/>
              <a:defRPr/>
            </a:pPr>
            <a:r>
              <a:rPr lang="en-US" sz="1400">
                <a:cs typeface="Arial"/>
              </a:rPr>
              <a:t>National Grid: $473.61</a:t>
            </a:r>
          </a:p>
          <a:p>
            <a:pPr lvl="2" indent="-342900">
              <a:buFont typeface="Wingdings"/>
              <a:buChar char="§"/>
              <a:defRPr/>
            </a:pPr>
            <a:r>
              <a:rPr lang="en-US" sz="1400">
                <a:cs typeface="Arial"/>
              </a:rPr>
              <a:t>NYSEG: $450.76</a:t>
            </a:r>
          </a:p>
          <a:p>
            <a:pPr lvl="2" indent="-342900">
              <a:buFont typeface="Wingdings"/>
              <a:buChar char="§"/>
              <a:defRPr/>
            </a:pPr>
            <a:r>
              <a:rPr lang="en-US" sz="1400">
                <a:cs typeface="Arial"/>
              </a:rPr>
              <a:t>O&amp;R: $611.13</a:t>
            </a:r>
          </a:p>
          <a:p>
            <a:pPr lvl="2" indent="-342900">
              <a:buFont typeface="Wingdings"/>
              <a:buChar char="§"/>
              <a:defRPr/>
            </a:pPr>
            <a:r>
              <a:rPr lang="en-US" sz="1400">
                <a:cs typeface="Arial"/>
              </a:rPr>
              <a:t>RG&amp;E: $747.57</a:t>
            </a:r>
          </a:p>
          <a:p>
            <a:pPr indent="-342900">
              <a:defRPr/>
            </a:pPr>
            <a:r>
              <a:rPr lang="en-US" sz="1400">
                <a:cs typeface="Arial"/>
              </a:rPr>
              <a:t>Targets</a:t>
            </a:r>
          </a:p>
          <a:p>
            <a:pPr marL="285750" indent="-285750">
              <a:buFont typeface="Calibri"/>
              <a:buChar char="-"/>
              <a:defRPr/>
            </a:pPr>
            <a:r>
              <a:rPr lang="en-US" sz="1400">
                <a:cs typeface="Arial"/>
              </a:rPr>
              <a:t>Con Edison's L2 target increased 15%, while all other utilities L2 targets decreased</a:t>
            </a:r>
          </a:p>
          <a:p>
            <a:pPr marL="834390" lvl="1" indent="-285750">
              <a:buFont typeface="Calibri"/>
              <a:buChar char="-"/>
              <a:defRPr/>
            </a:pPr>
            <a:r>
              <a:rPr lang="en-US" sz="1400">
                <a:cs typeface="Arial"/>
              </a:rPr>
              <a:t>L2 budget and targets really shifted down to NYC, where there is a greater need for L2 charging given there are fewer single-family homes and lots of garages/MUDs/curbside parking</a:t>
            </a:r>
          </a:p>
          <a:p>
            <a:pPr marL="285750" indent="-285750">
              <a:buFont typeface="Calibri"/>
              <a:buChar char="-"/>
              <a:defRPr/>
            </a:pPr>
            <a:r>
              <a:rPr lang="en-US" sz="1400">
                <a:cs typeface="Arial"/>
              </a:rPr>
              <a:t>All utilities saw DCFC targets increase.</a:t>
            </a:r>
          </a:p>
          <a:p>
            <a:pPr marL="285750" indent="-285750">
              <a:buFont typeface="Calibri"/>
              <a:buChar char="-"/>
              <a:defRPr/>
            </a:pPr>
            <a:endParaRPr lang="en-US" sz="1400">
              <a:cs typeface="Arial"/>
            </a:endParaRPr>
          </a:p>
          <a:p>
            <a:pPr marL="0" indent="0">
              <a:buFont typeface="Calibri"/>
              <a:buNone/>
              <a:defRPr/>
            </a:pPr>
            <a:r>
              <a:rPr lang="en-US" sz="1400">
                <a:cs typeface="Arial"/>
              </a:rPr>
              <a:t>Eligibility</a:t>
            </a:r>
          </a:p>
          <a:p>
            <a:pPr marL="285750" indent="-285750">
              <a:buFont typeface="Arial" panose="020B0604020202020204" pitchFamily="34" charset="0"/>
              <a:buChar char="•"/>
              <a:defRPr/>
            </a:pPr>
            <a:r>
              <a:rPr lang="en-US" sz="1400">
                <a:cs typeface="Arial"/>
              </a:rPr>
              <a:t>Some changes to up-to-100% tier incentives:</a:t>
            </a:r>
          </a:p>
          <a:p>
            <a:pPr marL="834390" lvl="1" indent="-285750">
              <a:buFont typeface="Arial" panose="020B0604020202020204" pitchFamily="34" charset="0"/>
              <a:buChar char="•"/>
              <a:defRPr/>
            </a:pPr>
            <a:r>
              <a:rPr lang="en-US" sz="1400">
                <a:cs typeface="Arial"/>
              </a:rPr>
              <a:t>L2 sites in MUDs must now meet premise-specific criteria </a:t>
            </a:r>
          </a:p>
          <a:p>
            <a:pPr marL="834390" lvl="1" indent="-285750">
              <a:buFont typeface="Arial" panose="020B0604020202020204" pitchFamily="34" charset="0"/>
              <a:buChar char="•"/>
              <a:defRPr/>
            </a:pPr>
            <a:r>
              <a:rPr lang="en-US" sz="1400">
                <a:cs typeface="Arial"/>
              </a:rPr>
              <a:t>Curbside chargers are now eligible</a:t>
            </a:r>
          </a:p>
          <a:p>
            <a:pPr marL="834390" lvl="1" indent="-285750">
              <a:buFont typeface="Arial" panose="020B0604020202020204" pitchFamily="34" charset="0"/>
              <a:buChar char="•"/>
              <a:defRPr/>
            </a:pPr>
            <a:r>
              <a:rPr lang="en-US" sz="1400">
                <a:cs typeface="Arial"/>
              </a:rPr>
              <a:t>No changes for DCFC</a:t>
            </a:r>
          </a:p>
          <a:p>
            <a:pPr marL="285750" lvl="0" indent="-285750">
              <a:buFont typeface="Arial" panose="020B0604020202020204" pitchFamily="34" charset="0"/>
              <a:buChar char="•"/>
              <a:defRPr/>
            </a:pPr>
            <a:r>
              <a:rPr lang="en-US" sz="1400">
                <a:cs typeface="Arial"/>
              </a:rPr>
              <a:t>energy storage and advanced tech like automated load management systems are now eligible for make-ready incentives </a:t>
            </a:r>
          </a:p>
          <a:p>
            <a:pPr marL="285750" lvl="0" indent="-285750">
              <a:buFont typeface="Arial" panose="020B0604020202020204" pitchFamily="34" charset="0"/>
              <a:buChar char="•"/>
              <a:defRPr/>
            </a:pPr>
            <a:r>
              <a:rPr lang="en-US" sz="1400">
                <a:cs typeface="Arial"/>
              </a:rPr>
              <a:t>Expanded eligibility for MHD pilot – CSC now eligible for up to 50% if in DAC or public</a:t>
            </a:r>
          </a:p>
          <a:p>
            <a:pPr marL="285750" lvl="0" indent="-285750">
              <a:buFont typeface="Arial" panose="020B0604020202020204" pitchFamily="34" charset="0"/>
              <a:buChar char="•"/>
              <a:defRPr/>
            </a:pPr>
            <a:endParaRPr lang="en-US" sz="1400">
              <a:cs typeface="Arial"/>
            </a:endParaRPr>
          </a:p>
          <a:p>
            <a:pPr marL="0" lvl="0" indent="0">
              <a:buFont typeface="Arial" panose="020B0604020202020204" pitchFamily="34" charset="0"/>
              <a:buNone/>
              <a:defRPr/>
            </a:pPr>
            <a:r>
              <a:rPr lang="en-US" sz="1400">
                <a:cs typeface="Arial"/>
              </a:rPr>
              <a:t>New program</a:t>
            </a:r>
          </a:p>
          <a:p>
            <a:pPr marL="285750" lvl="0" indent="-285750">
              <a:buFont typeface="Arial" panose="020B0604020202020204" pitchFamily="34" charset="0"/>
              <a:buChar char="•"/>
              <a:defRPr/>
            </a:pPr>
            <a:r>
              <a:rPr lang="en-US" sz="1400" err="1">
                <a:cs typeface="Arial"/>
              </a:rPr>
              <a:t>Micromobility</a:t>
            </a:r>
            <a:r>
              <a:rPr lang="en-US" sz="1400">
                <a:cs typeface="Arial"/>
              </a:rPr>
              <a:t> - $20M for CECONY and O&amp;R, $5M for NYSERDA to implement upstate program </a:t>
            </a:r>
          </a:p>
          <a:p>
            <a:pPr marL="285750" lvl="0" indent="-285750">
              <a:buFont typeface="Arial" panose="020B0604020202020204" pitchFamily="34" charset="0"/>
              <a:buChar char="•"/>
              <a:defRPr/>
            </a:pPr>
            <a:endParaRPr lang="en-US" sz="1400">
              <a:cs typeface="Arial"/>
            </a:endParaRPr>
          </a:p>
          <a:p>
            <a:pPr marL="0" lvl="0" indent="0">
              <a:buFont typeface="Arial" panose="020B0604020202020204" pitchFamily="34" charset="0"/>
              <a:buNone/>
              <a:defRPr/>
            </a:pPr>
            <a:r>
              <a:rPr lang="en-US" sz="1400">
                <a:cs typeface="Arial"/>
              </a:rPr>
              <a:t>Opportunities and resources for stakeholders:</a:t>
            </a:r>
          </a:p>
          <a:p>
            <a:pPr marL="285750" lvl="0" indent="-285750">
              <a:buFont typeface="Arial" panose="020B0604020202020204" pitchFamily="34" charset="0"/>
              <a:buChar char="•"/>
              <a:defRPr/>
            </a:pPr>
            <a:r>
              <a:rPr lang="en-US" sz="1400">
                <a:cs typeface="Arial"/>
              </a:rPr>
              <a:t>DPS webinar on order </a:t>
            </a:r>
          </a:p>
          <a:p>
            <a:pPr marL="285750" lvl="0" indent="-285750">
              <a:buFont typeface="Arial" panose="020B0604020202020204" pitchFamily="34" charset="0"/>
              <a:buChar char="•"/>
              <a:defRPr/>
            </a:pPr>
            <a:r>
              <a:rPr lang="en-US" sz="1400">
                <a:cs typeface="Arial"/>
              </a:rPr>
              <a:t>Utility online tracker - in addition, Con Ed holds monthly webinars for our trade-allies</a:t>
            </a:r>
          </a:p>
          <a:p>
            <a:pPr marL="285750" lvl="0" indent="-285750">
              <a:buFont typeface="Arial" panose="020B0604020202020204" pitchFamily="34" charset="0"/>
              <a:buChar char="•"/>
              <a:defRPr/>
            </a:pPr>
            <a:r>
              <a:rPr lang="en-US" sz="1400">
                <a:cs typeface="Arial"/>
              </a:rPr>
              <a:t>EVIIWG on queue mgmt. – CECONY will develop initial straw proposal for consideration </a:t>
            </a:r>
          </a:p>
          <a:p>
            <a:pPr marL="285750" lvl="0" indent="-285750">
              <a:buFont typeface="Arial" panose="020B0604020202020204" pitchFamily="34" charset="0"/>
              <a:buChar char="•"/>
              <a:defRPr/>
            </a:pPr>
            <a:r>
              <a:rPr lang="en-US" sz="1400">
                <a:cs typeface="Arial"/>
              </a:rPr>
              <a:t>VGI will be discussed in ITWG</a:t>
            </a:r>
          </a:p>
          <a:p>
            <a:pPr marL="285750" lvl="0" indent="-285750">
              <a:buFont typeface="Arial" panose="020B0604020202020204" pitchFamily="34" charset="0"/>
              <a:buChar char="•"/>
              <a:defRPr/>
            </a:pPr>
            <a:r>
              <a:rPr lang="en-US" sz="1400">
                <a:cs typeface="Arial"/>
              </a:rPr>
              <a:t>Load serving capacity maps will be updated annually – new layer for heating electrification will be added </a:t>
            </a:r>
          </a:p>
          <a:p>
            <a:pPr marL="285750" marR="0" lvl="0" indent="-285750" algn="l" defTabSz="10972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DM Sans" pitchFamily="2" charset="0"/>
              </a:rPr>
              <a:t>Continued opportunities to engage fleets including with transit authorities, school districts, etc. with program incentives and technical assistance</a:t>
            </a:r>
          </a:p>
          <a:p>
            <a:pPr marL="285750" lvl="0" indent="-285750">
              <a:buFont typeface="Arial" panose="020B0604020202020204" pitchFamily="34" charset="0"/>
              <a:buChar char="•"/>
              <a:defRPr/>
            </a:pPr>
            <a:endParaRPr lang="en-US" sz="1400">
              <a:cs typeface="Arial"/>
            </a:endParaRPr>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1786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cs typeface="Arial"/>
              </a:rPr>
              <a:t>Downstate CMCP:</a:t>
            </a:r>
          </a:p>
          <a:p>
            <a:pPr marL="891540" lvl="1">
              <a:defRPr/>
            </a:pPr>
            <a:r>
              <a:rPr lang="en-US" sz="1400"/>
              <a:t>o Peak Avoidance Incentive: $/kW incentive for avoided kW during peak periods, with differing incentives for winter and summer</a:t>
            </a:r>
            <a:endParaRPr lang="en-US" sz="1400">
              <a:cs typeface="Arial"/>
            </a:endParaRPr>
          </a:p>
          <a:p>
            <a:pPr marL="891540" lvl="1">
              <a:defRPr/>
            </a:pPr>
            <a:r>
              <a:rPr lang="en-US" sz="1400"/>
              <a:t>o Overnight Off-Peak Charging Incentive: $/kWh incentive for all charging between midnight-8 am</a:t>
            </a:r>
            <a:endParaRPr lang="en-US" sz="1400">
              <a:cs typeface="Arial"/>
            </a:endParaRPr>
          </a:p>
          <a:p>
            <a:pPr>
              <a:defRPr/>
            </a:pPr>
            <a:r>
              <a:rPr lang="en-US" sz="1400"/>
              <a:t>• All commercial charging customers will be eligible for the program, including participants in demand response and </a:t>
            </a:r>
            <a:r>
              <a:rPr lang="en-US" sz="1400" err="1"/>
              <a:t>SmartCharge</a:t>
            </a:r>
            <a:r>
              <a:rPr lang="en-US" sz="1400"/>
              <a:t> New York</a:t>
            </a:r>
            <a:endParaRPr lang="en-US" sz="1400">
              <a:cs typeface="Arial"/>
            </a:endParaRPr>
          </a:p>
          <a:p>
            <a:pPr>
              <a:defRPr/>
            </a:pPr>
            <a:r>
              <a:rPr lang="en-US" sz="1400"/>
              <a:t>• Use-case specific incentive adders for public L2 and transit will provide additional operating cost relief (until the EV PIR becomes available)</a:t>
            </a:r>
            <a:endParaRPr lang="en-US" sz="1400">
              <a:cs typeface="Arial"/>
            </a:endParaRPr>
          </a:p>
          <a:p>
            <a:pPr>
              <a:defRPr/>
            </a:pPr>
            <a:endParaRPr lang="en-US" sz="1400">
              <a:cs typeface="Arial"/>
            </a:endParaRPr>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82684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Timeline of where we are and what’s on the horizon – highlighting major milestones, </a:t>
            </a:r>
            <a:r>
              <a:rPr lang="en-US" err="1"/>
              <a:t>esp</a:t>
            </a:r>
            <a:r>
              <a:rPr lang="en-US"/>
              <a:t> ones relevant for stakeholders</a:t>
            </a:r>
          </a:p>
          <a:p>
            <a:endParaRPr lang="en-US"/>
          </a:p>
          <a:p>
            <a:r>
              <a:rPr lang="en-US"/>
              <a:t>Above timeline – stakeholder/DPS/PSC actions</a:t>
            </a:r>
          </a:p>
          <a:p>
            <a:r>
              <a:rPr lang="en-US"/>
              <a:t>Below timeline – JU actions </a:t>
            </a:r>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953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pPr/>
              <a:t>26</a:t>
            </a:fld>
            <a:endParaRPr lang="en-US"/>
          </a:p>
        </p:txBody>
      </p:sp>
    </p:spTree>
    <p:extLst>
      <p:ext uri="{BB962C8B-B14F-4D97-AF65-F5344CB8AC3E}">
        <p14:creationId xmlns:p14="http://schemas.microsoft.com/office/powerpoint/2010/main" val="218105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3</a:t>
            </a:fld>
            <a:endParaRPr lang="en-US"/>
          </a:p>
        </p:txBody>
      </p:sp>
    </p:spTree>
    <p:extLst>
      <p:ext uri="{BB962C8B-B14F-4D97-AF65-F5344CB8AC3E}">
        <p14:creationId xmlns:p14="http://schemas.microsoft.com/office/powerpoint/2010/main" val="90950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5226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5</a:t>
            </a:fld>
            <a:endParaRPr lang="en-US"/>
          </a:p>
        </p:txBody>
      </p:sp>
    </p:spTree>
    <p:extLst>
      <p:ext uri="{BB962C8B-B14F-4D97-AF65-F5344CB8AC3E}">
        <p14:creationId xmlns:p14="http://schemas.microsoft.com/office/powerpoint/2010/main" val="401515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5793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9</a:t>
            </a:fld>
            <a:endParaRPr lang="en-US"/>
          </a:p>
        </p:txBody>
      </p:sp>
    </p:spTree>
    <p:extLst>
      <p:ext uri="{BB962C8B-B14F-4D97-AF65-F5344CB8AC3E}">
        <p14:creationId xmlns:p14="http://schemas.microsoft.com/office/powerpoint/2010/main" val="45959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9999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11</a:t>
            </a:fld>
            <a:endParaRPr lang="en-US"/>
          </a:p>
        </p:txBody>
      </p:sp>
    </p:spTree>
    <p:extLst>
      <p:ext uri="{BB962C8B-B14F-4D97-AF65-F5344CB8AC3E}">
        <p14:creationId xmlns:p14="http://schemas.microsoft.com/office/powerpoint/2010/main" val="246105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0.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descr="Logo, company name&#10;&#10;Description automatically generated">
            <a:extLst>
              <a:ext uri="{FF2B5EF4-FFF2-40B4-BE49-F238E27FC236}">
                <a16:creationId xmlns:a16="http://schemas.microsoft.com/office/drawing/2014/main" id="{3755ED21-C285-44B8-8421-8312D0A54830}"/>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ogo, company name&#10;&#10;Description automatically generated">
            <a:extLst>
              <a:ext uri="{FF2B5EF4-FFF2-40B4-BE49-F238E27FC236}">
                <a16:creationId xmlns:a16="http://schemas.microsoft.com/office/drawing/2014/main" id="{03A24920-B733-4A76-A5AB-61E4BB0811DA}"/>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7E77F4D5-74EA-4C78-A7DD-0D7FD7F13D7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48D54125-AB6A-4828-A337-8252D2DA4C5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70D6FF83-E91D-4A38-B35E-20BF12CB54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76BA63C2-E8A1-4494-9B1E-B8ECA8CE97B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80295D77-0EF8-4EA2-A387-134DD0F11243}"/>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02ADB2B1-2998-42C5-9393-EDE68BDF0D34}"/>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031153FF-22A9-454E-BB06-2A29B5B300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81AE57B5-64DF-4C78-98A5-FFE1373569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31EA2145-9FC7-4F47-B4C3-0174AEAF8D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BACDD720-F4CB-493D-8C23-97B6E4B01DE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F4E87400-F278-4CE3-BA02-C950503D58E7}"/>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E0B0C027-1AAE-4783-85BE-31BFBDC4EAE1}"/>
              </a:ext>
            </a:extLst>
          </p:cNvPr>
          <p:cNvPicPr>
            <a:picLocks noChangeAspect="1"/>
          </p:cNvPicPr>
          <p:nvPr userDrawn="1"/>
        </p:nvPicPr>
        <p:blipFill>
          <a:blip r:embed="rId6"/>
          <a:stretch>
            <a:fillRect/>
          </a:stretch>
        </p:blipFill>
        <p:spPr>
          <a:xfrm>
            <a:off x="6984026" y="7835301"/>
            <a:ext cx="662347" cy="356976"/>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a16="http://schemas.microsoft.com/office/drawing/2014/main" id="{21369A05-AAAB-47BE-92E6-1BE973DC928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a:extLst>
              <a:ext uri="{FF2B5EF4-FFF2-40B4-BE49-F238E27FC236}">
                <a16:creationId xmlns:a16="http://schemas.microsoft.com/office/drawing/2014/main" id="{8217BB1F-3EF3-4710-8940-946643F4541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a:extLst>
              <a:ext uri="{FF2B5EF4-FFF2-40B4-BE49-F238E27FC236}">
                <a16:creationId xmlns:a16="http://schemas.microsoft.com/office/drawing/2014/main" id="{421E5F9B-6BA3-41AD-84FB-A83EFF6920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a:extLst>
              <a:ext uri="{FF2B5EF4-FFF2-40B4-BE49-F238E27FC236}">
                <a16:creationId xmlns:a16="http://schemas.microsoft.com/office/drawing/2014/main" id="{7A93947E-B910-4013-83D2-C6FC0D09FE0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a:extLst>
              <a:ext uri="{FF2B5EF4-FFF2-40B4-BE49-F238E27FC236}">
                <a16:creationId xmlns:a16="http://schemas.microsoft.com/office/drawing/2014/main" id="{D2BCAEAF-5EB5-4490-87DC-C15B419E142C}"/>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descr="Logo, company name&#10;&#10;Description automatically generated">
            <a:extLst>
              <a:ext uri="{FF2B5EF4-FFF2-40B4-BE49-F238E27FC236}">
                <a16:creationId xmlns:a16="http://schemas.microsoft.com/office/drawing/2014/main" id="{3427198D-247E-419F-8FC3-E7320859BC6F}"/>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a:extLst>
              <a:ext uri="{FF2B5EF4-FFF2-40B4-BE49-F238E27FC236}">
                <a16:creationId xmlns:a16="http://schemas.microsoft.com/office/drawing/2014/main" id="{342974D9-8A21-418F-B960-F1A63258D1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C61C7D78-2948-4BE3-A8B1-9BB172C0BF6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a:extLst>
              <a:ext uri="{FF2B5EF4-FFF2-40B4-BE49-F238E27FC236}">
                <a16:creationId xmlns:a16="http://schemas.microsoft.com/office/drawing/2014/main" id="{BE106430-AE66-45F6-90D2-1DC8B391165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a:extLst>
              <a:ext uri="{FF2B5EF4-FFF2-40B4-BE49-F238E27FC236}">
                <a16:creationId xmlns:a16="http://schemas.microsoft.com/office/drawing/2014/main" id="{CC7C1C14-D09A-4260-9C8D-B30879ADE98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7">
            <a:extLst>
              <a:ext uri="{FF2B5EF4-FFF2-40B4-BE49-F238E27FC236}">
                <a16:creationId xmlns:a16="http://schemas.microsoft.com/office/drawing/2014/main" id="{574E6D77-C121-42CF-9013-5039EDC8351E}"/>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descr="Logo, company name&#10;&#10;Description automatically generated">
            <a:extLst>
              <a:ext uri="{FF2B5EF4-FFF2-40B4-BE49-F238E27FC236}">
                <a16:creationId xmlns:a16="http://schemas.microsoft.com/office/drawing/2014/main" id="{EFF2DE5C-655B-46DA-A6B5-FECC798416ED}"/>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7FA53539-5C03-4A61-9A17-EDAFD75F760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35888F6D-5855-473C-9EF7-4B513046AC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2AD93146-47A2-427E-B4FB-5B9975A24C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1A9A0A8C-ACE8-4D97-97F5-9A2FAA8F08A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C65163CC-6E1F-49A3-B61E-018F6A523D1E}"/>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4171F20A-BFCC-4306-BC3C-476229CB0807}"/>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38A26C7C-8761-4690-8748-5071C179A2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AFDB1DED-B50B-440F-AD8B-EFDFD1897B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A57A76D0-D5F8-4B7A-9F95-379982F6C1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737168A0-4D63-4B06-8A31-E023EC6170B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D90F5252-CA72-4274-8A04-F74DC8295940}"/>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82CAE546-7BF2-4621-A5EA-0D6715B82B33}"/>
              </a:ext>
            </a:extLst>
          </p:cNvPr>
          <p:cNvPicPr>
            <a:picLocks noChangeAspect="1"/>
          </p:cNvPicPr>
          <p:nvPr userDrawn="1"/>
        </p:nvPicPr>
        <p:blipFill>
          <a:blip r:embed="rId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FA2BA93B-60D0-4878-A175-05EEA99212FB}"/>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ogo, company name&#10;&#10;Description automatically generated">
            <a:extLst>
              <a:ext uri="{FF2B5EF4-FFF2-40B4-BE49-F238E27FC236}">
                <a16:creationId xmlns:a16="http://schemas.microsoft.com/office/drawing/2014/main" id="{0804D9C1-4F1F-4EFD-B33E-0B52088B3081}"/>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95BBDB36-0823-41AC-B52D-172E4B52E9E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761662B7-CDE0-4F61-B0A0-99068DEB0A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38FDC39E-8580-4A00-AC90-4D428C4615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61C43E9E-F004-4190-A533-148DCFB5069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D90A95E2-ECD9-4055-9913-07D18AC7A07F}"/>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C700BEE9-B6B8-45AF-8531-559E3C67C370}"/>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2B25CB0A-AFCB-4D3A-8639-24DF43CC4A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5FFA043A-8D73-492D-8B64-F519A80E4A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91DF5A9A-9858-4ACA-B431-4595AFA6A35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073C2E0C-FFF1-48BE-AE9D-B9420355CED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CF74A73A-A28D-47BA-AEFB-C1E0AF80BA9F}"/>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5DA2EC41-6BE1-465F-8DA9-47F49F21D259}"/>
              </a:ext>
            </a:extLst>
          </p:cNvPr>
          <p:cNvPicPr>
            <a:picLocks noChangeAspect="1"/>
          </p:cNvPicPr>
          <p:nvPr userDrawn="1"/>
        </p:nvPicPr>
        <p:blipFill>
          <a:blip r:embed="rId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256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4037200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4114861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2478300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8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932200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61262125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365750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072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16324351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4226179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5287997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10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4291457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6189991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7117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FA2BA93B-60D0-4878-A175-05EEA99212FB}"/>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97308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gi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3.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png"/><Relationship Id="rId2" Type="http://schemas.openxmlformats.org/officeDocument/2006/relationships/slideLayout" Target="../slideLayouts/slideLayout67.xml"/><Relationship Id="rId16" Type="http://schemas.openxmlformats.org/officeDocument/2006/relationships/image" Target="../media/image6.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5" Type="http://schemas.openxmlformats.org/officeDocument/2006/relationships/image" Target="../media/image5.gif"/><Relationship Id="rId10" Type="http://schemas.openxmlformats.org/officeDocument/2006/relationships/theme" Target="../theme/theme10.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4.gi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4.gi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3.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2.png"/><Relationship Id="rId5" Type="http://schemas.openxmlformats.org/officeDocument/2006/relationships/slideLayout" Target="../slideLayouts/slideLayout79.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78.xml"/><Relationship Id="rId9" Type="http://schemas.openxmlformats.org/officeDocument/2006/relationships/theme" Target="../theme/theme11.xml"/><Relationship Id="rId14" Type="http://schemas.openxmlformats.org/officeDocument/2006/relationships/image" Target="../media/image5.gi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9.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8.jpeg"/><Relationship Id="rId17" Type="http://schemas.openxmlformats.org/officeDocument/2006/relationships/image" Target="../media/image5.gif"/><Relationship Id="rId2" Type="http://schemas.openxmlformats.org/officeDocument/2006/relationships/slideLayout" Target="../slideLayouts/slideLayout84.xml"/><Relationship Id="rId16" Type="http://schemas.openxmlformats.org/officeDocument/2006/relationships/image" Target="../media/image4.gif"/><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5" Type="http://schemas.openxmlformats.org/officeDocument/2006/relationships/image" Target="../media/image3.png"/><Relationship Id="rId10" Type="http://schemas.openxmlformats.org/officeDocument/2006/relationships/theme" Target="../theme/theme1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g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3.xml"/><Relationship Id="rId14" Type="http://schemas.openxmlformats.org/officeDocument/2006/relationships/image" Target="../media/image5.gi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gi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5.xml"/><Relationship Id="rId1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image" Target="../media/image5.gif"/><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gi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gi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3.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2.png"/><Relationship Id="rId5" Type="http://schemas.openxmlformats.org/officeDocument/2006/relationships/slideLayout" Target="../slideLayouts/slideLayout54.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53.xml"/><Relationship Id="rId9" Type="http://schemas.openxmlformats.org/officeDocument/2006/relationships/theme" Target="../theme/theme8.xml"/><Relationship Id="rId14" Type="http://schemas.openxmlformats.org/officeDocument/2006/relationships/image" Target="../media/image5.gi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gi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3.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2.png"/><Relationship Id="rId5" Type="http://schemas.openxmlformats.org/officeDocument/2006/relationships/slideLayout" Target="../slideLayouts/slideLayout62.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61.xml"/><Relationship Id="rId9" Type="http://schemas.openxmlformats.org/officeDocument/2006/relationships/theme" Target="../theme/theme9.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AB800650-EF21-49B9-ACC7-85B3E8F67FBD}"/>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406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A76083C-3DC2-4810-B5DA-23F669A3FC5C}"/>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243121356"/>
      </p:ext>
    </p:extLst>
  </p:cSld>
  <p:clrMap bg1="lt1" tx1="dk1" bg2="lt2" tx2="dk2" accent1="accent1" accent2="accent2" accent3="accent3" accent4="accent4" accent5="accent5" accent6="accent6" hlink="hlink" folHlink="folHlink"/>
  <p:sldLayoutIdLst>
    <p:sldLayoutId id="2147485346" r:id="rId1"/>
    <p:sldLayoutId id="2147485347" r:id="rId2"/>
    <p:sldLayoutId id="2147485348" r:id="rId3"/>
    <p:sldLayoutId id="2147485349" r:id="rId4"/>
    <p:sldLayoutId id="2147485350" r:id="rId5"/>
    <p:sldLayoutId id="2147485351" r:id="rId6"/>
    <p:sldLayoutId id="2147485352" r:id="rId7"/>
    <p:sldLayoutId id="2147485353"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4"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7460" y="7837336"/>
            <a:ext cx="392113" cy="323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7067" y="7837336"/>
            <a:ext cx="393192" cy="320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6212130"/>
      </p:ext>
    </p:extLst>
  </p:cSld>
  <p:clrMap bg1="lt1" tx1="dk1" bg2="lt2" tx2="dk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3837" r:id="rId1"/>
    <p:sldLayoutId id="2147484018" r:id="rId2"/>
    <p:sldLayoutId id="2147483839" r:id="rId3"/>
    <p:sldLayoutId id="2147483840" r:id="rId4"/>
    <p:sldLayoutId id="2147483841"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2D78FAFF-7A57-46A1-8595-95A406A75562}"/>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0E1BE3EB-7067-477B-B041-AB47A0AFFC7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9A2ADF66-0487-42E3-A5CB-560BFF51AD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E5DDEE56-7539-43B8-A922-56E101E0B28E}"/>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4539057E-E395-469F-AC2D-CD25B1754344}"/>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D779115F-E9F4-4484-A3EA-06AD9D2341D4}"/>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7" name="Picture 16">
            <a:extLst>
              <a:ext uri="{FF2B5EF4-FFF2-40B4-BE49-F238E27FC236}">
                <a16:creationId xmlns:a16="http://schemas.microsoft.com/office/drawing/2014/main" id="{9BA1D0BF-60A3-4692-B311-41D143EACA6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902A7E9F-05F8-4442-BFEB-A34208DCDC6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71A5B7AA-6CD9-4C15-8538-5CB64288DE8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5FB38E45-1EAE-4389-BEFB-59DE37DD8A9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C7BBDD83-369C-4C21-9B45-C884D64DC9B9}"/>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11447320-A76E-4D2C-8073-94E324C8EA3E}"/>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FF84537F-17B4-4CC8-AD75-E13B503B3F14}"/>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4A84D95B-8647-463A-BCFE-2FDD7BF0B9A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B64F23EF-0C08-4FFD-B6C6-6A37CE382ED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65DE9142-8B2D-4A3C-9540-CB8519285E6B}"/>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1E08D983-A9A5-4464-BB16-EF0BF01CC632}"/>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97B689C9-84D0-4E34-9CCE-D92DE291D632}"/>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 id="2147485306" r:id="rId4"/>
    <p:sldLayoutId id="2147485307"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EE172ACB-D218-47EF-8292-B8B8989E64AD}"/>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4.xm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hyperlink" Target="http://www.jointutiitiesofny.org/"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hyperlink" Target="mailto:info@jointutilitiesofn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hyperlink" Target="http://documents.dps.ny.gov/public/MatterManagement/CaseMaster.aspx?Mattercaseno=18-E-0138" TargetMode="External"/><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notesSlide" Target="../notesSlides/notesSlide19.xml"/><Relationship Id="rId16" Type="http://schemas.openxmlformats.org/officeDocument/2006/relationships/image" Target="../media/image42.svg"/><Relationship Id="rId20" Type="http://schemas.openxmlformats.org/officeDocument/2006/relationships/image" Target="../media/image46.png"/><Relationship Id="rId1" Type="http://schemas.openxmlformats.org/officeDocument/2006/relationships/slideLayout" Target="../slideLayouts/slideLayout5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hyperlink" Target="https://documents.dps.ny.gov/public/MatterManagement/CaseMaster.aspx?MatterSeq=67985&amp;MNO=22-E-0236" TargetMode="External"/><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hyperlink" Target="https://documents.dps.ny.gov/public/MatterManagement/CaseMaster.aspx?MatterSeq=69967&amp;MNO=23-E-0070"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dps.ny.gov/event/evs-make-ready-program-stakeholder-webinar" TargetMode="External"/><Relationship Id="rId7" Type="http://schemas.openxmlformats.org/officeDocument/2006/relationships/image" Target="../media/image38.svg"/><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image" Target="../media/image37.png"/><Relationship Id="rId11" Type="http://schemas.openxmlformats.org/officeDocument/2006/relationships/image" Target="../media/image46.png"/><Relationship Id="rId5" Type="http://schemas.openxmlformats.org/officeDocument/2006/relationships/image" Target="../media/image36.svg"/><Relationship Id="rId10" Type="http://schemas.openxmlformats.org/officeDocument/2006/relationships/image" Target="../media/image45.png"/><Relationship Id="rId4" Type="http://schemas.openxmlformats.org/officeDocument/2006/relationships/image" Target="../media/image35.png"/><Relationship Id="rId9" Type="http://schemas.openxmlformats.org/officeDocument/2006/relationships/image" Target="../media/image44.sv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documents.dps.ny.gov/public/MatterManagement/CaseMaster.aspx?Mattercaseno=18-E-0138" TargetMode="External"/><Relationship Id="rId2" Type="http://schemas.openxmlformats.org/officeDocument/2006/relationships/notesSlide" Target="../notesSlides/notesSlide22.xml"/><Relationship Id="rId1" Type="http://schemas.openxmlformats.org/officeDocument/2006/relationships/slideLayout" Target="../slideLayouts/slideLayout53.xml"/><Relationship Id="rId4" Type="http://schemas.openxmlformats.org/officeDocument/2006/relationships/hyperlink" Target="https://documents.dps.ny.gov/public/MatterManagement/CaseMaster.aspx?MatterSeq=67985&amp;MNO=22-E-023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jointutilitiesofny.org" TargetMode="External"/><Relationship Id="rId7"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53.xml"/><Relationship Id="rId6" Type="http://schemas.openxmlformats.org/officeDocument/2006/relationships/image" Target="../media/image47.png"/><Relationship Id="rId5" Type="http://schemas.openxmlformats.org/officeDocument/2006/relationships/hyperlink" Target="https://jointutilitiesofny.org/stakeholder-engagement/" TargetMode="External"/><Relationship Id="rId4" Type="http://schemas.openxmlformats.org/officeDocument/2006/relationships/hyperlink" Target="http://www.jointutilitiesofny.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Layout" Target="../slideLayouts/slideLayout55.xml"/><Relationship Id="rId4" Type="http://schemas.openxmlformats.org/officeDocument/2006/relationships/hyperlink" Target="mailto:info@jointutilitiesofny.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jointutiitiesofny.org/"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hyperlink" Target="mailto:info@jointutilitiesofn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hyperlink" Target="https://iedr.nyserda.ny.gov/assess-electrical-infrastructure" TargetMode="External"/><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529" y="4126230"/>
            <a:ext cx="6759305" cy="872455"/>
          </a:xfrm>
        </p:spPr>
        <p:txBody>
          <a:bodyPr anchor="ctr"/>
          <a:lstStyle/>
          <a:p>
            <a:r>
              <a:rPr lang="en-US">
                <a:cs typeface="Arial" panose="020B0604020202020204" pitchFamily="34" charset="0"/>
              </a:rPr>
              <a:t>Distributed System Platform (DSP) Stakeholder Webinar </a:t>
            </a:r>
          </a:p>
        </p:txBody>
      </p:sp>
      <p:sp>
        <p:nvSpPr>
          <p:cNvPr id="3" name="Subtitle 2"/>
          <p:cNvSpPr>
            <a:spLocks noGrp="1"/>
          </p:cNvSpPr>
          <p:nvPr>
            <p:ph type="subTitle" idx="1"/>
          </p:nvPr>
        </p:nvSpPr>
        <p:spPr>
          <a:xfrm>
            <a:off x="4432659" y="5444455"/>
            <a:ext cx="5505994" cy="498494"/>
          </a:xfrm>
        </p:spPr>
        <p:txBody>
          <a:bodyPr lIns="91440" tIns="45720" rIns="91440" bIns="45720" anchor="t">
            <a:normAutofit/>
          </a:bodyPr>
          <a:lstStyle/>
          <a:p>
            <a:r>
              <a:rPr lang="en-US" sz="2150">
                <a:cs typeface="Arial"/>
              </a:rPr>
              <a:t>December 2023</a:t>
            </a:r>
          </a:p>
        </p:txBody>
      </p:sp>
    </p:spTree>
    <p:extLst>
      <p:ext uri="{BB962C8B-B14F-4D97-AF65-F5344CB8AC3E}">
        <p14:creationId xmlns:p14="http://schemas.microsoft.com/office/powerpoint/2010/main" val="244058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1403208"/>
          </a:xfrm>
        </p:spPr>
        <p:txBody>
          <a:bodyPr/>
          <a:lstStyle/>
          <a:p>
            <a:r>
              <a:rPr lang="en-US">
                <a:solidFill>
                  <a:srgbClr val="002060"/>
                </a:solidFill>
                <a:latin typeface="DM Sans" pitchFamily="2" charset="77"/>
              </a:rPr>
              <a:t>Interconnection</a:t>
            </a:r>
            <a:br>
              <a:rPr lang="en-US">
                <a:solidFill>
                  <a:srgbClr val="002060"/>
                </a:solidFill>
                <a:latin typeface="DM Sans" pitchFamily="2" charset="77"/>
              </a:rPr>
            </a:br>
            <a:r>
              <a:rPr lang="en-US" sz="2800" i="1">
                <a:solidFill>
                  <a:srgbClr val="002060"/>
                </a:solidFill>
                <a:latin typeface="DM Sans" pitchFamily="2" charset="77"/>
              </a:rPr>
              <a:t>Presented by: Gabriele Viscariello</a:t>
            </a:r>
            <a:endParaRPr lang="en-US" sz="2800">
              <a:solidFill>
                <a:srgbClr val="002060"/>
              </a:solidFill>
              <a:latin typeface="DM Sans" pitchFamily="2" charset="77"/>
            </a:endParaRPr>
          </a:p>
        </p:txBody>
      </p:sp>
      <p:pic>
        <p:nvPicPr>
          <p:cNvPr id="3" name="Picture 2" descr="A picture containing sky, laser, scene&#10;&#10;Description automatically generated">
            <a:extLst>
              <a:ext uri="{FF2B5EF4-FFF2-40B4-BE49-F238E27FC236}">
                <a16:creationId xmlns:a16="http://schemas.microsoft.com/office/drawing/2014/main" id="{D3DA4E01-74D9-C06D-3D01-B7924A3179EA}"/>
              </a:ext>
            </a:extLst>
          </p:cNvPr>
          <p:cNvPicPr>
            <a:picLocks/>
          </p:cNvPicPr>
          <p:nvPr/>
        </p:nvPicPr>
        <p:blipFill>
          <a:blip r:embed="rId3"/>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880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273129"/>
            <a:ext cx="13150147" cy="519337"/>
          </a:xfrm>
        </p:spPr>
        <p:txBody>
          <a:bodyPr/>
          <a:lstStyle/>
          <a:p>
            <a:r>
              <a:rPr lang="en-US" sz="3350" b="1">
                <a:latin typeface="DM Sans" pitchFamily="2" charset="77"/>
                <a:cs typeface="Arial"/>
              </a:rPr>
              <a:t>Joint Utilities Continue Efforts to Facilitate Storage Interconnections and Explore UL CRD for Multimode</a:t>
            </a:r>
            <a:endParaRPr lang="en-US" b="1">
              <a:latin typeface="DM Sans" pitchFamily="2" charset="77"/>
            </a:endParaRPr>
          </a:p>
        </p:txBody>
      </p:sp>
      <p:sp>
        <p:nvSpPr>
          <p:cNvPr id="2" name="TextBox 1">
            <a:extLst>
              <a:ext uri="{FF2B5EF4-FFF2-40B4-BE49-F238E27FC236}">
                <a16:creationId xmlns:a16="http://schemas.microsoft.com/office/drawing/2014/main" id="{03CDE669-BCBD-C5C1-22F2-38BAD017BE87}"/>
              </a:ext>
            </a:extLst>
          </p:cNvPr>
          <p:cNvSpPr txBox="1"/>
          <p:nvPr/>
        </p:nvSpPr>
        <p:spPr>
          <a:xfrm>
            <a:off x="774550" y="1395149"/>
            <a:ext cx="13150147" cy="5478423"/>
          </a:xfrm>
          <a:prstGeom prst="rect">
            <a:avLst/>
          </a:prstGeom>
          <a:noFill/>
        </p:spPr>
        <p:txBody>
          <a:bodyPr wrap="square" lIns="91440" tIns="45720" rIns="91440" bIns="45720" rtlCol="0" anchor="t">
            <a:spAutoFit/>
          </a:bodyPr>
          <a:lstStyle/>
          <a:p>
            <a:r>
              <a:rPr lang="en-US" sz="2200">
                <a:solidFill>
                  <a:srgbClr val="2B84C9"/>
                </a:solidFill>
                <a:latin typeface="DM Sans"/>
              </a:rPr>
              <a:t>Potential Amendments to SIR Appendix K and Sharing of Charge and Discharge Windows</a:t>
            </a:r>
            <a:endParaRPr lang="en-US" sz="1800">
              <a:solidFill>
                <a:srgbClr val="2B84C9"/>
              </a:solidFill>
              <a:latin typeface="DM Sans"/>
            </a:endParaRPr>
          </a:p>
          <a:p>
            <a:pPr marL="285750" indent="-285750">
              <a:buClr>
                <a:schemeClr val="accent1"/>
              </a:buClr>
              <a:buFont typeface="Wingdings" panose="05000000000000000000" pitchFamily="2" charset="2"/>
              <a:buChar char="§"/>
            </a:pPr>
            <a:r>
              <a:rPr lang="en-US" sz="1800">
                <a:latin typeface="DM Sans"/>
              </a:rPr>
              <a:t>The JU is reviewing proposed edits to SIR Appendix K for battery energy storage (BESS) interconnections.</a:t>
            </a:r>
          </a:p>
          <a:p>
            <a:pPr marL="285750" indent="-285750">
              <a:buClr>
                <a:schemeClr val="accent1"/>
              </a:buClr>
              <a:buFont typeface="Wingdings" panose="05000000000000000000" pitchFamily="2" charset="2"/>
              <a:buChar char="§"/>
            </a:pPr>
            <a:r>
              <a:rPr lang="en-US" sz="1800">
                <a:latin typeface="DM Sans"/>
              </a:rPr>
              <a:t>Proposed edits would help clarify BESS operating characteristics and ensure that developers are submitting all relevant data.</a:t>
            </a:r>
          </a:p>
          <a:p>
            <a:pPr marL="834390" lvl="1" indent="-285750">
              <a:buClr>
                <a:schemeClr val="accent1"/>
              </a:buClr>
              <a:buFont typeface="Wingdings" panose="05000000000000000000" pitchFamily="2" charset="2"/>
              <a:buChar char="§"/>
            </a:pPr>
            <a:r>
              <a:rPr lang="en-US" sz="1800">
                <a:latin typeface="DM Sans"/>
              </a:rPr>
              <a:t>For example, the JU are proposing that developers submit a detailed list of auxiliary equipment to be used and the associated load.</a:t>
            </a:r>
          </a:p>
          <a:p>
            <a:pPr marL="285750" indent="-285750">
              <a:buClr>
                <a:schemeClr val="accent1"/>
              </a:buClr>
              <a:buFont typeface="Wingdings" panose="05000000000000000000" pitchFamily="2" charset="2"/>
              <a:buChar char="§"/>
            </a:pPr>
            <a:r>
              <a:rPr lang="en-US" sz="1800">
                <a:latin typeface="DM Sans"/>
              </a:rPr>
              <a:t>Each utility has also prepared and shared their preferred territory - wide charge and discharge windows with developers. </a:t>
            </a:r>
          </a:p>
          <a:p>
            <a:pPr marL="834390" lvl="1" indent="-285750">
              <a:buClr>
                <a:schemeClr val="accent1"/>
              </a:buClr>
              <a:buFont typeface="Wingdings" panose="05000000000000000000" pitchFamily="2" charset="2"/>
              <a:buChar char="§"/>
            </a:pPr>
            <a:r>
              <a:rPr lang="en-US" sz="1800">
                <a:latin typeface="DM Sans"/>
              </a:rPr>
              <a:t>These schedules are intended to help developers fulfill multiple use cases (NYISO market participation, VDER).</a:t>
            </a:r>
          </a:p>
          <a:p>
            <a:pPr lvl="1">
              <a:buClr>
                <a:schemeClr val="accent1"/>
              </a:buClr>
            </a:pPr>
            <a:endParaRPr lang="en-US" sz="1800">
              <a:latin typeface="DM Sans"/>
            </a:endParaRPr>
          </a:p>
          <a:p>
            <a:pPr>
              <a:buClr>
                <a:srgbClr val="356EA8"/>
              </a:buClr>
            </a:pPr>
            <a:r>
              <a:rPr lang="en-US" sz="2200">
                <a:solidFill>
                  <a:srgbClr val="2B84C9"/>
                </a:solidFill>
                <a:latin typeface="DM Sans"/>
              </a:rPr>
              <a:t>Discussions on UL CRD for Multimode</a:t>
            </a:r>
          </a:p>
          <a:p>
            <a:pPr marL="285750" indent="-285750">
              <a:buClr>
                <a:srgbClr val="356EA8"/>
              </a:buClr>
              <a:buFont typeface="Wingdings" panose="05000000000000000000" pitchFamily="2" charset="2"/>
              <a:buChar char="§"/>
            </a:pPr>
            <a:r>
              <a:rPr lang="en-US" sz="1800">
                <a:latin typeface="DM Sans"/>
              </a:rPr>
              <a:t>Of late, the JU have had some developers express interest in installing DERs with microgrid interconnect devices (MIDs) and backup interfaces (BUI) so that these systems can intentionally island.</a:t>
            </a:r>
          </a:p>
          <a:p>
            <a:pPr marL="285750" indent="-285750">
              <a:buClr>
                <a:srgbClr val="356EA8"/>
              </a:buClr>
              <a:buFont typeface="Wingdings" panose="05000000000000000000" pitchFamily="2" charset="2"/>
              <a:buChar char="§"/>
            </a:pPr>
            <a:r>
              <a:rPr lang="en-US" sz="1800">
                <a:latin typeface="DM Sans"/>
              </a:rPr>
              <a:t>The JU are exploring the requirement for appropriate UL certifications for the MIDs/ BUIs. The initial hypothesis is that the UL CRD for Multimode certification tests for backfeed prevention during intentional island conditions. </a:t>
            </a:r>
          </a:p>
          <a:p>
            <a:pPr marL="285750" indent="-285750">
              <a:buClr>
                <a:srgbClr val="356EA8"/>
              </a:buClr>
              <a:buFont typeface="Wingdings" panose="05000000000000000000" pitchFamily="2" charset="2"/>
              <a:buChar char="§"/>
            </a:pPr>
            <a:r>
              <a:rPr lang="en-US" sz="1800">
                <a:latin typeface="DM Sans"/>
              </a:rPr>
              <a:t>The JU is discussing this topic with UL. Pending the conclusion of these discussions, the JU will align on next steps (for e.g., amendments to the SIR, a communication to DER developers etc.).</a:t>
            </a:r>
          </a:p>
          <a:p>
            <a:pPr marL="285750" indent="-285750">
              <a:buClr>
                <a:srgbClr val="356EA8"/>
              </a:buClr>
              <a:buFont typeface="Wingdings" panose="05000000000000000000" pitchFamily="2" charset="2"/>
              <a:buChar char="§"/>
            </a:pPr>
            <a:endParaRPr lang="en-US" sz="1800">
              <a:latin typeface="DM Sans"/>
            </a:endParaRPr>
          </a:p>
          <a:p>
            <a:pPr>
              <a:buClr>
                <a:srgbClr val="356EA8"/>
              </a:buClr>
            </a:pPr>
            <a:endParaRPr lang="en-US" sz="1800">
              <a:latin typeface="DM Sans"/>
            </a:endParaRPr>
          </a:p>
        </p:txBody>
      </p:sp>
    </p:spTree>
    <p:extLst>
      <p:ext uri="{BB962C8B-B14F-4D97-AF65-F5344CB8AC3E}">
        <p14:creationId xmlns:p14="http://schemas.microsoft.com/office/powerpoint/2010/main" val="300916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Integrated Planning</a:t>
            </a:r>
            <a:br>
              <a:rPr lang="en-US">
                <a:latin typeface="DM Sans" pitchFamily="2" charset="77"/>
              </a:rPr>
            </a:br>
            <a:r>
              <a:rPr lang="en-US" sz="2800" i="1">
                <a:solidFill>
                  <a:srgbClr val="002060"/>
                </a:solidFill>
                <a:latin typeface="DM Sans"/>
                <a:cs typeface="Arial"/>
              </a:rPr>
              <a:t>Presented by: Alex Young, National Grid</a:t>
            </a:r>
            <a:endParaRPr lang="en-US" sz="2800">
              <a:solidFill>
                <a:srgbClr val="002060"/>
              </a:solidFill>
              <a:latin typeface="DM Sans" pitchFamily="2" charset="77"/>
            </a:endParaRPr>
          </a:p>
        </p:txBody>
      </p:sp>
      <p:pic>
        <p:nvPicPr>
          <p:cNvPr id="4" name="Graphic 3" descr="Document with solid fill">
            <a:extLst>
              <a:ext uri="{FF2B5EF4-FFF2-40B4-BE49-F238E27FC236}">
                <a16:creationId xmlns:a16="http://schemas.microsoft.com/office/drawing/2014/main" id="{9C56C5F0-5AC8-FEC8-2A4A-78EC2C4DB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0" y="3274538"/>
            <a:ext cx="914400" cy="914400"/>
          </a:xfrm>
          <a:prstGeom prst="rect">
            <a:avLst/>
          </a:prstGeom>
        </p:spPr>
      </p:pic>
    </p:spTree>
    <p:extLst>
      <p:ext uri="{BB962C8B-B14F-4D97-AF65-F5344CB8AC3E}">
        <p14:creationId xmlns:p14="http://schemas.microsoft.com/office/powerpoint/2010/main" val="277226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747189" y="361680"/>
            <a:ext cx="9862610" cy="494281"/>
          </a:xfrm>
        </p:spPr>
        <p:txBody>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a:solidFill>
                  <a:srgbClr val="002060"/>
                </a:solidFill>
                <a:latin typeface="DM Sans" pitchFamily="2" charset="77"/>
              </a:rPr>
              <a:t>Evolution of the Roadmap </a:t>
            </a:r>
            <a:endParaRPr lang="en-US">
              <a:latin typeface="DM Sans" pitchFamily="2" charset="77"/>
            </a:endParaRPr>
          </a:p>
        </p:txBody>
      </p:sp>
      <p:sp>
        <p:nvSpPr>
          <p:cNvPr id="4" name="TextBox 3">
            <a:extLst>
              <a:ext uri="{FF2B5EF4-FFF2-40B4-BE49-F238E27FC236}">
                <a16:creationId xmlns:a16="http://schemas.microsoft.com/office/drawing/2014/main" id="{33905447-98A7-BE99-8A50-C83E28D06751}"/>
              </a:ext>
            </a:extLst>
          </p:cNvPr>
          <p:cNvSpPr txBox="1"/>
          <p:nvPr/>
        </p:nvSpPr>
        <p:spPr>
          <a:xfrm>
            <a:off x="747189" y="1149566"/>
            <a:ext cx="13136022" cy="1089529"/>
          </a:xfrm>
          <a:prstGeom prst="rect">
            <a:avLst/>
          </a:prstGeom>
          <a:noFill/>
        </p:spPr>
        <p:txBody>
          <a:bodyPr wrap="square" lIns="91440" tIns="45720" rIns="91440" bIns="45720" rtlCol="0" anchor="t">
            <a:sp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2400">
                <a:latin typeface="DM Sans"/>
              </a:rPr>
              <a:t>The Joint Utilities, with guidance from stakeholders, developed a four staged Hosting Capacity implementation roadmap.  This was incorporated into New York Utility filings.</a:t>
            </a:r>
          </a:p>
          <a:p>
            <a:endParaRPr lang="en-US" sz="1680">
              <a:latin typeface="DM Sans" pitchFamily="2" charset="77"/>
            </a:endParaRPr>
          </a:p>
        </p:txBody>
      </p:sp>
      <p:pic>
        <p:nvPicPr>
          <p:cNvPr id="5" name="Picture 4" descr="Timeline&#10;&#10;Description automatically generated with low confidence">
            <a:extLst>
              <a:ext uri="{FF2B5EF4-FFF2-40B4-BE49-F238E27FC236}">
                <a16:creationId xmlns:a16="http://schemas.microsoft.com/office/drawing/2014/main" id="{F4E8FA0B-D6DE-8B71-8748-35C587BBC3BC}"/>
              </a:ext>
            </a:extLst>
          </p:cNvPr>
          <p:cNvPicPr>
            <a:picLocks noChangeAspect="1"/>
          </p:cNvPicPr>
          <p:nvPr/>
        </p:nvPicPr>
        <p:blipFill>
          <a:blip r:embed="rId3"/>
          <a:stretch>
            <a:fillRect/>
          </a:stretch>
        </p:blipFill>
        <p:spPr>
          <a:xfrm>
            <a:off x="747189" y="2409744"/>
            <a:ext cx="8914316" cy="4476452"/>
          </a:xfrm>
          <a:prstGeom prst="rect">
            <a:avLst/>
          </a:prstGeom>
        </p:spPr>
      </p:pic>
      <p:sp>
        <p:nvSpPr>
          <p:cNvPr id="7" name="Rectangle 6">
            <a:extLst>
              <a:ext uri="{FF2B5EF4-FFF2-40B4-BE49-F238E27FC236}">
                <a16:creationId xmlns:a16="http://schemas.microsoft.com/office/drawing/2014/main" id="{141C89F7-F844-E643-DD24-48EFCAC241D2}"/>
              </a:ext>
            </a:extLst>
          </p:cNvPr>
          <p:cNvSpPr/>
          <p:nvPr/>
        </p:nvSpPr>
        <p:spPr>
          <a:xfrm>
            <a:off x="5204347" y="3190927"/>
            <a:ext cx="1264663" cy="291408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3" name="Rectangle 2">
            <a:extLst>
              <a:ext uri="{FF2B5EF4-FFF2-40B4-BE49-F238E27FC236}">
                <a16:creationId xmlns:a16="http://schemas.microsoft.com/office/drawing/2014/main" id="{E0DE9755-2CD0-59AF-0B1B-CAEA7E5CE78E}"/>
              </a:ext>
            </a:extLst>
          </p:cNvPr>
          <p:cNvSpPr/>
          <p:nvPr/>
        </p:nvSpPr>
        <p:spPr>
          <a:xfrm>
            <a:off x="6664364" y="3634888"/>
            <a:ext cx="1079143" cy="1287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8" name="Rectangle 7">
            <a:extLst>
              <a:ext uri="{FF2B5EF4-FFF2-40B4-BE49-F238E27FC236}">
                <a16:creationId xmlns:a16="http://schemas.microsoft.com/office/drawing/2014/main" id="{9681EA5E-48DF-9CB6-DFA3-8027CF8FC118}"/>
              </a:ext>
            </a:extLst>
          </p:cNvPr>
          <p:cNvSpPr/>
          <p:nvPr/>
        </p:nvSpPr>
        <p:spPr>
          <a:xfrm>
            <a:off x="8008004" y="3343009"/>
            <a:ext cx="1079143" cy="1187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9" name="Rectangle 8">
            <a:extLst>
              <a:ext uri="{FF2B5EF4-FFF2-40B4-BE49-F238E27FC236}">
                <a16:creationId xmlns:a16="http://schemas.microsoft.com/office/drawing/2014/main" id="{2F7E64E3-B406-0F89-218E-5248A4FB16A7}"/>
              </a:ext>
            </a:extLst>
          </p:cNvPr>
          <p:cNvSpPr/>
          <p:nvPr/>
        </p:nvSpPr>
        <p:spPr>
          <a:xfrm>
            <a:off x="6605237" y="5352162"/>
            <a:ext cx="1460020" cy="712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10" name="Rectangle 9">
            <a:extLst>
              <a:ext uri="{FF2B5EF4-FFF2-40B4-BE49-F238E27FC236}">
                <a16:creationId xmlns:a16="http://schemas.microsoft.com/office/drawing/2014/main" id="{D7F7858A-53FF-F17B-CC4D-C51A8F2D482C}"/>
              </a:ext>
            </a:extLst>
          </p:cNvPr>
          <p:cNvSpPr/>
          <p:nvPr/>
        </p:nvSpPr>
        <p:spPr>
          <a:xfrm>
            <a:off x="5153714" y="2944174"/>
            <a:ext cx="1315297" cy="289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
        <p:nvSpPr>
          <p:cNvPr id="11" name="TextBox 10">
            <a:extLst>
              <a:ext uri="{FF2B5EF4-FFF2-40B4-BE49-F238E27FC236}">
                <a16:creationId xmlns:a16="http://schemas.microsoft.com/office/drawing/2014/main" id="{6F30766E-D914-0489-BFB8-0870430E097A}"/>
              </a:ext>
            </a:extLst>
          </p:cNvPr>
          <p:cNvSpPr txBox="1"/>
          <p:nvPr/>
        </p:nvSpPr>
        <p:spPr>
          <a:xfrm>
            <a:off x="6643231" y="3568122"/>
            <a:ext cx="1079143" cy="637098"/>
          </a:xfrm>
          <a:prstGeom prst="rect">
            <a:avLst/>
          </a:prstGeom>
          <a:noFill/>
        </p:spPr>
        <p:txBody>
          <a:bodyPr wrap="square" rtlCol="0">
            <a:sp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1140"/>
              <a:t>Stage 3.5 – EV and Energy Storage Maps</a:t>
            </a:r>
          </a:p>
        </p:txBody>
      </p:sp>
      <p:sp>
        <p:nvSpPr>
          <p:cNvPr id="12" name="TextBox 11">
            <a:extLst>
              <a:ext uri="{FF2B5EF4-FFF2-40B4-BE49-F238E27FC236}">
                <a16:creationId xmlns:a16="http://schemas.microsoft.com/office/drawing/2014/main" id="{9D6522EB-EFA0-D37F-E58E-526909DBD3CD}"/>
              </a:ext>
            </a:extLst>
          </p:cNvPr>
          <p:cNvSpPr txBox="1"/>
          <p:nvPr/>
        </p:nvSpPr>
        <p:spPr>
          <a:xfrm>
            <a:off x="7910745" y="3233811"/>
            <a:ext cx="1079143" cy="969496"/>
          </a:xfrm>
          <a:prstGeom prst="rect">
            <a:avLst/>
          </a:prstGeom>
          <a:noFill/>
        </p:spPr>
        <p:txBody>
          <a:bodyPr wrap="square" rtlCol="0">
            <a:sp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1140"/>
              <a:t>Stage 4 –Advanced Scenarios and Increased Granularity</a:t>
            </a:r>
          </a:p>
        </p:txBody>
      </p:sp>
      <p:sp>
        <p:nvSpPr>
          <p:cNvPr id="13" name="Rectangle 12">
            <a:extLst>
              <a:ext uri="{FF2B5EF4-FFF2-40B4-BE49-F238E27FC236}">
                <a16:creationId xmlns:a16="http://schemas.microsoft.com/office/drawing/2014/main" id="{F0B4538E-F64C-BD10-EA3D-4C2589533ADC}"/>
              </a:ext>
            </a:extLst>
          </p:cNvPr>
          <p:cNvSpPr/>
          <p:nvPr/>
        </p:nvSpPr>
        <p:spPr>
          <a:xfrm>
            <a:off x="5250889" y="5708561"/>
            <a:ext cx="1149642" cy="289637"/>
          </a:xfrm>
          <a:prstGeom prst="rect">
            <a:avLst/>
          </a:prstGeom>
          <a:solidFill>
            <a:srgbClr val="7DE07E"/>
          </a:solidFill>
          <a:ln>
            <a:solidFill>
              <a:srgbClr val="001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r>
              <a:rPr lang="en-US" sz="1080"/>
              <a:t>2019 - 2020</a:t>
            </a:r>
          </a:p>
        </p:txBody>
      </p:sp>
      <p:sp>
        <p:nvSpPr>
          <p:cNvPr id="14" name="Rectangle 13">
            <a:extLst>
              <a:ext uri="{FF2B5EF4-FFF2-40B4-BE49-F238E27FC236}">
                <a16:creationId xmlns:a16="http://schemas.microsoft.com/office/drawing/2014/main" id="{D39126FC-3E3D-5216-B260-8A09F3B1D89A}"/>
              </a:ext>
            </a:extLst>
          </p:cNvPr>
          <p:cNvSpPr/>
          <p:nvPr/>
        </p:nvSpPr>
        <p:spPr>
          <a:xfrm>
            <a:off x="6531219" y="5708561"/>
            <a:ext cx="1238845" cy="289637"/>
          </a:xfrm>
          <a:prstGeom prst="rect">
            <a:avLst/>
          </a:prstGeom>
          <a:solidFill>
            <a:srgbClr val="42C545"/>
          </a:solidFill>
          <a:ln>
            <a:solidFill>
              <a:srgbClr val="001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r>
              <a:rPr lang="en-US" sz="1080"/>
              <a:t>2021 - 2022</a:t>
            </a:r>
          </a:p>
        </p:txBody>
      </p:sp>
      <p:sp>
        <p:nvSpPr>
          <p:cNvPr id="6" name="Rectangle 5">
            <a:extLst>
              <a:ext uri="{FF2B5EF4-FFF2-40B4-BE49-F238E27FC236}">
                <a16:creationId xmlns:a16="http://schemas.microsoft.com/office/drawing/2014/main" id="{6594A789-7953-3BDE-FAD2-EF4BAB1F239F}"/>
              </a:ext>
            </a:extLst>
          </p:cNvPr>
          <p:cNvSpPr/>
          <p:nvPr/>
        </p:nvSpPr>
        <p:spPr>
          <a:xfrm>
            <a:off x="7910746" y="5708561"/>
            <a:ext cx="1176402" cy="2896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r>
              <a:rPr lang="en-US" sz="1200"/>
              <a:t>2023</a:t>
            </a:r>
          </a:p>
        </p:txBody>
      </p:sp>
      <p:sp>
        <p:nvSpPr>
          <p:cNvPr id="15" name="Rectangle 14">
            <a:extLst>
              <a:ext uri="{FF2B5EF4-FFF2-40B4-BE49-F238E27FC236}">
                <a16:creationId xmlns:a16="http://schemas.microsoft.com/office/drawing/2014/main" id="{FA361981-304B-8F01-EFE6-BC10CFA8CEE0}"/>
              </a:ext>
            </a:extLst>
          </p:cNvPr>
          <p:cNvSpPr/>
          <p:nvPr/>
        </p:nvSpPr>
        <p:spPr>
          <a:xfrm>
            <a:off x="7988605" y="3296298"/>
            <a:ext cx="1176402" cy="748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sz="1200">
                <a:solidFill>
                  <a:schemeClr val="tx1"/>
                </a:solidFill>
              </a:rPr>
              <a:t>Stage 4.1 – advanced functionality</a:t>
            </a:r>
          </a:p>
        </p:txBody>
      </p:sp>
      <p:sp>
        <p:nvSpPr>
          <p:cNvPr id="16" name="Rectangle 15">
            <a:extLst>
              <a:ext uri="{FF2B5EF4-FFF2-40B4-BE49-F238E27FC236}">
                <a16:creationId xmlns:a16="http://schemas.microsoft.com/office/drawing/2014/main" id="{EAA554EF-304F-AA64-020A-24D0356CCBBD}"/>
              </a:ext>
            </a:extLst>
          </p:cNvPr>
          <p:cNvSpPr/>
          <p:nvPr/>
        </p:nvSpPr>
        <p:spPr>
          <a:xfrm>
            <a:off x="7931879" y="3968552"/>
            <a:ext cx="1273674" cy="289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Tree>
    <p:extLst>
      <p:ext uri="{BB962C8B-B14F-4D97-AF65-F5344CB8AC3E}">
        <p14:creationId xmlns:p14="http://schemas.microsoft.com/office/powerpoint/2010/main" val="264461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2409714" y="431718"/>
            <a:ext cx="9862610" cy="494281"/>
          </a:xfrm>
        </p:spPr>
        <p:txBody>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a:solidFill>
                  <a:srgbClr val="002060"/>
                </a:solidFill>
                <a:latin typeface="DM Sans" pitchFamily="2" charset="77"/>
              </a:rPr>
              <a:t>Overview:  Stage 3.5</a:t>
            </a:r>
          </a:p>
        </p:txBody>
      </p:sp>
      <p:graphicFrame>
        <p:nvGraphicFramePr>
          <p:cNvPr id="10" name="Table 3">
            <a:extLst>
              <a:ext uri="{FF2B5EF4-FFF2-40B4-BE49-F238E27FC236}">
                <a16:creationId xmlns:a16="http://schemas.microsoft.com/office/drawing/2014/main" id="{9FC3267D-4B80-4847-9ABD-5D678B8CAE9D}"/>
              </a:ext>
            </a:extLst>
          </p:cNvPr>
          <p:cNvGraphicFramePr>
            <a:graphicFrameLocks noGrp="1"/>
          </p:cNvGraphicFramePr>
          <p:nvPr>
            <p:extLst>
              <p:ext uri="{D42A27DB-BD31-4B8C-83A1-F6EECF244321}">
                <p14:modId xmlns:p14="http://schemas.microsoft.com/office/powerpoint/2010/main" val="1676558284"/>
              </p:ext>
            </p:extLst>
          </p:nvPr>
        </p:nvGraphicFramePr>
        <p:xfrm>
          <a:off x="883962" y="1442410"/>
          <a:ext cx="4798562" cy="4645152"/>
        </p:xfrm>
        <a:graphic>
          <a:graphicData uri="http://schemas.openxmlformats.org/drawingml/2006/table">
            <a:tbl>
              <a:tblPr firstRow="1" bandRow="1">
                <a:tableStyleId>{5C22544A-7EE6-4342-B048-85BDC9FD1C3A}</a:tableStyleId>
              </a:tblPr>
              <a:tblGrid>
                <a:gridCol w="786188">
                  <a:extLst>
                    <a:ext uri="{9D8B030D-6E8A-4147-A177-3AD203B41FA5}">
                      <a16:colId xmlns:a16="http://schemas.microsoft.com/office/drawing/2014/main" val="2517169547"/>
                    </a:ext>
                  </a:extLst>
                </a:gridCol>
                <a:gridCol w="4012374">
                  <a:extLst>
                    <a:ext uri="{9D8B030D-6E8A-4147-A177-3AD203B41FA5}">
                      <a16:colId xmlns:a16="http://schemas.microsoft.com/office/drawing/2014/main" val="2550283148"/>
                    </a:ext>
                  </a:extLst>
                </a:gridCol>
              </a:tblGrid>
              <a:tr h="1572768">
                <a:tc gridSpan="2">
                  <a:txBody>
                    <a:bodyPr/>
                    <a:lstStyle/>
                    <a:p>
                      <a:r>
                        <a:rPr lang="en-US" sz="2400">
                          <a:solidFill>
                            <a:srgbClr val="2B84C9"/>
                          </a:solidFill>
                          <a:latin typeface="DM Sans"/>
                          <a:ea typeface="Open Sans"/>
                          <a:cs typeface="Open Sans"/>
                        </a:rPr>
                        <a:t>In 2022, the JU published Storage (ESS) HC maps showing… </a:t>
                      </a:r>
                      <a:endParaRPr lang="en-US" sz="2400">
                        <a:solidFill>
                          <a:srgbClr val="2B84C9"/>
                        </a:solidFill>
                        <a:latin typeface="DM Sans" pitchFamily="2" charset="77"/>
                        <a:ea typeface="Open Sans" panose="020B0606030504020204" pitchFamily="34" charset="0"/>
                        <a:cs typeface="Open Sans" panose="020B0606030504020204" pitchFamily="34" charset="0"/>
                      </a:endParaRPr>
                    </a:p>
                    <a:p>
                      <a:endParaRPr lang="en-US" sz="2400">
                        <a:solidFill>
                          <a:srgbClr val="2B84C9"/>
                        </a:solidFill>
                        <a:latin typeface="DM Sans" pitchFamily="2" charset="77"/>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5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 August, the JU presented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60610"/>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1</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DM Sans"/>
                          <a:ea typeface="Open Sans"/>
                          <a:cs typeface="Open Sans"/>
                        </a:rPr>
                        <a:t>Feeder-Level Hosting Capacity (min/max)</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130643"/>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2</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DM Sans"/>
                          <a:ea typeface="Open Sans"/>
                          <a:cs typeface="Open Sans"/>
                        </a:rPr>
                        <a:t>Additional System Data</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685108"/>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3</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DM Sans"/>
                          <a:ea typeface="Open Sans"/>
                          <a:cs typeface="Open Sans"/>
                        </a:rPr>
                        <a:t>Downloadable Feeder-Level Summary Data</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42522"/>
                  </a:ext>
                </a:extLst>
              </a:tr>
              <a:tr h="768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4</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a:latin typeface="DM Sans"/>
                          <a:ea typeface="Open Sans"/>
                          <a:cs typeface="Open Sans"/>
                        </a:rPr>
                        <a:t>Reflect Existing DER in Circuit Load Curves and Allocations</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47727"/>
                  </a:ext>
                </a:extLst>
              </a:tr>
            </a:tbl>
          </a:graphicData>
        </a:graphic>
      </p:graphicFrame>
      <p:graphicFrame>
        <p:nvGraphicFramePr>
          <p:cNvPr id="13" name="Table 6">
            <a:extLst>
              <a:ext uri="{FF2B5EF4-FFF2-40B4-BE49-F238E27FC236}">
                <a16:creationId xmlns:a16="http://schemas.microsoft.com/office/drawing/2014/main" id="{21DD6206-E29C-064E-994F-0C3865FBE459}"/>
              </a:ext>
            </a:extLst>
          </p:cNvPr>
          <p:cNvGraphicFramePr>
            <a:graphicFrameLocks noGrp="1"/>
          </p:cNvGraphicFramePr>
          <p:nvPr/>
        </p:nvGraphicFramePr>
        <p:xfrm>
          <a:off x="7904480" y="2251766"/>
          <a:ext cx="4367844" cy="2795016"/>
        </p:xfrm>
        <a:graphic>
          <a:graphicData uri="http://schemas.openxmlformats.org/drawingml/2006/table">
            <a:tbl>
              <a:tblPr firstRow="1" bandRow="1">
                <a:tableStyleId>{5C22544A-7EE6-4342-B048-85BDC9FD1C3A}</a:tableStyleId>
              </a:tblPr>
              <a:tblGrid>
                <a:gridCol w="4367844">
                  <a:extLst>
                    <a:ext uri="{9D8B030D-6E8A-4147-A177-3AD203B41FA5}">
                      <a16:colId xmlns:a16="http://schemas.microsoft.com/office/drawing/2014/main" val="2520862481"/>
                    </a:ext>
                  </a:extLst>
                </a:gridCol>
              </a:tblGrid>
              <a:tr h="1207008">
                <a:tc>
                  <a:txBody>
                    <a:bodyPr/>
                    <a:lstStyle/>
                    <a:p>
                      <a:r>
                        <a:rPr lang="en-US" sz="2400">
                          <a:solidFill>
                            <a:schemeClr val="bg1"/>
                          </a:solidFill>
                          <a:latin typeface="Open Sans"/>
                          <a:ea typeface="Open Sans"/>
                          <a:cs typeface="Open Sans"/>
                        </a:rPr>
                        <a:t>Due to stakeholder feedback, all map views also showed… </a:t>
                      </a: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901254533"/>
                  </a:ext>
                </a:extLst>
              </a:tr>
              <a:tr h="1572768">
                <a:tc>
                  <a:txBody>
                    <a:bodyPr/>
                    <a:lstStyle/>
                    <a:p>
                      <a:pPr marL="285750" indent="-285750">
                        <a:spcBef>
                          <a:spcPts val="1200"/>
                        </a:spcBef>
                        <a:spcAft>
                          <a:spcPts val="1200"/>
                        </a:spcAft>
                        <a:buFont typeface="Wingdings" pitchFamily="2" charset="2"/>
                        <a:buChar char="§"/>
                      </a:pPr>
                      <a:r>
                        <a:rPr lang="en-US" sz="1700" b="0">
                          <a:solidFill>
                            <a:schemeClr val="bg1"/>
                          </a:solidFill>
                          <a:latin typeface="Open Sans"/>
                          <a:ea typeface="Open Sans"/>
                          <a:cs typeface="Open Sans"/>
                        </a:rPr>
                        <a:t>post sub-transmission circuits that are available to host distributed generation on their individual portals to help developers best evaluate options for storage connections</a:t>
                      </a:r>
                      <a:r>
                        <a:rPr lang="en-US" sz="1200" b="0">
                          <a:solidFill>
                            <a:schemeClr val="bg1"/>
                          </a:solidFill>
                          <a:latin typeface="Open Sans"/>
                          <a:ea typeface="Open Sans"/>
                          <a:cs typeface="Open Sans"/>
                        </a:rPr>
                        <a:t>.</a:t>
                      </a:r>
                      <a:br>
                        <a:rPr lang="en-US" sz="1200" b="0">
                          <a:solidFill>
                            <a:srgbClr val="FFFFFF"/>
                          </a:solidFill>
                          <a:latin typeface="Open Sans"/>
                          <a:ea typeface="Open Sans"/>
                          <a:cs typeface="Open Sans"/>
                        </a:rPr>
                      </a:br>
                      <a:endParaRPr lang="en-US" sz="1200" b="0">
                        <a:solidFill>
                          <a:srgbClr val="FFFFFF"/>
                        </a:solidFill>
                        <a:latin typeface="Open Sans"/>
                        <a:ea typeface="Open Sans"/>
                        <a:cs typeface="Open Sans"/>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1742749442"/>
                  </a:ext>
                </a:extLst>
              </a:tr>
            </a:tbl>
          </a:graphicData>
        </a:graphic>
      </p:graphicFrame>
      <p:pic>
        <p:nvPicPr>
          <p:cNvPr id="8" name="Graphic 7" descr="Plug with solid fill">
            <a:extLst>
              <a:ext uri="{FF2B5EF4-FFF2-40B4-BE49-F238E27FC236}">
                <a16:creationId xmlns:a16="http://schemas.microsoft.com/office/drawing/2014/main" id="{C543B9ED-4CC8-3A53-86BA-B78FE6B3F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91434" y="1442410"/>
            <a:ext cx="1097280" cy="1097280"/>
          </a:xfrm>
          <a:prstGeom prst="rect">
            <a:avLst/>
          </a:prstGeom>
        </p:spPr>
      </p:pic>
    </p:spTree>
    <p:extLst>
      <p:ext uri="{BB962C8B-B14F-4D97-AF65-F5344CB8AC3E}">
        <p14:creationId xmlns:p14="http://schemas.microsoft.com/office/powerpoint/2010/main" val="31228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25D1-6C64-4513-8D42-3E8DC134E069}"/>
              </a:ext>
            </a:extLst>
          </p:cNvPr>
          <p:cNvSpPr>
            <a:spLocks noGrp="1"/>
          </p:cNvSpPr>
          <p:nvPr>
            <p:ph type="title"/>
          </p:nvPr>
        </p:nvSpPr>
        <p:spPr>
          <a:xfrm>
            <a:off x="2409714" y="431718"/>
            <a:ext cx="9862610" cy="494281"/>
          </a:xfrm>
        </p:spPr>
        <p:txBody>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a:solidFill>
                  <a:srgbClr val="002060"/>
                </a:solidFill>
                <a:latin typeface="DM Sans" pitchFamily="2" charset="77"/>
              </a:rPr>
              <a:t>Overview of Stage 4.1 &amp; More Recent Updates</a:t>
            </a:r>
          </a:p>
        </p:txBody>
      </p:sp>
      <p:graphicFrame>
        <p:nvGraphicFramePr>
          <p:cNvPr id="10" name="Table 3">
            <a:extLst>
              <a:ext uri="{FF2B5EF4-FFF2-40B4-BE49-F238E27FC236}">
                <a16:creationId xmlns:a16="http://schemas.microsoft.com/office/drawing/2014/main" id="{9FC3267D-4B80-4847-9ABD-5D678B8CAE9D}"/>
              </a:ext>
            </a:extLst>
          </p:cNvPr>
          <p:cNvGraphicFramePr>
            <a:graphicFrameLocks noGrp="1"/>
          </p:cNvGraphicFramePr>
          <p:nvPr>
            <p:extLst>
              <p:ext uri="{D42A27DB-BD31-4B8C-83A1-F6EECF244321}">
                <p14:modId xmlns:p14="http://schemas.microsoft.com/office/powerpoint/2010/main" val="3119456078"/>
              </p:ext>
            </p:extLst>
          </p:nvPr>
        </p:nvGraphicFramePr>
        <p:xfrm>
          <a:off x="937228" y="1321709"/>
          <a:ext cx="4798562" cy="4206240"/>
        </p:xfrm>
        <a:graphic>
          <a:graphicData uri="http://schemas.openxmlformats.org/drawingml/2006/table">
            <a:tbl>
              <a:tblPr firstRow="1" bandRow="1">
                <a:tableStyleId>{5C22544A-7EE6-4342-B048-85BDC9FD1C3A}</a:tableStyleId>
              </a:tblPr>
              <a:tblGrid>
                <a:gridCol w="786188">
                  <a:extLst>
                    <a:ext uri="{9D8B030D-6E8A-4147-A177-3AD203B41FA5}">
                      <a16:colId xmlns:a16="http://schemas.microsoft.com/office/drawing/2014/main" val="2517169547"/>
                    </a:ext>
                  </a:extLst>
                </a:gridCol>
                <a:gridCol w="4012374">
                  <a:extLst>
                    <a:ext uri="{9D8B030D-6E8A-4147-A177-3AD203B41FA5}">
                      <a16:colId xmlns:a16="http://schemas.microsoft.com/office/drawing/2014/main" val="2550283148"/>
                    </a:ext>
                  </a:extLst>
                </a:gridCol>
              </a:tblGrid>
              <a:tr h="1572768">
                <a:tc gridSpan="2">
                  <a:txBody>
                    <a:bodyPr/>
                    <a:lstStyle/>
                    <a:p>
                      <a:r>
                        <a:rPr lang="en-US" sz="2400">
                          <a:solidFill>
                            <a:srgbClr val="2B84C9"/>
                          </a:solidFill>
                          <a:latin typeface="DM Sans"/>
                          <a:ea typeface="Open Sans"/>
                          <a:cs typeface="Open Sans"/>
                        </a:rPr>
                        <a:t>Based upon your feedback, in 2023, the JU published HC updates showing… </a:t>
                      </a:r>
                      <a:endParaRPr lang="en-US" sz="2400">
                        <a:solidFill>
                          <a:srgbClr val="2B84C9"/>
                        </a:solidFill>
                        <a:latin typeface="DM Sans" pitchFamily="2" charset="77"/>
                        <a:ea typeface="Open Sans" panose="020B0606030504020204" pitchFamily="34" charset="0"/>
                        <a:cs typeface="Open Sans" panose="020B0606030504020204" pitchFamily="34" charset="0"/>
                      </a:endParaRPr>
                    </a:p>
                    <a:p>
                      <a:endParaRPr lang="en-US" sz="2400">
                        <a:solidFill>
                          <a:srgbClr val="2B84C9"/>
                        </a:solidFill>
                        <a:latin typeface="DM Sans" pitchFamily="2" charset="77"/>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r>
                        <a:rPr lang="en-US" sz="150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In August, the JU presented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60610"/>
                  </a:ext>
                </a:extLst>
              </a:tr>
              <a:tr h="658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1</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700" b="0" i="0">
                          <a:solidFill>
                            <a:schemeClr val="tx1"/>
                          </a:solidFill>
                          <a:effectLst/>
                          <a:latin typeface="Open Sans"/>
                        </a:rPr>
                        <a:t>Sub Feeder Level for Storage HC Map </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130643"/>
                  </a:ext>
                </a:extLst>
              </a:tr>
              <a:tr h="658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2</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700" b="0" i="0">
                          <a:solidFill>
                            <a:schemeClr val="tx1"/>
                          </a:solidFill>
                          <a:effectLst/>
                          <a:latin typeface="Open Sans, sans-serif"/>
                        </a:rPr>
                        <a:t>DG Connected Since Last HCA Refresh </a:t>
                      </a:r>
                      <a:endParaRPr lang="en-US" sz="1700" b="0" i="0">
                        <a:solidFill>
                          <a:schemeClr val="tx1"/>
                        </a:solidFill>
                        <a:effectLst/>
                        <a:latin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685108"/>
                  </a:ext>
                </a:extLst>
              </a:tr>
              <a:tr h="658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3</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algn="l">
                        <a:buFont typeface="Arial" panose="020B0604020202020204" pitchFamily="34" charset="0"/>
                        <a:buNone/>
                      </a:pPr>
                      <a:r>
                        <a:rPr lang="en-US" sz="1700" b="0" i="0">
                          <a:solidFill>
                            <a:schemeClr val="tx1"/>
                          </a:solidFill>
                          <a:effectLst/>
                          <a:latin typeface="Open Sans"/>
                        </a:rPr>
                        <a:t>Nodal Constraints (Criteria Violations on PV and Storage Maps) </a:t>
                      </a:r>
                      <a:endParaRPr lang="en-US" sz="1700" b="0" i="0">
                        <a:solidFill>
                          <a:schemeClr val="tx1"/>
                        </a:solidFill>
                        <a:effectLst/>
                        <a:latin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42522"/>
                  </a:ext>
                </a:extLst>
              </a:tr>
              <a:tr h="658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a:solidFill>
                            <a:schemeClr val="bg1"/>
                          </a:solidFill>
                          <a:latin typeface="DM Sans"/>
                          <a:ea typeface="Open Sans"/>
                          <a:cs typeface="Open Sans"/>
                        </a:rPr>
                        <a:t>4</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ECCF5"/>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b="0" i="0">
                          <a:solidFill>
                            <a:schemeClr val="tx1"/>
                          </a:solidFill>
                          <a:effectLst/>
                          <a:latin typeface="Open Sans, sans-serif"/>
                        </a:rPr>
                        <a:t>Cost Share 2.0 Items  on PV and Storage Maps</a:t>
                      </a:r>
                      <a:endParaRPr lang="en-US" sz="1700" b="0" i="0">
                        <a:solidFill>
                          <a:schemeClr val="tx1"/>
                        </a:solidFill>
                        <a:effectLst/>
                        <a:latin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47727"/>
                  </a:ext>
                </a:extLst>
              </a:tr>
            </a:tbl>
          </a:graphicData>
        </a:graphic>
      </p:graphicFrame>
      <p:graphicFrame>
        <p:nvGraphicFramePr>
          <p:cNvPr id="13" name="Table 6">
            <a:extLst>
              <a:ext uri="{FF2B5EF4-FFF2-40B4-BE49-F238E27FC236}">
                <a16:creationId xmlns:a16="http://schemas.microsoft.com/office/drawing/2014/main" id="{21DD6206-E29C-064E-994F-0C3865FBE459}"/>
              </a:ext>
            </a:extLst>
          </p:cNvPr>
          <p:cNvGraphicFramePr>
            <a:graphicFrameLocks noGrp="1"/>
          </p:cNvGraphicFramePr>
          <p:nvPr/>
        </p:nvGraphicFramePr>
        <p:xfrm>
          <a:off x="7904480" y="2251767"/>
          <a:ext cx="4367844" cy="2802427"/>
        </p:xfrm>
        <a:graphic>
          <a:graphicData uri="http://schemas.openxmlformats.org/drawingml/2006/table">
            <a:tbl>
              <a:tblPr firstRow="1" bandRow="1">
                <a:tableStyleId>{5C22544A-7EE6-4342-B048-85BDC9FD1C3A}</a:tableStyleId>
              </a:tblPr>
              <a:tblGrid>
                <a:gridCol w="4367844">
                  <a:extLst>
                    <a:ext uri="{9D8B030D-6E8A-4147-A177-3AD203B41FA5}">
                      <a16:colId xmlns:a16="http://schemas.microsoft.com/office/drawing/2014/main" val="2520862481"/>
                    </a:ext>
                  </a:extLst>
                </a:gridCol>
              </a:tblGrid>
              <a:tr h="879139">
                <a:tc>
                  <a:txBody>
                    <a:bodyPr/>
                    <a:lstStyle/>
                    <a:p>
                      <a:r>
                        <a:rPr lang="en-US" sz="2400">
                          <a:solidFill>
                            <a:schemeClr val="bg1"/>
                          </a:solidFill>
                          <a:latin typeface="Open Sans"/>
                          <a:ea typeface="Open Sans"/>
                          <a:cs typeface="Open Sans"/>
                        </a:rPr>
                        <a:t>The JU is also providing the following information… </a:t>
                      </a: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901254533"/>
                  </a:ext>
                </a:extLst>
              </a:tr>
              <a:tr h="1901952">
                <a:tc>
                  <a:txBody>
                    <a:bodyPr/>
                    <a:lstStyle/>
                    <a:p>
                      <a:pPr marL="285750" indent="-285750">
                        <a:buFont typeface="Wingdings" panose="05000000000000000000" pitchFamily="2" charset="2"/>
                        <a:buChar char="§"/>
                      </a:pPr>
                      <a:r>
                        <a:rPr lang="en-US" sz="1700" b="0" i="0" kern="1200">
                          <a:solidFill>
                            <a:schemeClr val="bg1"/>
                          </a:solidFill>
                          <a:effectLst/>
                          <a:latin typeface="Open Sans"/>
                          <a:ea typeface="Open Sans"/>
                          <a:cs typeface="Open Sans"/>
                        </a:rPr>
                        <a:t>Six-month update for circuits that increase in DG &gt; 500kW on the PV maps</a:t>
                      </a:r>
                    </a:p>
                    <a:p>
                      <a:pPr marL="285750" indent="-285750">
                        <a:buFont typeface="Wingdings" panose="05000000000000000000" pitchFamily="2" charset="2"/>
                        <a:buChar char="§"/>
                      </a:pPr>
                      <a:r>
                        <a:rPr lang="en-US" sz="1700" b="0" i="0" kern="1200">
                          <a:solidFill>
                            <a:schemeClr val="bg1"/>
                          </a:solidFill>
                          <a:effectLst/>
                          <a:latin typeface="Open Sans"/>
                          <a:ea typeface="Open Sans"/>
                          <a:cs typeface="Open Sans"/>
                        </a:rPr>
                        <a:t>Links and/or instructions to access 8760 data</a:t>
                      </a:r>
                    </a:p>
                    <a:p>
                      <a:pPr marL="285750" indent="-285750">
                        <a:buFont typeface="Wingdings" panose="05000000000000000000" pitchFamily="2" charset="2"/>
                        <a:buChar char="§"/>
                      </a:pPr>
                      <a:r>
                        <a:rPr lang="en-US" sz="1700" b="0" i="0" kern="1200">
                          <a:solidFill>
                            <a:schemeClr val="bg1"/>
                          </a:solidFill>
                          <a:effectLst/>
                          <a:latin typeface="Open Sans"/>
                          <a:ea typeface="Open Sans"/>
                          <a:cs typeface="Open Sans"/>
                        </a:rPr>
                        <a:t>Storage HC data made available via the API</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B84C9"/>
                    </a:solidFill>
                  </a:tcPr>
                </a:tc>
                <a:extLst>
                  <a:ext uri="{0D108BD9-81ED-4DB2-BD59-A6C34878D82A}">
                    <a16:rowId xmlns:a16="http://schemas.microsoft.com/office/drawing/2014/main" val="1742749442"/>
                  </a:ext>
                </a:extLst>
              </a:tr>
            </a:tbl>
          </a:graphicData>
        </a:graphic>
      </p:graphicFrame>
      <p:pic>
        <p:nvPicPr>
          <p:cNvPr id="8" name="Graphic 7" descr="Plug with solid fill">
            <a:extLst>
              <a:ext uri="{FF2B5EF4-FFF2-40B4-BE49-F238E27FC236}">
                <a16:creationId xmlns:a16="http://schemas.microsoft.com/office/drawing/2014/main" id="{C543B9ED-4CC8-3A53-86BA-B78FE6B3F0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90940" y="1321709"/>
            <a:ext cx="1097280" cy="1097280"/>
          </a:xfrm>
          <a:prstGeom prst="rect">
            <a:avLst/>
          </a:prstGeom>
        </p:spPr>
      </p:pic>
    </p:spTree>
    <p:extLst>
      <p:ext uri="{BB962C8B-B14F-4D97-AF65-F5344CB8AC3E}">
        <p14:creationId xmlns:p14="http://schemas.microsoft.com/office/powerpoint/2010/main" val="210036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DDB7-9E42-1FD1-EC46-12D7C42D020A}"/>
              </a:ext>
            </a:extLst>
          </p:cNvPr>
          <p:cNvSpPr>
            <a:spLocks noGrp="1"/>
          </p:cNvSpPr>
          <p:nvPr>
            <p:ph type="title"/>
          </p:nvPr>
        </p:nvSpPr>
        <p:spPr/>
        <p:txBody>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a:solidFill>
                  <a:srgbClr val="001F60"/>
                </a:solidFill>
                <a:latin typeface="DM Sans" pitchFamily="2" charset="77"/>
              </a:rPr>
              <a:t>Transmission Node PTIDs</a:t>
            </a:r>
          </a:p>
        </p:txBody>
      </p:sp>
      <p:sp>
        <p:nvSpPr>
          <p:cNvPr id="3" name="Content Placeholder 2">
            <a:extLst>
              <a:ext uri="{FF2B5EF4-FFF2-40B4-BE49-F238E27FC236}">
                <a16:creationId xmlns:a16="http://schemas.microsoft.com/office/drawing/2014/main" id="{17457266-4204-28E7-3A23-4BD13E2510C5}"/>
              </a:ext>
            </a:extLst>
          </p:cNvPr>
          <p:cNvSpPr>
            <a:spLocks noGrp="1"/>
          </p:cNvSpPr>
          <p:nvPr>
            <p:ph idx="1"/>
          </p:nvPr>
        </p:nvSpPr>
        <p:spPr>
          <a:xfrm>
            <a:off x="774552" y="1273720"/>
            <a:ext cx="7295250" cy="5835650"/>
          </a:xfrm>
        </p:spPr>
        <p:txBody>
          <a:bodyPr>
            <a:norm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marL="0" indent="0">
              <a:buClr>
                <a:srgbClr val="2B84C9"/>
              </a:buClr>
              <a:buNone/>
            </a:pPr>
            <a:r>
              <a:rPr lang="en-US" sz="2400" b="1">
                <a:solidFill>
                  <a:srgbClr val="2B84C9"/>
                </a:solidFill>
                <a:latin typeface="DM Sans" pitchFamily="2" charset="0"/>
                <a:ea typeface="DengXian" panose="02010600030101010101" pitchFamily="2" charset="-122"/>
                <a:cs typeface="Arial" panose="020B0604020202020204" pitchFamily="34" charset="0"/>
              </a:rPr>
              <a:t>The utilities will publish Transmission Node PTIDs by year-end (2023) with some utilities earlier.</a:t>
            </a:r>
          </a:p>
          <a:p>
            <a:pPr marL="274320">
              <a:buClr>
                <a:srgbClr val="2B84C9"/>
              </a:buClr>
              <a:buFont typeface="Wingdings" panose="05000000000000000000" pitchFamily="2" charset="2"/>
              <a:buChar char="§"/>
            </a:pPr>
            <a:r>
              <a:rPr lang="en-US" sz="1700">
                <a:latin typeface="DM Sans" pitchFamily="2" charset="0"/>
                <a:ea typeface="DengXian" panose="02010600030101010101" pitchFamily="2" charset="-122"/>
                <a:cs typeface="Arial" panose="020B0604020202020204" pitchFamily="34" charset="0"/>
              </a:rPr>
              <a:t>NYISO expects to go live with their aggregation market in the near term. </a:t>
            </a:r>
          </a:p>
          <a:p>
            <a:pPr marL="274320">
              <a:buClr>
                <a:srgbClr val="2B84C9"/>
              </a:buClr>
              <a:buFont typeface="Wingdings" panose="05000000000000000000" pitchFamily="2" charset="2"/>
              <a:buChar char="§"/>
            </a:pPr>
            <a:r>
              <a:rPr lang="en-US" sz="1700">
                <a:latin typeface="DM Sans" pitchFamily="2" charset="0"/>
                <a:ea typeface="DengXian" panose="02010600030101010101" pitchFamily="2" charset="-122"/>
                <a:cs typeface="Arial" panose="020B0604020202020204" pitchFamily="34" charset="0"/>
              </a:rPr>
              <a:t>An aggregation needs to fall within the same transmission node PTID in this market.  </a:t>
            </a:r>
          </a:p>
          <a:p>
            <a:pPr marL="274320">
              <a:buClr>
                <a:srgbClr val="2B84C9"/>
              </a:buClr>
              <a:buFont typeface="Wingdings" panose="05000000000000000000" pitchFamily="2" charset="2"/>
              <a:buChar char="§"/>
            </a:pPr>
            <a:r>
              <a:rPr lang="en-US" sz="1700">
                <a:latin typeface="DM Sans" pitchFamily="2" charset="0"/>
                <a:ea typeface="DengXian" panose="02010600030101010101" pitchFamily="2" charset="-122"/>
                <a:cs typeface="Arial" panose="020B0604020202020204" pitchFamily="34" charset="0"/>
              </a:rPr>
              <a:t>The nodes are being published in alignment with NYISO’s progress. This is another means by which aggregators can access this information. </a:t>
            </a:r>
          </a:p>
          <a:p>
            <a:pPr marL="0" indent="0">
              <a:buClr>
                <a:srgbClr val="2B84C9"/>
              </a:buClr>
              <a:buNone/>
            </a:pPr>
            <a:endParaRPr lang="en-US" sz="2160">
              <a:latin typeface="DM Sans" pitchFamily="2" charset="77"/>
            </a:endParaRPr>
          </a:p>
          <a:p>
            <a:pPr marL="0" indent="0">
              <a:buClr>
                <a:srgbClr val="2B84C9"/>
              </a:buClr>
              <a:buNone/>
            </a:pPr>
            <a:endParaRPr lang="en-US" sz="2160">
              <a:latin typeface="DM Sans" pitchFamily="2" charset="77"/>
            </a:endParaRPr>
          </a:p>
        </p:txBody>
      </p:sp>
      <p:sp>
        <p:nvSpPr>
          <p:cNvPr id="4" name="Rectangle 3">
            <a:extLst>
              <a:ext uri="{FF2B5EF4-FFF2-40B4-BE49-F238E27FC236}">
                <a16:creationId xmlns:a16="http://schemas.microsoft.com/office/drawing/2014/main" id="{D2A4F9BC-3F6A-5544-27C0-9C56C1151B6A}"/>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pic>
        <p:nvPicPr>
          <p:cNvPr id="8" name="Picture 7" descr="A screenshot of a computer&#10;&#10;Description automatically generated">
            <a:extLst>
              <a:ext uri="{FF2B5EF4-FFF2-40B4-BE49-F238E27FC236}">
                <a16:creationId xmlns:a16="http://schemas.microsoft.com/office/drawing/2014/main" id="{0825B2C0-B5E0-CB10-61A9-061FBE30877D}"/>
              </a:ext>
            </a:extLst>
          </p:cNvPr>
          <p:cNvPicPr>
            <a:picLocks noChangeAspect="1"/>
          </p:cNvPicPr>
          <p:nvPr/>
        </p:nvPicPr>
        <p:blipFill>
          <a:blip r:embed="rId3"/>
          <a:stretch>
            <a:fillRect/>
          </a:stretch>
        </p:blipFill>
        <p:spPr>
          <a:xfrm>
            <a:off x="8072157" y="1268730"/>
            <a:ext cx="5378377" cy="4354830"/>
          </a:xfrm>
          <a:prstGeom prst="rect">
            <a:avLst/>
          </a:prstGeom>
        </p:spPr>
      </p:pic>
    </p:spTree>
    <p:extLst>
      <p:ext uri="{BB962C8B-B14F-4D97-AF65-F5344CB8AC3E}">
        <p14:creationId xmlns:p14="http://schemas.microsoft.com/office/powerpoint/2010/main" val="201423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81D3A-3989-7C61-2A1C-5CDF4DA59447}"/>
              </a:ext>
            </a:extLst>
          </p:cNvPr>
          <p:cNvSpPr>
            <a:spLocks noGrp="1"/>
          </p:cNvSpPr>
          <p:nvPr>
            <p:ph sz="half" idx="1"/>
          </p:nvPr>
        </p:nvSpPr>
        <p:spPr/>
        <p:txBody>
          <a:bodyPr>
            <a:norm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marL="0" indent="0">
              <a:buClr>
                <a:srgbClr val="5FCCF6"/>
              </a:buClr>
              <a:buNone/>
            </a:pPr>
            <a:r>
              <a:rPr lang="en-US" sz="2400" b="1">
                <a:solidFill>
                  <a:srgbClr val="2B84C9"/>
                </a:solidFill>
                <a:latin typeface="DM Sans" pitchFamily="2" charset="77"/>
              </a:rPr>
              <a:t>To maximize the value of the HC portal, the data shared on the portal should have some linkage to the CESIR &amp; SIR. </a:t>
            </a:r>
          </a:p>
          <a:p>
            <a:pPr>
              <a:spcAft>
                <a:spcPts val="2400"/>
              </a:spcAft>
              <a:buClr>
                <a:srgbClr val="2B84C9"/>
              </a:buClr>
              <a:buFont typeface="Wingdings" pitchFamily="2" charset="2"/>
              <a:buChar char="§"/>
            </a:pPr>
            <a:r>
              <a:rPr lang="en-US" sz="1700">
                <a:latin typeface="DM Sans" pitchFamily="2" charset="77"/>
              </a:rPr>
              <a:t>Investment in the HC maps should provide that the maps are sharing information developers can use. </a:t>
            </a:r>
          </a:p>
          <a:p>
            <a:pPr marL="0" indent="0">
              <a:buClr>
                <a:srgbClr val="5FCCF6"/>
              </a:buClr>
              <a:buNone/>
            </a:pPr>
            <a:r>
              <a:rPr lang="en-US" sz="2400" b="1">
                <a:solidFill>
                  <a:srgbClr val="2B84C9"/>
                </a:solidFill>
                <a:latin typeface="DM Sans" pitchFamily="2" charset="77"/>
              </a:rPr>
              <a:t>The Integrated Planning WG updates HC maps but does not have purview over interconnection. </a:t>
            </a:r>
          </a:p>
          <a:p>
            <a:pPr>
              <a:buClr>
                <a:srgbClr val="2B84C9"/>
              </a:buClr>
              <a:buFont typeface="Wingdings" pitchFamily="2" charset="2"/>
              <a:buChar char="§"/>
            </a:pPr>
            <a:r>
              <a:rPr lang="en-US" sz="1700">
                <a:latin typeface="DM Sans" pitchFamily="2" charset="77"/>
              </a:rPr>
              <a:t>The Interconnection Technical Working Group (ITWG) is discussing use-cases with developers </a:t>
            </a:r>
          </a:p>
          <a:p>
            <a:pPr>
              <a:buClr>
                <a:srgbClr val="2B84C9"/>
              </a:buClr>
              <a:buFont typeface="Wingdings" pitchFamily="2" charset="2"/>
              <a:buChar char="§"/>
            </a:pPr>
            <a:r>
              <a:rPr lang="en-US" sz="1700">
                <a:latin typeface="DM Sans" pitchFamily="2" charset="77"/>
              </a:rPr>
              <a:t>The HC maps to be updated upon ITWG alignment </a:t>
            </a:r>
            <a:br>
              <a:rPr lang="en-US" sz="1700">
                <a:latin typeface="DM Sans" pitchFamily="2" charset="77"/>
              </a:rPr>
            </a:br>
            <a:endParaRPr lang="en-US" sz="2160">
              <a:latin typeface="DM Sans" pitchFamily="2" charset="77"/>
            </a:endParaRPr>
          </a:p>
          <a:p>
            <a:pPr marL="0" indent="0">
              <a:buClr>
                <a:srgbClr val="2B84C9"/>
              </a:buClr>
              <a:buNone/>
            </a:pPr>
            <a:r>
              <a:rPr lang="en-US" sz="2400" b="1">
                <a:solidFill>
                  <a:srgbClr val="2B84C9"/>
                </a:solidFill>
                <a:latin typeface="DM Sans" pitchFamily="2" charset="77"/>
              </a:rPr>
              <a:t>The JU has presented their preliminary energy storage schedules to industry through the ITWG. </a:t>
            </a:r>
          </a:p>
          <a:p>
            <a:pPr>
              <a:buClr>
                <a:srgbClr val="2B84C9"/>
              </a:buClr>
              <a:buFont typeface="Wingdings" panose="05000000000000000000" pitchFamily="2" charset="2"/>
              <a:buChar char="§"/>
            </a:pPr>
            <a:r>
              <a:rPr lang="en-US" sz="1700">
                <a:latin typeface="DM Sans" pitchFamily="2" charset="77"/>
              </a:rPr>
              <a:t>The JU recently received feedback from industry and are currently reviewing  the feedback. </a:t>
            </a:r>
          </a:p>
          <a:p>
            <a:pPr marL="0" indent="0">
              <a:buClr>
                <a:srgbClr val="2B84C9"/>
              </a:buClr>
              <a:buNone/>
            </a:pPr>
            <a:endParaRPr lang="en-US" sz="2040">
              <a:latin typeface="DM Sans" pitchFamily="2" charset="77"/>
            </a:endParaRPr>
          </a:p>
        </p:txBody>
      </p:sp>
      <p:sp>
        <p:nvSpPr>
          <p:cNvPr id="4" name="Title 3">
            <a:extLst>
              <a:ext uri="{FF2B5EF4-FFF2-40B4-BE49-F238E27FC236}">
                <a16:creationId xmlns:a16="http://schemas.microsoft.com/office/drawing/2014/main" id="{4DB00DC7-8355-786D-BD38-17CD31D40829}"/>
              </a:ext>
            </a:extLst>
          </p:cNvPr>
          <p:cNvSpPr>
            <a:spLocks noGrp="1"/>
          </p:cNvSpPr>
          <p:nvPr>
            <p:ph type="title"/>
          </p:nvPr>
        </p:nvSpPr>
        <p:spPr/>
        <p:txBody>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b="1">
                <a:latin typeface="DM Sans" pitchFamily="2" charset="77"/>
              </a:rPr>
              <a:t>ITWG Collaboration</a:t>
            </a:r>
          </a:p>
        </p:txBody>
      </p:sp>
      <p:sp>
        <p:nvSpPr>
          <p:cNvPr id="2" name="Rectangle 1">
            <a:extLst>
              <a:ext uri="{FF2B5EF4-FFF2-40B4-BE49-F238E27FC236}">
                <a16:creationId xmlns:a16="http://schemas.microsoft.com/office/drawing/2014/main" id="{F38807AC-1209-DE5C-AFDA-7D83C6913339}"/>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Tree>
    <p:extLst>
      <p:ext uri="{BB962C8B-B14F-4D97-AF65-F5344CB8AC3E}">
        <p14:creationId xmlns:p14="http://schemas.microsoft.com/office/powerpoint/2010/main" val="2270923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DDB7-9E42-1FD1-EC46-12D7C42D020A}"/>
              </a:ext>
            </a:extLst>
          </p:cNvPr>
          <p:cNvSpPr>
            <a:spLocks noGrp="1"/>
          </p:cNvSpPr>
          <p:nvPr>
            <p:ph type="title"/>
          </p:nvPr>
        </p:nvSpPr>
        <p:spPr/>
        <p:txBody>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r>
              <a:rPr lang="en-US">
                <a:solidFill>
                  <a:srgbClr val="001F60"/>
                </a:solidFill>
                <a:latin typeface="DM Sans" pitchFamily="2" charset="77"/>
              </a:rPr>
              <a:t>Electrification Maps</a:t>
            </a:r>
          </a:p>
        </p:txBody>
      </p:sp>
      <p:sp>
        <p:nvSpPr>
          <p:cNvPr id="3" name="Content Placeholder 2">
            <a:extLst>
              <a:ext uri="{FF2B5EF4-FFF2-40B4-BE49-F238E27FC236}">
                <a16:creationId xmlns:a16="http://schemas.microsoft.com/office/drawing/2014/main" id="{17457266-4204-28E7-3A23-4BD13E2510C5}"/>
              </a:ext>
            </a:extLst>
          </p:cNvPr>
          <p:cNvSpPr>
            <a:spLocks noGrp="1"/>
          </p:cNvSpPr>
          <p:nvPr>
            <p:ph idx="1"/>
          </p:nvPr>
        </p:nvSpPr>
        <p:spPr/>
        <p:txBody>
          <a:bodyPr vert="horz" lIns="91440" tIns="45720" rIns="91440" bIns="45720" rtlCol="0" anchor="t">
            <a:normAutofit/>
          </a:bodyP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indent="0">
              <a:buClr>
                <a:srgbClr val="2B84C9"/>
              </a:buClr>
              <a:buNone/>
            </a:pPr>
            <a:r>
              <a:rPr lang="en-US" sz="2400" b="1">
                <a:solidFill>
                  <a:srgbClr val="2B84C9"/>
                </a:solidFill>
                <a:latin typeface="DM Sans"/>
              </a:rPr>
              <a:t>Two orders directed the evolution of the EV Load Capacity Map to an Electrification View. </a:t>
            </a:r>
            <a:endParaRPr lang="en-US" sz="2400" b="1">
              <a:solidFill>
                <a:srgbClr val="2B84C9"/>
              </a:solidFill>
              <a:latin typeface="DM Sans" pitchFamily="2" charset="0"/>
            </a:endParaRPr>
          </a:p>
          <a:p>
            <a:pPr>
              <a:buClr>
                <a:srgbClr val="2B84C9"/>
              </a:buClr>
              <a:buFont typeface="Wingdings" panose="05000000000000000000" pitchFamily="2" charset="2"/>
              <a:buChar char="§"/>
            </a:pPr>
            <a:r>
              <a:rPr lang="en-US" sz="1700">
                <a:latin typeface="DM Sans"/>
                <a:ea typeface="DengXian"/>
                <a:cs typeface="Arial"/>
              </a:rPr>
              <a:t>Electric Vehicle Infrastructure Make-Ready Program and Other Programs (2020)</a:t>
            </a:r>
          </a:p>
          <a:p>
            <a:pPr>
              <a:buClr>
                <a:srgbClr val="2B84C9"/>
              </a:buClr>
              <a:buFont typeface="Wingdings" panose="05000000000000000000" pitchFamily="2" charset="2"/>
              <a:buChar char="§"/>
            </a:pPr>
            <a:r>
              <a:rPr lang="en-US" sz="1700">
                <a:latin typeface="DM Sans"/>
                <a:ea typeface="DengXian"/>
                <a:cs typeface="Arial"/>
              </a:rPr>
              <a:t>Energy Efficiency and Building Electrification </a:t>
            </a:r>
            <a:endParaRPr lang="en-US" sz="1700">
              <a:latin typeface="DM Sans" pitchFamily="2" charset="0"/>
              <a:ea typeface="DengXian" panose="02010600030101010101" pitchFamily="2" charset="-122"/>
              <a:cs typeface="Arial" panose="020B0604020202020204" pitchFamily="34" charset="0"/>
            </a:endParaRPr>
          </a:p>
          <a:p>
            <a:pPr marL="652780" lvl="1">
              <a:buClr>
                <a:srgbClr val="2B84C9"/>
              </a:buClr>
            </a:pPr>
            <a:r>
              <a:rPr lang="en-US" sz="1500">
                <a:latin typeface="DM Sans"/>
              </a:rPr>
              <a:t>Issued and Effective: July 20, 2023</a:t>
            </a:r>
          </a:p>
          <a:p>
            <a:pPr marL="652780" lvl="1">
              <a:buClr>
                <a:srgbClr val="2B84C9"/>
              </a:buClr>
            </a:pPr>
            <a:r>
              <a:rPr lang="en-US" sz="1500">
                <a:latin typeface="DM Sans"/>
              </a:rPr>
              <a:t>Utilities “shall, within 180 days of this Order, consult with Department of Public Service Staff, and expand the Electric Vehicle Load Serving Capacity Maps into “Electrification Load Serving Capacity Maps,” as discussed in the body of this Order</a:t>
            </a:r>
            <a:r>
              <a:rPr lang="en-US" sz="1400">
                <a:latin typeface="DM Sans"/>
              </a:rPr>
              <a:t>.”</a:t>
            </a:r>
            <a:br>
              <a:rPr lang="en-US" sz="1400">
                <a:latin typeface="DM Sans" pitchFamily="2" charset="0"/>
              </a:rPr>
            </a:br>
            <a:endParaRPr lang="en-US" sz="1680">
              <a:latin typeface="DM Sans" pitchFamily="2" charset="0"/>
              <a:ea typeface="DengXian" panose="02010600030101010101" pitchFamily="2" charset="-122"/>
              <a:cs typeface="Arial" panose="020B0604020202020204" pitchFamily="34" charset="0"/>
            </a:endParaRPr>
          </a:p>
          <a:p>
            <a:pPr indent="0">
              <a:spcAft>
                <a:spcPts val="600"/>
              </a:spcAft>
              <a:buClr>
                <a:srgbClr val="2B84C9"/>
              </a:buClr>
              <a:buNone/>
            </a:pPr>
            <a:r>
              <a:rPr lang="en-US" sz="2400" b="1">
                <a:solidFill>
                  <a:srgbClr val="2B84C9"/>
                </a:solidFill>
                <a:latin typeface="DM Sans"/>
                <a:ea typeface="DengXian"/>
                <a:cs typeface="Arial"/>
              </a:rPr>
              <a:t>Utilities are collaborating with DPS Staff to develop the Electrification Maps for release in January 2024. </a:t>
            </a:r>
          </a:p>
          <a:p>
            <a:pPr marL="285750" indent="-285750">
              <a:spcBef>
                <a:spcPts val="0"/>
              </a:spcBef>
              <a:spcAft>
                <a:spcPts val="600"/>
              </a:spcAft>
              <a:buClr>
                <a:schemeClr val="accent5"/>
              </a:buClr>
              <a:buFont typeface="Wingdings" panose="05000000000000000000" pitchFamily="2" charset="2"/>
              <a:buChar char="§"/>
            </a:pPr>
            <a:r>
              <a:rPr lang="en-US" sz="1700">
                <a:latin typeface="DM Sans"/>
                <a:ea typeface="Calibri" panose="020F0502020204030204" pitchFamily="34" charset="0"/>
              </a:rPr>
              <a:t>Per the request, the Joint Utilities will publish circuit level electrification maps, with a winter and summer view that stakeholders can toggle between. </a:t>
            </a:r>
            <a:endParaRPr lang="en-US" sz="1700">
              <a:latin typeface="DM Sans" pitchFamily="2" charset="0"/>
              <a:ea typeface="Calibri" panose="020F0502020204030204" pitchFamily="34" charset="0"/>
            </a:endParaRPr>
          </a:p>
          <a:p>
            <a:pPr marL="285750" indent="-285750">
              <a:spcBef>
                <a:spcPts val="0"/>
              </a:spcBef>
              <a:spcAft>
                <a:spcPts val="600"/>
              </a:spcAft>
              <a:buClr>
                <a:schemeClr val="accent5"/>
              </a:buClr>
              <a:buFont typeface="Wingdings" panose="05000000000000000000" pitchFamily="2" charset="2"/>
              <a:buChar char="§"/>
            </a:pPr>
            <a:r>
              <a:rPr lang="en-US" sz="1700">
                <a:latin typeface="DM Sans"/>
                <a:ea typeface="Calibri" panose="020F0502020204030204" pitchFamily="34" charset="0"/>
              </a:rPr>
              <a:t>The color scheme will be the same for winter and summer; the level of capacity is the only difference that will be presented. </a:t>
            </a:r>
            <a:endParaRPr lang="en-US" sz="1700">
              <a:latin typeface="DM Sans" pitchFamily="2" charset="0"/>
              <a:ea typeface="Calibri" panose="020F0502020204030204" pitchFamily="34" charset="0"/>
            </a:endParaRPr>
          </a:p>
          <a:p>
            <a:pPr marL="285750" indent="-285750">
              <a:spcBef>
                <a:spcPts val="0"/>
              </a:spcBef>
              <a:spcAft>
                <a:spcPts val="600"/>
              </a:spcAft>
              <a:buClr>
                <a:schemeClr val="accent5"/>
              </a:buClr>
              <a:buFont typeface="Wingdings" panose="05000000000000000000" pitchFamily="2" charset="2"/>
              <a:buChar char="§"/>
            </a:pPr>
            <a:r>
              <a:rPr lang="en-US" sz="1700">
                <a:latin typeface="DM Sans"/>
                <a:ea typeface="Calibri" panose="020F0502020204030204" pitchFamily="34" charset="0"/>
              </a:rPr>
              <a:t>The electrification maps will keep all the functionality of the EV maps, such as the environmental locations.   </a:t>
            </a:r>
            <a:endParaRPr lang="en-US" sz="1700">
              <a:latin typeface="DM Sans" pitchFamily="2" charset="0"/>
              <a:ea typeface="Calibri" panose="020F0502020204030204" pitchFamily="34" charset="0"/>
            </a:endParaRPr>
          </a:p>
          <a:p>
            <a:pPr marL="342900" indent="-342900">
              <a:spcAft>
                <a:spcPts val="600"/>
              </a:spcAft>
              <a:buClr>
                <a:srgbClr val="2B84C9"/>
              </a:buClr>
              <a:buFont typeface="Wingdings" panose="05000000000000000000" pitchFamily="2" charset="2"/>
              <a:buChar char="§"/>
            </a:pPr>
            <a:endParaRPr lang="en-US" sz="1700">
              <a:latin typeface="DM Sans" pitchFamily="2" charset="0"/>
              <a:ea typeface="DengXian" panose="02010600030101010101" pitchFamily="2" charset="-122"/>
              <a:cs typeface="Arial" panose="020B0604020202020204" pitchFamily="34" charset="0"/>
            </a:endParaRPr>
          </a:p>
          <a:p>
            <a:pPr marL="0" indent="0">
              <a:buNone/>
            </a:pPr>
            <a:endParaRPr lang="en-US" sz="2400" b="1">
              <a:solidFill>
                <a:srgbClr val="2B84C9"/>
              </a:solidFill>
              <a:latin typeface="DM Sans" pitchFamily="2" charset="0"/>
              <a:ea typeface="DengXian" panose="02010600030101010101" pitchFamily="2" charset="-122"/>
              <a:cs typeface="Arial" panose="020B0604020202020204" pitchFamily="34" charset="0"/>
            </a:endParaRPr>
          </a:p>
          <a:p>
            <a:pPr marL="0" indent="0">
              <a:buClr>
                <a:srgbClr val="2B84C9"/>
              </a:buClr>
              <a:buNone/>
            </a:pPr>
            <a:endParaRPr lang="en-US" sz="2400" b="1">
              <a:solidFill>
                <a:srgbClr val="2B84C9"/>
              </a:solidFill>
              <a:latin typeface="DM Sans" pitchFamily="2" charset="0"/>
              <a:ea typeface="DengXian" panose="02010600030101010101" pitchFamily="2" charset="-122"/>
              <a:cs typeface="Arial" panose="020B0604020202020204" pitchFamily="34" charset="0"/>
            </a:endParaRPr>
          </a:p>
          <a:p>
            <a:pPr indent="0">
              <a:buClr>
                <a:srgbClr val="2B84C9"/>
              </a:buClr>
              <a:buNone/>
            </a:pPr>
            <a:endParaRPr lang="en-US" sz="2400" b="1">
              <a:solidFill>
                <a:srgbClr val="2B84C9"/>
              </a:solidFill>
              <a:latin typeface="DM Sans" pitchFamily="2" charset="0"/>
              <a:ea typeface="DengXian" panose="02010600030101010101" pitchFamily="2" charset="-122"/>
              <a:cs typeface="Arial" panose="020B0604020202020204" pitchFamily="34" charset="0"/>
            </a:endParaRPr>
          </a:p>
        </p:txBody>
      </p:sp>
      <p:sp>
        <p:nvSpPr>
          <p:cNvPr id="4" name="Rectangle 3">
            <a:extLst>
              <a:ext uri="{FF2B5EF4-FFF2-40B4-BE49-F238E27FC236}">
                <a16:creationId xmlns:a16="http://schemas.microsoft.com/office/drawing/2014/main" id="{D2A4F9BC-3F6A-5544-27C0-9C56C1151B6A}"/>
              </a:ext>
            </a:extLst>
          </p:cNvPr>
          <p:cNvSpPr/>
          <p:nvPr/>
        </p:nvSpPr>
        <p:spPr>
          <a:xfrm>
            <a:off x="6496105" y="7464595"/>
            <a:ext cx="1653647" cy="247274"/>
          </a:xfrm>
          <a:prstGeom prst="rect">
            <a:avLst/>
          </a:prstGeom>
          <a:solidFill>
            <a:srgbClr val="1B1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53110" rtl="0" eaLnBrk="1" latinLnBrk="0" hangingPunct="1">
              <a:defRPr sz="2571" kern="1200">
                <a:solidFill>
                  <a:schemeClr val="tx1"/>
                </a:solidFill>
                <a:latin typeface="+mn-lt"/>
                <a:ea typeface="+mn-ea"/>
                <a:cs typeface="+mn-cs"/>
              </a:defRPr>
            </a:lvl1pPr>
            <a:lvl2pPr marL="653110" algn="l" defTabSz="653110" rtl="0" eaLnBrk="1" latinLnBrk="0" hangingPunct="1">
              <a:defRPr sz="2571" kern="1200">
                <a:solidFill>
                  <a:schemeClr val="tx1"/>
                </a:solidFill>
                <a:latin typeface="+mn-lt"/>
                <a:ea typeface="+mn-ea"/>
                <a:cs typeface="+mn-cs"/>
              </a:defRPr>
            </a:lvl2pPr>
            <a:lvl3pPr marL="1306220" algn="l" defTabSz="653110" rtl="0" eaLnBrk="1" latinLnBrk="0" hangingPunct="1">
              <a:defRPr sz="2571" kern="1200">
                <a:solidFill>
                  <a:schemeClr val="tx1"/>
                </a:solidFill>
                <a:latin typeface="+mn-lt"/>
                <a:ea typeface="+mn-ea"/>
                <a:cs typeface="+mn-cs"/>
              </a:defRPr>
            </a:lvl3pPr>
            <a:lvl4pPr marL="1959331" algn="l" defTabSz="653110" rtl="0" eaLnBrk="1" latinLnBrk="0" hangingPunct="1">
              <a:defRPr sz="2571" kern="1200">
                <a:solidFill>
                  <a:schemeClr val="tx1"/>
                </a:solidFill>
                <a:latin typeface="+mn-lt"/>
                <a:ea typeface="+mn-ea"/>
                <a:cs typeface="+mn-cs"/>
              </a:defRPr>
            </a:lvl4pPr>
            <a:lvl5pPr marL="2612441" algn="l" defTabSz="653110" rtl="0" eaLnBrk="1" latinLnBrk="0" hangingPunct="1">
              <a:defRPr sz="2571" kern="1200">
                <a:solidFill>
                  <a:schemeClr val="tx1"/>
                </a:solidFill>
                <a:latin typeface="+mn-lt"/>
                <a:ea typeface="+mn-ea"/>
                <a:cs typeface="+mn-cs"/>
              </a:defRPr>
            </a:lvl5pPr>
            <a:lvl6pPr marL="3265551" algn="l" defTabSz="653110" rtl="0" eaLnBrk="1" latinLnBrk="0" hangingPunct="1">
              <a:defRPr sz="2571" kern="1200">
                <a:solidFill>
                  <a:schemeClr val="tx1"/>
                </a:solidFill>
                <a:latin typeface="+mn-lt"/>
                <a:ea typeface="+mn-ea"/>
                <a:cs typeface="+mn-cs"/>
              </a:defRPr>
            </a:lvl6pPr>
            <a:lvl7pPr marL="3918661" algn="l" defTabSz="653110" rtl="0" eaLnBrk="1" latinLnBrk="0" hangingPunct="1">
              <a:defRPr sz="2571" kern="1200">
                <a:solidFill>
                  <a:schemeClr val="tx1"/>
                </a:solidFill>
                <a:latin typeface="+mn-lt"/>
                <a:ea typeface="+mn-ea"/>
                <a:cs typeface="+mn-cs"/>
              </a:defRPr>
            </a:lvl7pPr>
            <a:lvl8pPr marL="4571771" algn="l" defTabSz="653110" rtl="0" eaLnBrk="1" latinLnBrk="0" hangingPunct="1">
              <a:defRPr sz="2571" kern="1200">
                <a:solidFill>
                  <a:schemeClr val="tx1"/>
                </a:solidFill>
                <a:latin typeface="+mn-lt"/>
                <a:ea typeface="+mn-ea"/>
                <a:cs typeface="+mn-cs"/>
              </a:defRPr>
            </a:lvl8pPr>
            <a:lvl9pPr marL="5224882" algn="l" defTabSz="653110" rtl="0" eaLnBrk="1" latinLnBrk="0" hangingPunct="1">
              <a:defRPr sz="2571" kern="1200">
                <a:solidFill>
                  <a:schemeClr val="tx1"/>
                </a:solidFill>
                <a:latin typeface="+mn-lt"/>
                <a:ea typeface="+mn-ea"/>
                <a:cs typeface="+mn-cs"/>
              </a:defRPr>
            </a:lvl9pPr>
          </a:lstStyle>
          <a:p>
            <a:pPr algn="ctr"/>
            <a:endParaRPr lang="en-US" sz="3085"/>
          </a:p>
        </p:txBody>
      </p:sp>
    </p:spTree>
    <p:extLst>
      <p:ext uri="{BB962C8B-B14F-4D97-AF65-F5344CB8AC3E}">
        <p14:creationId xmlns:p14="http://schemas.microsoft.com/office/powerpoint/2010/main" val="49498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B599-388B-00D0-47CE-D6E323FB48A6}"/>
              </a:ext>
            </a:extLst>
          </p:cNvPr>
          <p:cNvSpPr>
            <a:spLocks noGrp="1"/>
          </p:cNvSpPr>
          <p:nvPr>
            <p:ph type="title"/>
          </p:nvPr>
        </p:nvSpPr>
        <p:spPr/>
        <p:txBody>
          <a:bodyPr/>
          <a:lstStyle/>
          <a:p>
            <a:r>
              <a:rPr lang="en-US">
                <a:solidFill>
                  <a:srgbClr val="001E61"/>
                </a:solidFill>
                <a:latin typeface="DM Sans" pitchFamily="2" charset="77"/>
              </a:rPr>
              <a:t>Lookahead: 2023 -2024</a:t>
            </a:r>
          </a:p>
        </p:txBody>
      </p:sp>
      <p:sp>
        <p:nvSpPr>
          <p:cNvPr id="16" name="TextBox 15">
            <a:extLst>
              <a:ext uri="{FF2B5EF4-FFF2-40B4-BE49-F238E27FC236}">
                <a16:creationId xmlns:a16="http://schemas.microsoft.com/office/drawing/2014/main" id="{3AD599A3-9EAA-1EC0-0F19-0E841C0086EC}"/>
              </a:ext>
            </a:extLst>
          </p:cNvPr>
          <p:cNvSpPr txBox="1"/>
          <p:nvPr/>
        </p:nvSpPr>
        <p:spPr>
          <a:xfrm>
            <a:off x="774552" y="1369775"/>
            <a:ext cx="13150146" cy="2548390"/>
          </a:xfrm>
          <a:prstGeom prst="rect">
            <a:avLst/>
          </a:prstGeom>
          <a:noFill/>
        </p:spPr>
        <p:txBody>
          <a:bodyPr wrap="square">
            <a:spAutoFit/>
          </a:bodyPr>
          <a:lstStyle/>
          <a:p>
            <a:r>
              <a:rPr lang="en-US" sz="2400" b="1">
                <a:solidFill>
                  <a:srgbClr val="2B84C9"/>
                </a:solidFill>
                <a:latin typeface="DM Sans" pitchFamily="2" charset="77"/>
              </a:rPr>
              <a:t>Continued work with ITWG</a:t>
            </a:r>
          </a:p>
          <a:p>
            <a:r>
              <a:rPr lang="en-US" sz="1700">
                <a:latin typeface="DM Sans" pitchFamily="2" charset="0"/>
                <a:ea typeface="Times New Roman" panose="02020603050405020304" pitchFamily="18" charset="0"/>
              </a:rPr>
              <a:t>Once the ITWG aligns on use cases, the Integrated Planning WG will take this information to discuss next steps for advancing ESS HC maps</a:t>
            </a:r>
          </a:p>
          <a:p>
            <a:endParaRPr lang="en-US" sz="1800" b="1">
              <a:solidFill>
                <a:srgbClr val="2B84C9"/>
              </a:solidFill>
              <a:latin typeface="DM Sans" pitchFamily="2" charset="0"/>
            </a:endParaRPr>
          </a:p>
          <a:p>
            <a:r>
              <a:rPr lang="en-US" sz="2400" b="1">
                <a:solidFill>
                  <a:srgbClr val="2B84C9"/>
                </a:solidFill>
                <a:latin typeface="DM Sans" pitchFamily="2" charset="77"/>
              </a:rPr>
              <a:t>Electrification Maps</a:t>
            </a:r>
          </a:p>
          <a:p>
            <a:r>
              <a:rPr lang="en-US" sz="1700">
                <a:latin typeface="DM Sans" pitchFamily="2" charset="77"/>
              </a:rPr>
              <a:t>January 2024</a:t>
            </a:r>
          </a:p>
          <a:p>
            <a:endParaRPr lang="en-US" sz="2400">
              <a:latin typeface="DM Sans" pitchFamily="2" charset="77"/>
            </a:endParaRPr>
          </a:p>
          <a:p>
            <a:endParaRPr lang="en-US" sz="1680">
              <a:latin typeface="DM Sans" pitchFamily="2" charset="77"/>
            </a:endParaRPr>
          </a:p>
        </p:txBody>
      </p:sp>
    </p:spTree>
    <p:extLst>
      <p:ext uri="{BB962C8B-B14F-4D97-AF65-F5344CB8AC3E}">
        <p14:creationId xmlns:p14="http://schemas.microsoft.com/office/powerpoint/2010/main" val="85046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552" y="1144350"/>
            <a:ext cx="13155049" cy="2412200"/>
          </a:xfrm>
        </p:spPr>
        <p:txBody>
          <a:bodyPr vert="horz" lIns="91440" tIns="45720" rIns="91440" bIns="45720" rtlCol="0" anchor="t">
            <a:noAutofit/>
          </a:bodyPr>
          <a:lstStyle/>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Welcome and thank you for joining!​ </a:t>
            </a: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Webinars are open to the public and recordings will be posted following the webinar on the Joint Utilities website: </a:t>
            </a:r>
            <a:r>
              <a:rPr lang="en-US" sz="2200" u="sng">
                <a:latin typeface="DM Sans" pitchFamily="2" charset="77"/>
                <a:ea typeface="Open Sans" panose="020B0606030504020204" pitchFamily="34" charset="0"/>
                <a:cs typeface="Open Sans" panose="020B0606030504020204" pitchFamily="34" charset="0"/>
                <a:hlinkClick r:id="rId3"/>
              </a:rPr>
              <a:t>www.jointutilitiesofny.org</a:t>
            </a:r>
            <a:r>
              <a:rPr lang="en-US" sz="2200">
                <a:latin typeface="DM Sans" pitchFamily="2" charset="77"/>
                <a:ea typeface="Open Sans" panose="020B0606030504020204" pitchFamily="34" charset="0"/>
                <a:cs typeface="Open Sans" panose="020B0606030504020204" pitchFamily="34" charset="0"/>
              </a:rPr>
              <a:t> ​</a:t>
            </a: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endParaRPr lang="en-US" sz="1800">
              <a:latin typeface="DM Sans" pitchFamily="2" charset="77"/>
              <a:ea typeface="Open Sans" panose="020B0606030504020204" pitchFamily="34" charset="0"/>
              <a:cs typeface="Open Sans" panose="020B0606030504020204" pitchFamily="34" charset="0"/>
            </a:endParaRPr>
          </a:p>
          <a:p>
            <a:pPr marL="0" indent="0" fontAlgn="base">
              <a:lnSpc>
                <a:spcPct val="100000"/>
              </a:lnSpc>
              <a:spcBef>
                <a:spcPts val="0"/>
              </a:spcBef>
              <a:buNone/>
            </a:pPr>
            <a:r>
              <a:rPr lang="en-US" sz="2200">
                <a:latin typeface="DM Sans" pitchFamily="2" charset="77"/>
                <a:ea typeface="Open Sans" panose="020B0606030504020204" pitchFamily="34" charset="0"/>
                <a:cs typeface="Open Sans" panose="020B0606030504020204" pitchFamily="34" charset="0"/>
              </a:rPr>
              <a:t>Please contact </a:t>
            </a:r>
            <a:r>
              <a:rPr lang="en-US" sz="2200" u="sng">
                <a:latin typeface="DM Sans" pitchFamily="2" charset="77"/>
                <a:ea typeface="Open Sans" panose="020B0606030504020204" pitchFamily="34" charset="0"/>
                <a:cs typeface="Open Sans" panose="020B0606030504020204" pitchFamily="34" charset="0"/>
                <a:hlinkClick r:id="rId4"/>
              </a:rPr>
              <a:t>info@jointutilitiesofny.org</a:t>
            </a:r>
            <a:r>
              <a:rPr lang="en-US" sz="2200">
                <a:latin typeface="DM Sans" pitchFamily="2" charset="77"/>
                <a:ea typeface="Open Sans" panose="020B0606030504020204" pitchFamily="34" charset="0"/>
                <a:cs typeface="Open Sans" panose="020B0606030504020204" pitchFamily="34" charset="0"/>
              </a:rPr>
              <a:t> if you have any additional questions following the webinar</a:t>
            </a:r>
          </a:p>
          <a:p>
            <a:pPr marL="0" indent="0">
              <a:spcBef>
                <a:spcPts val="600"/>
              </a:spcBef>
              <a:spcAft>
                <a:spcPts val="600"/>
              </a:spcAft>
              <a:buNone/>
            </a:pPr>
            <a:endParaRPr lang="en-US" sz="2000">
              <a:latin typeface="+mn-lt"/>
              <a:cs typeface="Arial" panose="020B0604020202020204" pitchFamily="34" charset="0"/>
            </a:endParaRPr>
          </a:p>
        </p:txBody>
      </p:sp>
      <p:sp>
        <p:nvSpPr>
          <p:cNvPr id="4" name="Title 3"/>
          <p:cNvSpPr>
            <a:spLocks noGrp="1"/>
          </p:cNvSpPr>
          <p:nvPr>
            <p:ph type="title"/>
          </p:nvPr>
        </p:nvSpPr>
        <p:spPr/>
        <p:txBody>
          <a:bodyPr/>
          <a:lstStyle/>
          <a:p>
            <a:r>
              <a:rPr lang="en-US" b="1">
                <a:latin typeface="DM Sans" pitchFamily="2" charset="77"/>
              </a:rPr>
              <a:t>Welcome and Logistics</a:t>
            </a:r>
          </a:p>
        </p:txBody>
      </p:sp>
    </p:spTree>
    <p:extLst>
      <p:ext uri="{BB962C8B-B14F-4D97-AF65-F5344CB8AC3E}">
        <p14:creationId xmlns:p14="http://schemas.microsoft.com/office/powerpoint/2010/main" val="86858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Electric Vehicles</a:t>
            </a:r>
            <a:br>
              <a:rPr lang="en-US">
                <a:latin typeface="DM Sans" pitchFamily="2" charset="77"/>
              </a:rPr>
            </a:br>
            <a:r>
              <a:rPr lang="en-US" sz="2800" i="1">
                <a:solidFill>
                  <a:srgbClr val="002060"/>
                </a:solidFill>
                <a:latin typeface="DM Sans"/>
                <a:cs typeface="Arial"/>
              </a:rPr>
              <a:t>Presented by: Yilong Xu, Con Edison</a:t>
            </a:r>
            <a:endParaRPr lang="en-US" sz="2800">
              <a:solidFill>
                <a:srgbClr val="002060"/>
              </a:solidFill>
              <a:latin typeface="DM Sans"/>
              <a:cs typeface="Arial"/>
            </a:endParaRPr>
          </a:p>
        </p:txBody>
      </p:sp>
      <p:pic>
        <p:nvPicPr>
          <p:cNvPr id="1028" name="Picture 4" descr="Vehicles at a charging station in Manhattan.">
            <a:extLst>
              <a:ext uri="{FF2B5EF4-FFF2-40B4-BE49-F238E27FC236}">
                <a16:creationId xmlns:a16="http://schemas.microsoft.com/office/drawing/2014/main" id="{1D10F630-F5ED-26D2-861C-5B3836626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565" y="354330"/>
            <a:ext cx="5826125" cy="388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67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B61CAF-DE0A-A838-3883-5F55BE7BA123}"/>
              </a:ext>
            </a:extLst>
          </p:cNvPr>
          <p:cNvSpPr/>
          <p:nvPr/>
        </p:nvSpPr>
        <p:spPr>
          <a:xfrm>
            <a:off x="8596424" y="1639784"/>
            <a:ext cx="5736264" cy="52501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15" name="Rectangle 14">
            <a:extLst>
              <a:ext uri="{FF2B5EF4-FFF2-40B4-BE49-F238E27FC236}">
                <a16:creationId xmlns:a16="http://schemas.microsoft.com/office/drawing/2014/main" id="{8941BAD2-BC8B-0341-678E-6FA4C12E0649}"/>
              </a:ext>
            </a:extLst>
          </p:cNvPr>
          <p:cNvSpPr/>
          <p:nvPr/>
        </p:nvSpPr>
        <p:spPr>
          <a:xfrm>
            <a:off x="2296814" y="1639787"/>
            <a:ext cx="5895420" cy="5250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4" name="Title 3"/>
          <p:cNvSpPr>
            <a:spLocks noGrp="1"/>
          </p:cNvSpPr>
          <p:nvPr>
            <p:ph type="title"/>
          </p:nvPr>
        </p:nvSpPr>
        <p:spPr>
          <a:xfrm>
            <a:off x="774551" y="443253"/>
            <a:ext cx="13150147" cy="519337"/>
          </a:xfrm>
        </p:spPr>
        <p:txBody>
          <a:bodyPr/>
          <a:lstStyle/>
          <a:p>
            <a:r>
              <a:rPr lang="en-US" sz="3350" b="1">
                <a:latin typeface="DM Sans" pitchFamily="2" charset="0"/>
                <a:cs typeface="Arial"/>
              </a:rPr>
              <a:t>JU EV Programs and Proceedings</a:t>
            </a:r>
            <a:endParaRPr lang="en-US" b="1">
              <a:latin typeface="DM Sans" pitchFamily="2" charset="0"/>
            </a:endParaRPr>
          </a:p>
        </p:txBody>
      </p:sp>
      <p:sp>
        <p:nvSpPr>
          <p:cNvPr id="7" name="Rectangle: Rounded Corners 6">
            <a:extLst>
              <a:ext uri="{FF2B5EF4-FFF2-40B4-BE49-F238E27FC236}">
                <a16:creationId xmlns:a16="http://schemas.microsoft.com/office/drawing/2014/main" id="{DC6ED78D-DD25-1AE2-296E-D6589556571E}"/>
              </a:ext>
            </a:extLst>
          </p:cNvPr>
          <p:cNvSpPr/>
          <p:nvPr/>
        </p:nvSpPr>
        <p:spPr>
          <a:xfrm>
            <a:off x="10638688" y="5184112"/>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8" name="Rectangle: Rounded Corners 7">
            <a:extLst>
              <a:ext uri="{FF2B5EF4-FFF2-40B4-BE49-F238E27FC236}">
                <a16:creationId xmlns:a16="http://schemas.microsoft.com/office/drawing/2014/main" id="{240F2054-9D12-7DFD-1F0F-EDBFB3B4DD49}"/>
              </a:ext>
            </a:extLst>
          </p:cNvPr>
          <p:cNvSpPr/>
          <p:nvPr/>
        </p:nvSpPr>
        <p:spPr>
          <a:xfrm>
            <a:off x="8894752" y="5208989"/>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9" name="Rectangle: Rounded Corners 8">
            <a:extLst>
              <a:ext uri="{FF2B5EF4-FFF2-40B4-BE49-F238E27FC236}">
                <a16:creationId xmlns:a16="http://schemas.microsoft.com/office/drawing/2014/main" id="{B09A96D8-3D00-1C17-D545-65966ACA87C7}"/>
              </a:ext>
            </a:extLst>
          </p:cNvPr>
          <p:cNvSpPr/>
          <p:nvPr/>
        </p:nvSpPr>
        <p:spPr>
          <a:xfrm>
            <a:off x="12476864" y="2704712"/>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17" name="TextBox 16">
            <a:extLst>
              <a:ext uri="{FF2B5EF4-FFF2-40B4-BE49-F238E27FC236}">
                <a16:creationId xmlns:a16="http://schemas.microsoft.com/office/drawing/2014/main" id="{ED19DE67-67CE-F22F-C41C-00EA76B882DB}"/>
              </a:ext>
            </a:extLst>
          </p:cNvPr>
          <p:cNvSpPr txBox="1"/>
          <p:nvPr/>
        </p:nvSpPr>
        <p:spPr>
          <a:xfrm>
            <a:off x="3300439" y="1159276"/>
            <a:ext cx="4293209" cy="424732"/>
          </a:xfrm>
          <a:prstGeom prst="rect">
            <a:avLst/>
          </a:prstGeom>
          <a:noFill/>
        </p:spPr>
        <p:txBody>
          <a:bodyPr wrap="square" lIns="91440" tIns="45720" rIns="91440" bIns="45720" rtlCol="0" anchor="t">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150" b="1" i="1" u="none" strike="noStrike" kern="1200" cap="none" spc="0" normalizeH="0" baseline="0" noProof="0">
                <a:ln>
                  <a:noFill/>
                </a:ln>
                <a:solidFill>
                  <a:srgbClr val="002060"/>
                </a:solidFill>
                <a:effectLst/>
                <a:uLnTx/>
                <a:uFillTx/>
                <a:latin typeface="DM Sans"/>
                <a:ea typeface="+mn-ea"/>
                <a:cs typeface="Arial"/>
              </a:rPr>
              <a:t>INFRASTRUCTURE &amp; SERVICES</a:t>
            </a:r>
          </a:p>
        </p:txBody>
      </p:sp>
      <p:sp>
        <p:nvSpPr>
          <p:cNvPr id="18" name="TextBox 17">
            <a:extLst>
              <a:ext uri="{FF2B5EF4-FFF2-40B4-BE49-F238E27FC236}">
                <a16:creationId xmlns:a16="http://schemas.microsoft.com/office/drawing/2014/main" id="{6036F2BC-4D94-1FAC-6D4D-0CA6B9601AB2}"/>
              </a:ext>
            </a:extLst>
          </p:cNvPr>
          <p:cNvSpPr txBox="1"/>
          <p:nvPr/>
        </p:nvSpPr>
        <p:spPr>
          <a:xfrm>
            <a:off x="9868445" y="980848"/>
            <a:ext cx="4464243" cy="757130"/>
          </a:xfrm>
          <a:prstGeom prst="rect">
            <a:avLst/>
          </a:prstGeom>
          <a:noFill/>
        </p:spPr>
        <p:txBody>
          <a:bodyPr wrap="square" lIns="91440" tIns="45720" rIns="91440" bIns="45720" rtlCol="0" anchor="t">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160" b="1" i="1" u="none" strike="noStrike" kern="1200" cap="none" spc="0" normalizeH="0" baseline="0" noProof="0">
                <a:ln>
                  <a:noFill/>
                </a:ln>
                <a:solidFill>
                  <a:srgbClr val="002060"/>
                </a:solidFill>
                <a:effectLst/>
                <a:uLnTx/>
                <a:uFillTx/>
                <a:latin typeface="DM Sans" pitchFamily="2" charset="0"/>
                <a:ea typeface="+mn-ea"/>
                <a:cs typeface="Arial" panose="020B0604020202020204" pitchFamily="34" charset="0"/>
              </a:rPr>
              <a:t>GRID MANAGEMENT &amp; OPERATING COST RELIEF</a:t>
            </a:r>
          </a:p>
        </p:txBody>
      </p:sp>
      <p:sp>
        <p:nvSpPr>
          <p:cNvPr id="19" name="TextBox 18">
            <a:extLst>
              <a:ext uri="{FF2B5EF4-FFF2-40B4-BE49-F238E27FC236}">
                <a16:creationId xmlns:a16="http://schemas.microsoft.com/office/drawing/2014/main" id="{91DBBAA7-145D-6E39-7348-C21A4F90C9DD}"/>
              </a:ext>
            </a:extLst>
          </p:cNvPr>
          <p:cNvSpPr txBox="1"/>
          <p:nvPr/>
        </p:nvSpPr>
        <p:spPr>
          <a:xfrm>
            <a:off x="425624" y="2846689"/>
            <a:ext cx="1844544" cy="757130"/>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2160" b="1" i="1" u="none" strike="noStrike" kern="1200" cap="none" spc="0" normalizeH="0" baseline="0" noProof="0">
                <a:ln>
                  <a:noFill/>
                </a:ln>
                <a:solidFill>
                  <a:srgbClr val="002060"/>
                </a:solidFill>
                <a:effectLst/>
                <a:uLnTx/>
                <a:uFillTx/>
                <a:latin typeface="DM Sans" pitchFamily="2" charset="0"/>
                <a:ea typeface="+mn-ea"/>
                <a:cs typeface="Arial" panose="020B0604020202020204" pitchFamily="34" charset="0"/>
              </a:rPr>
              <a:t>Active Programs</a:t>
            </a:r>
          </a:p>
        </p:txBody>
      </p:sp>
      <p:sp>
        <p:nvSpPr>
          <p:cNvPr id="20" name="TextBox 19">
            <a:extLst>
              <a:ext uri="{FF2B5EF4-FFF2-40B4-BE49-F238E27FC236}">
                <a16:creationId xmlns:a16="http://schemas.microsoft.com/office/drawing/2014/main" id="{EB615432-AB1C-6413-81C9-4B627C757A74}"/>
              </a:ext>
            </a:extLst>
          </p:cNvPr>
          <p:cNvSpPr txBox="1"/>
          <p:nvPr/>
        </p:nvSpPr>
        <p:spPr>
          <a:xfrm>
            <a:off x="119998" y="5232399"/>
            <a:ext cx="2151796" cy="1089529"/>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2160" b="1" i="1" u="none" strike="noStrike" kern="1200" cap="none" spc="0" normalizeH="0" baseline="0" noProof="0">
                <a:ln>
                  <a:noFill/>
                </a:ln>
                <a:solidFill>
                  <a:srgbClr val="002060"/>
                </a:solidFill>
                <a:effectLst/>
                <a:uLnTx/>
                <a:uFillTx/>
                <a:latin typeface="DM Sans" pitchFamily="2" charset="0"/>
                <a:ea typeface="+mn-ea"/>
                <a:cs typeface="Arial" panose="020B0604020202020204" pitchFamily="34" charset="0"/>
              </a:rPr>
              <a:t>Proceedings / Pending Authorizations</a:t>
            </a:r>
          </a:p>
        </p:txBody>
      </p:sp>
      <p:cxnSp>
        <p:nvCxnSpPr>
          <p:cNvPr id="22" name="Straight Connector 21">
            <a:extLst>
              <a:ext uri="{FF2B5EF4-FFF2-40B4-BE49-F238E27FC236}">
                <a16:creationId xmlns:a16="http://schemas.microsoft.com/office/drawing/2014/main" id="{B3A2568F-A3FD-FF14-6DC4-5A23372A4A64}"/>
              </a:ext>
            </a:extLst>
          </p:cNvPr>
          <p:cNvCxnSpPr>
            <a:cxnSpLocks/>
          </p:cNvCxnSpPr>
          <p:nvPr/>
        </p:nvCxnSpPr>
        <p:spPr>
          <a:xfrm>
            <a:off x="425624" y="5021982"/>
            <a:ext cx="14068851" cy="0"/>
          </a:xfrm>
          <a:prstGeom prst="line">
            <a:avLst/>
          </a:prstGeom>
          <a:ln w="1270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488B2E0-F6DE-898F-8580-F8E1D239AD46}"/>
              </a:ext>
            </a:extLst>
          </p:cNvPr>
          <p:cNvSpPr txBox="1"/>
          <p:nvPr/>
        </p:nvSpPr>
        <p:spPr>
          <a:xfrm>
            <a:off x="12434367" y="3512314"/>
            <a:ext cx="1638744" cy="738664"/>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Residential Managed Charging</a:t>
            </a:r>
            <a:r>
              <a:rPr kumimoji="0" lang="en-US" sz="14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1</a:t>
            </a:r>
            <a:endPar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sp>
        <p:nvSpPr>
          <p:cNvPr id="31" name="TextBox 30">
            <a:extLst>
              <a:ext uri="{FF2B5EF4-FFF2-40B4-BE49-F238E27FC236}">
                <a16:creationId xmlns:a16="http://schemas.microsoft.com/office/drawing/2014/main" id="{48F3DA8E-414D-44BA-4BA9-07F1BB650B29}"/>
              </a:ext>
            </a:extLst>
          </p:cNvPr>
          <p:cNvSpPr txBox="1"/>
          <p:nvPr/>
        </p:nvSpPr>
        <p:spPr>
          <a:xfrm>
            <a:off x="10594922" y="6251757"/>
            <a:ext cx="1638744" cy="307777"/>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Phase-in Rate</a:t>
            </a:r>
            <a:r>
              <a:rPr kumimoji="0" lang="en-US" sz="14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3</a:t>
            </a:r>
            <a:endPar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sp>
        <p:nvSpPr>
          <p:cNvPr id="32" name="Rectangle: Rounded Corners 31">
            <a:extLst>
              <a:ext uri="{FF2B5EF4-FFF2-40B4-BE49-F238E27FC236}">
                <a16:creationId xmlns:a16="http://schemas.microsoft.com/office/drawing/2014/main" id="{A6995E18-9EA3-6ABD-DA0A-4598CD79627C}"/>
              </a:ext>
            </a:extLst>
          </p:cNvPr>
          <p:cNvSpPr/>
          <p:nvPr/>
        </p:nvSpPr>
        <p:spPr>
          <a:xfrm>
            <a:off x="10714431" y="2719917"/>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33" name="TextBox 32">
            <a:extLst>
              <a:ext uri="{FF2B5EF4-FFF2-40B4-BE49-F238E27FC236}">
                <a16:creationId xmlns:a16="http://schemas.microsoft.com/office/drawing/2014/main" id="{319F3BE0-07C0-3A3E-57FF-32E99C74A0A9}"/>
              </a:ext>
            </a:extLst>
          </p:cNvPr>
          <p:cNvSpPr txBox="1"/>
          <p:nvPr/>
        </p:nvSpPr>
        <p:spPr>
          <a:xfrm>
            <a:off x="10711510" y="3710152"/>
            <a:ext cx="1553751" cy="523220"/>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Demand Charge Rebate</a:t>
            </a:r>
            <a:r>
              <a:rPr kumimoji="0" lang="en-US" sz="14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3</a:t>
            </a:r>
            <a:endPar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1F4BEA68-6677-FAF4-3761-FE38C47CB59A}"/>
              </a:ext>
            </a:extLst>
          </p:cNvPr>
          <p:cNvSpPr/>
          <p:nvPr/>
        </p:nvSpPr>
        <p:spPr>
          <a:xfrm>
            <a:off x="12389940" y="5158407"/>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35" name="TextBox 34">
            <a:extLst>
              <a:ext uri="{FF2B5EF4-FFF2-40B4-BE49-F238E27FC236}">
                <a16:creationId xmlns:a16="http://schemas.microsoft.com/office/drawing/2014/main" id="{7276EFF6-F8D1-5180-7F9D-87106E990D90}"/>
              </a:ext>
            </a:extLst>
          </p:cNvPr>
          <p:cNvSpPr txBox="1"/>
          <p:nvPr/>
        </p:nvSpPr>
        <p:spPr>
          <a:xfrm>
            <a:off x="12312904" y="6009171"/>
            <a:ext cx="1697438" cy="646331"/>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Load Management Technology Incentive Program</a:t>
            </a:r>
            <a:r>
              <a:rPr kumimoji="0" lang="en-US" sz="12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3</a:t>
            </a:r>
            <a:endParaRPr kumimoji="0" lang="en-US" sz="12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pic>
        <p:nvPicPr>
          <p:cNvPr id="45" name="Picture 44" descr="A white line drawing of a car&#10;&#10;Description automatically generated">
            <a:extLst>
              <a:ext uri="{FF2B5EF4-FFF2-40B4-BE49-F238E27FC236}">
                <a16:creationId xmlns:a16="http://schemas.microsoft.com/office/drawing/2014/main" id="{09BB7781-4DC0-FFBF-5469-6C02C2CD284F}"/>
              </a:ext>
            </a:extLst>
          </p:cNvPr>
          <p:cNvPicPr>
            <a:picLocks noChangeAspect="1"/>
          </p:cNvPicPr>
          <p:nvPr/>
        </p:nvPicPr>
        <p:blipFill>
          <a:blip r:embed="rId3"/>
          <a:stretch>
            <a:fillRect/>
          </a:stretch>
        </p:blipFill>
        <p:spPr>
          <a:xfrm>
            <a:off x="12983625" y="2835120"/>
            <a:ext cx="623283" cy="623283"/>
          </a:xfrm>
          <a:prstGeom prst="rect">
            <a:avLst/>
          </a:prstGeom>
        </p:spPr>
      </p:pic>
      <p:pic>
        <p:nvPicPr>
          <p:cNvPr id="51" name="Picture 50" descr="A white line drawing of a car and a charging station&#10;&#10;Description automatically generated">
            <a:extLst>
              <a:ext uri="{FF2B5EF4-FFF2-40B4-BE49-F238E27FC236}">
                <a16:creationId xmlns:a16="http://schemas.microsoft.com/office/drawing/2014/main" id="{100DF917-D837-7F06-6473-79C9FCD66BC5}"/>
              </a:ext>
            </a:extLst>
          </p:cNvPr>
          <p:cNvPicPr>
            <a:picLocks noChangeAspect="1"/>
          </p:cNvPicPr>
          <p:nvPr/>
        </p:nvPicPr>
        <p:blipFill>
          <a:blip r:embed="rId4"/>
          <a:stretch>
            <a:fillRect/>
          </a:stretch>
        </p:blipFill>
        <p:spPr>
          <a:xfrm>
            <a:off x="9280154" y="5260135"/>
            <a:ext cx="767014" cy="767014"/>
          </a:xfrm>
          <a:prstGeom prst="rect">
            <a:avLst/>
          </a:prstGeom>
        </p:spPr>
      </p:pic>
      <p:pic>
        <p:nvPicPr>
          <p:cNvPr id="53" name="Picture 52" descr="A white line drawing of a paper with a dollar symbol&#10;&#10;Description automatically generated">
            <a:extLst>
              <a:ext uri="{FF2B5EF4-FFF2-40B4-BE49-F238E27FC236}">
                <a16:creationId xmlns:a16="http://schemas.microsoft.com/office/drawing/2014/main" id="{6D3E9BB5-F408-2FE9-FACD-EE4EDFBD92CA}"/>
              </a:ext>
            </a:extLst>
          </p:cNvPr>
          <p:cNvPicPr>
            <a:picLocks noChangeAspect="1"/>
          </p:cNvPicPr>
          <p:nvPr/>
        </p:nvPicPr>
        <p:blipFill>
          <a:blip r:embed="rId5"/>
          <a:stretch>
            <a:fillRect/>
          </a:stretch>
        </p:blipFill>
        <p:spPr>
          <a:xfrm>
            <a:off x="11021399" y="5329840"/>
            <a:ext cx="766849" cy="766849"/>
          </a:xfrm>
          <a:prstGeom prst="rect">
            <a:avLst/>
          </a:prstGeom>
        </p:spPr>
      </p:pic>
      <p:pic>
        <p:nvPicPr>
          <p:cNvPr id="55" name="Picture 54" descr="A white line drawing of a clock and gear with arrows&#10;&#10;Description automatically generated">
            <a:extLst>
              <a:ext uri="{FF2B5EF4-FFF2-40B4-BE49-F238E27FC236}">
                <a16:creationId xmlns:a16="http://schemas.microsoft.com/office/drawing/2014/main" id="{5356C30D-3345-1572-5F78-A66DA4E6D600}"/>
              </a:ext>
            </a:extLst>
          </p:cNvPr>
          <p:cNvPicPr>
            <a:picLocks noChangeAspect="1"/>
          </p:cNvPicPr>
          <p:nvPr/>
        </p:nvPicPr>
        <p:blipFill>
          <a:blip r:embed="rId6"/>
          <a:stretch>
            <a:fillRect/>
          </a:stretch>
        </p:blipFill>
        <p:spPr>
          <a:xfrm>
            <a:off x="11112844" y="2882624"/>
            <a:ext cx="816399" cy="816399"/>
          </a:xfrm>
          <a:prstGeom prst="rect">
            <a:avLst/>
          </a:prstGeom>
        </p:spPr>
      </p:pic>
      <p:pic>
        <p:nvPicPr>
          <p:cNvPr id="57" name="Picture 56" descr="A white outline of a car battery&#10;&#10;Description automatically generated">
            <a:extLst>
              <a:ext uri="{FF2B5EF4-FFF2-40B4-BE49-F238E27FC236}">
                <a16:creationId xmlns:a16="http://schemas.microsoft.com/office/drawing/2014/main" id="{7CA9EC63-45C0-97C1-A505-9750D02A5AD4}"/>
              </a:ext>
            </a:extLst>
          </p:cNvPr>
          <p:cNvPicPr>
            <a:picLocks noChangeAspect="1"/>
          </p:cNvPicPr>
          <p:nvPr/>
        </p:nvPicPr>
        <p:blipFill>
          <a:blip r:embed="rId7"/>
          <a:stretch>
            <a:fillRect/>
          </a:stretch>
        </p:blipFill>
        <p:spPr>
          <a:xfrm>
            <a:off x="12650365" y="5238817"/>
            <a:ext cx="511258" cy="511258"/>
          </a:xfrm>
          <a:prstGeom prst="rect">
            <a:avLst/>
          </a:prstGeom>
        </p:spPr>
      </p:pic>
      <p:pic>
        <p:nvPicPr>
          <p:cNvPr id="58" name="Picture 57" descr="A white line drawing of a charging station&#10;&#10;Description automatically generated">
            <a:extLst>
              <a:ext uri="{FF2B5EF4-FFF2-40B4-BE49-F238E27FC236}">
                <a16:creationId xmlns:a16="http://schemas.microsoft.com/office/drawing/2014/main" id="{8DC90F83-00C8-A539-3033-FAD288021E62}"/>
              </a:ext>
            </a:extLst>
          </p:cNvPr>
          <p:cNvPicPr>
            <a:picLocks noChangeAspect="1"/>
          </p:cNvPicPr>
          <p:nvPr/>
        </p:nvPicPr>
        <p:blipFill>
          <a:blip r:embed="rId8"/>
          <a:stretch>
            <a:fillRect/>
          </a:stretch>
        </p:blipFill>
        <p:spPr>
          <a:xfrm>
            <a:off x="13269462" y="5390274"/>
            <a:ext cx="545008" cy="545008"/>
          </a:xfrm>
          <a:prstGeom prst="rect">
            <a:avLst/>
          </a:prstGeom>
        </p:spPr>
      </p:pic>
      <p:grpSp>
        <p:nvGrpSpPr>
          <p:cNvPr id="52" name="Group 51">
            <a:extLst>
              <a:ext uri="{FF2B5EF4-FFF2-40B4-BE49-F238E27FC236}">
                <a16:creationId xmlns:a16="http://schemas.microsoft.com/office/drawing/2014/main" id="{E05ADD69-DDE2-FB6E-27E2-F7E878ECFE2D}"/>
              </a:ext>
            </a:extLst>
          </p:cNvPr>
          <p:cNvGrpSpPr/>
          <p:nvPr/>
        </p:nvGrpSpPr>
        <p:grpSpPr>
          <a:xfrm>
            <a:off x="6308254" y="3290255"/>
            <a:ext cx="1583622" cy="1553751"/>
            <a:chOff x="6105489" y="3335456"/>
            <a:chExt cx="1583622" cy="1553751"/>
          </a:xfrm>
        </p:grpSpPr>
        <p:sp>
          <p:nvSpPr>
            <p:cNvPr id="3" name="Rectangle: Rounded Corners 2">
              <a:extLst>
                <a:ext uri="{FF2B5EF4-FFF2-40B4-BE49-F238E27FC236}">
                  <a16:creationId xmlns:a16="http://schemas.microsoft.com/office/drawing/2014/main" id="{DBC80DF9-9EF3-8DEC-5BFC-6FB58B4D7FEE}"/>
                </a:ext>
              </a:extLst>
            </p:cNvPr>
            <p:cNvSpPr/>
            <p:nvPr/>
          </p:nvSpPr>
          <p:spPr>
            <a:xfrm>
              <a:off x="6105489" y="3335456"/>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66" name="TextBox 65">
              <a:extLst>
                <a:ext uri="{FF2B5EF4-FFF2-40B4-BE49-F238E27FC236}">
                  <a16:creationId xmlns:a16="http://schemas.microsoft.com/office/drawing/2014/main" id="{5FC3C4D1-F073-A7EB-9453-015471C0D064}"/>
                </a:ext>
              </a:extLst>
            </p:cNvPr>
            <p:cNvSpPr txBox="1"/>
            <p:nvPr/>
          </p:nvSpPr>
          <p:spPr>
            <a:xfrm>
              <a:off x="6135360" y="4400495"/>
              <a:ext cx="1553751" cy="307777"/>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MHDV Pilot</a:t>
              </a:r>
              <a:r>
                <a:rPr kumimoji="0" lang="en-US" sz="14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1</a:t>
              </a:r>
              <a:endPar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pic>
          <p:nvPicPr>
            <p:cNvPr id="68" name="Graphic 67" descr="Bus with solid fill">
              <a:extLst>
                <a:ext uri="{FF2B5EF4-FFF2-40B4-BE49-F238E27FC236}">
                  <a16:creationId xmlns:a16="http://schemas.microsoft.com/office/drawing/2014/main" id="{67AACC24-7FA2-DFA5-EFBC-A72DF25F4E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58745" y="3479618"/>
              <a:ext cx="620827" cy="620827"/>
            </a:xfrm>
            <a:prstGeom prst="rect">
              <a:avLst/>
            </a:prstGeom>
          </p:spPr>
        </p:pic>
        <p:pic>
          <p:nvPicPr>
            <p:cNvPr id="70" name="Graphic 69" descr="Truck with solid fill">
              <a:extLst>
                <a:ext uri="{FF2B5EF4-FFF2-40B4-BE49-F238E27FC236}">
                  <a16:creationId xmlns:a16="http://schemas.microsoft.com/office/drawing/2014/main" id="{494C4368-574C-1773-5B69-F96031C514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06321" y="3829105"/>
              <a:ext cx="656598" cy="656598"/>
            </a:xfrm>
            <a:prstGeom prst="rect">
              <a:avLst/>
            </a:prstGeom>
          </p:spPr>
        </p:pic>
      </p:grpSp>
      <p:sp>
        <p:nvSpPr>
          <p:cNvPr id="71" name="Rectangle: Rounded Corners 70">
            <a:extLst>
              <a:ext uri="{FF2B5EF4-FFF2-40B4-BE49-F238E27FC236}">
                <a16:creationId xmlns:a16="http://schemas.microsoft.com/office/drawing/2014/main" id="{971FDA78-C30D-B20A-F574-31996D76B7F6}"/>
              </a:ext>
            </a:extLst>
          </p:cNvPr>
          <p:cNvSpPr/>
          <p:nvPr/>
        </p:nvSpPr>
        <p:spPr>
          <a:xfrm>
            <a:off x="3591793" y="5249292"/>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72" name="TextBox 71">
            <a:extLst>
              <a:ext uri="{FF2B5EF4-FFF2-40B4-BE49-F238E27FC236}">
                <a16:creationId xmlns:a16="http://schemas.microsoft.com/office/drawing/2014/main" id="{DCBCA171-5E3D-7BA4-BE20-2A0B961838A4}"/>
              </a:ext>
            </a:extLst>
          </p:cNvPr>
          <p:cNvSpPr txBox="1"/>
          <p:nvPr/>
        </p:nvSpPr>
        <p:spPr>
          <a:xfrm>
            <a:off x="3558414" y="6226912"/>
            <a:ext cx="1619027" cy="523220"/>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MHDV Make-Ready Program</a:t>
            </a:r>
            <a:r>
              <a:rPr kumimoji="0" lang="en-US" sz="14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2</a:t>
            </a:r>
          </a:p>
        </p:txBody>
      </p:sp>
      <p:pic>
        <p:nvPicPr>
          <p:cNvPr id="73" name="Graphic 72" descr="Bus with solid fill">
            <a:extLst>
              <a:ext uri="{FF2B5EF4-FFF2-40B4-BE49-F238E27FC236}">
                <a16:creationId xmlns:a16="http://schemas.microsoft.com/office/drawing/2014/main" id="{C8847CDE-7494-B3EA-EF34-BAC25BF0BE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58254" y="5211765"/>
            <a:ext cx="620827" cy="620827"/>
          </a:xfrm>
          <a:prstGeom prst="rect">
            <a:avLst/>
          </a:prstGeom>
        </p:spPr>
      </p:pic>
      <p:pic>
        <p:nvPicPr>
          <p:cNvPr id="74" name="Graphic 73" descr="Truck with solid fill">
            <a:extLst>
              <a:ext uri="{FF2B5EF4-FFF2-40B4-BE49-F238E27FC236}">
                <a16:creationId xmlns:a16="http://schemas.microsoft.com/office/drawing/2014/main" id="{652C0512-1380-F95A-C5BE-9A4012B589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70240" y="5658820"/>
            <a:ext cx="656598" cy="656598"/>
          </a:xfrm>
          <a:prstGeom prst="rect">
            <a:avLst/>
          </a:prstGeom>
        </p:spPr>
      </p:pic>
      <p:sp>
        <p:nvSpPr>
          <p:cNvPr id="10" name="Rectangle: Rounded Corners 9">
            <a:extLst>
              <a:ext uri="{FF2B5EF4-FFF2-40B4-BE49-F238E27FC236}">
                <a16:creationId xmlns:a16="http://schemas.microsoft.com/office/drawing/2014/main" id="{98FBE0A0-C2CB-1E40-B9CB-B7F6F3DF03AE}"/>
              </a:ext>
            </a:extLst>
          </p:cNvPr>
          <p:cNvSpPr/>
          <p:nvPr/>
        </p:nvSpPr>
        <p:spPr>
          <a:xfrm>
            <a:off x="8912430" y="2721056"/>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11" name="TextBox 10">
            <a:extLst>
              <a:ext uri="{FF2B5EF4-FFF2-40B4-BE49-F238E27FC236}">
                <a16:creationId xmlns:a16="http://schemas.microsoft.com/office/drawing/2014/main" id="{AC177CCC-0774-D84B-67BF-12C11AFB7598}"/>
              </a:ext>
            </a:extLst>
          </p:cNvPr>
          <p:cNvSpPr txBox="1"/>
          <p:nvPr/>
        </p:nvSpPr>
        <p:spPr>
          <a:xfrm>
            <a:off x="8859626" y="3539216"/>
            <a:ext cx="1649087" cy="646331"/>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Downstate Commercial Managed Charging</a:t>
            </a:r>
            <a:r>
              <a:rPr kumimoji="0" lang="en-US" sz="12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3</a:t>
            </a:r>
          </a:p>
        </p:txBody>
      </p:sp>
      <p:pic>
        <p:nvPicPr>
          <p:cNvPr id="12" name="Picture 11" descr="A white line drawing of a car and a charging station&#10;&#10;Description automatically generated">
            <a:extLst>
              <a:ext uri="{FF2B5EF4-FFF2-40B4-BE49-F238E27FC236}">
                <a16:creationId xmlns:a16="http://schemas.microsoft.com/office/drawing/2014/main" id="{F1C7040E-19C7-EC24-7F74-DA2486BBF996}"/>
              </a:ext>
            </a:extLst>
          </p:cNvPr>
          <p:cNvPicPr>
            <a:picLocks noChangeAspect="1"/>
          </p:cNvPicPr>
          <p:nvPr/>
        </p:nvPicPr>
        <p:blipFill>
          <a:blip r:embed="rId4"/>
          <a:stretch>
            <a:fillRect/>
          </a:stretch>
        </p:blipFill>
        <p:spPr>
          <a:xfrm>
            <a:off x="9297832" y="2772202"/>
            <a:ext cx="767014" cy="767014"/>
          </a:xfrm>
          <a:prstGeom prst="rect">
            <a:avLst/>
          </a:prstGeom>
        </p:spPr>
      </p:pic>
      <p:sp>
        <p:nvSpPr>
          <p:cNvPr id="13" name="Ribbon: Tilted Up 12">
            <a:extLst>
              <a:ext uri="{FF2B5EF4-FFF2-40B4-BE49-F238E27FC236}">
                <a16:creationId xmlns:a16="http://schemas.microsoft.com/office/drawing/2014/main" id="{3616B7BF-39E2-61B6-FB02-9CCC6E322CA6}"/>
              </a:ext>
            </a:extLst>
          </p:cNvPr>
          <p:cNvSpPr/>
          <p:nvPr/>
        </p:nvSpPr>
        <p:spPr>
          <a:xfrm>
            <a:off x="8869934" y="2185562"/>
            <a:ext cx="1553751" cy="592315"/>
          </a:xfrm>
          <a:prstGeom prst="ribbon2">
            <a:avLst>
              <a:gd name="adj1" fmla="val 16667"/>
              <a:gd name="adj2" fmla="val 72954"/>
            </a:avLst>
          </a:prstGeom>
          <a:solidFill>
            <a:schemeClr val="accent4"/>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DM Sans" pitchFamily="2" charset="0"/>
                <a:ea typeface="+mn-ea"/>
                <a:cs typeface="Arial" panose="020B0604020202020204" pitchFamily="34" charset="0"/>
              </a:rPr>
              <a:t>CECONY/O&amp;R Authorized Nov. 20</a:t>
            </a:r>
          </a:p>
        </p:txBody>
      </p:sp>
      <p:sp>
        <p:nvSpPr>
          <p:cNvPr id="14" name="Ribbon: Tilted Up 13">
            <a:extLst>
              <a:ext uri="{FF2B5EF4-FFF2-40B4-BE49-F238E27FC236}">
                <a16:creationId xmlns:a16="http://schemas.microsoft.com/office/drawing/2014/main" id="{1E44B692-5F7B-1500-0149-F771A4768ED3}"/>
              </a:ext>
            </a:extLst>
          </p:cNvPr>
          <p:cNvSpPr/>
          <p:nvPr/>
        </p:nvSpPr>
        <p:spPr>
          <a:xfrm>
            <a:off x="10714431" y="2191012"/>
            <a:ext cx="1553751" cy="571552"/>
          </a:xfrm>
          <a:prstGeom prst="ribbon2">
            <a:avLst>
              <a:gd name="adj1" fmla="val 16667"/>
              <a:gd name="adj2" fmla="val 72954"/>
            </a:avLst>
          </a:prstGeom>
          <a:solidFill>
            <a:schemeClr val="accent4"/>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DM Sans" pitchFamily="2" charset="0"/>
                <a:ea typeface="+mn-ea"/>
                <a:cs typeface="Arial" panose="020B0604020202020204" pitchFamily="34" charset="0"/>
              </a:rPr>
              <a:t>Authorized Nov. 20</a:t>
            </a:r>
          </a:p>
        </p:txBody>
      </p:sp>
      <p:sp>
        <p:nvSpPr>
          <p:cNvPr id="23" name="Rectangle: Rounded Corners 22">
            <a:extLst>
              <a:ext uri="{FF2B5EF4-FFF2-40B4-BE49-F238E27FC236}">
                <a16:creationId xmlns:a16="http://schemas.microsoft.com/office/drawing/2014/main" id="{57E9385F-19BD-6D17-E4C1-892E875F148A}"/>
              </a:ext>
            </a:extLst>
          </p:cNvPr>
          <p:cNvSpPr/>
          <p:nvPr/>
        </p:nvSpPr>
        <p:spPr>
          <a:xfrm>
            <a:off x="5447045" y="5233262"/>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24" name="TextBox 23">
            <a:extLst>
              <a:ext uri="{FF2B5EF4-FFF2-40B4-BE49-F238E27FC236}">
                <a16:creationId xmlns:a16="http://schemas.microsoft.com/office/drawing/2014/main" id="{8EB75933-7288-890D-1626-524F560D8ECC}"/>
              </a:ext>
            </a:extLst>
          </p:cNvPr>
          <p:cNvSpPr txBox="1"/>
          <p:nvPr/>
        </p:nvSpPr>
        <p:spPr>
          <a:xfrm>
            <a:off x="5447044" y="6069816"/>
            <a:ext cx="1553751" cy="738664"/>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MHDV Proactive Planning</a:t>
            </a:r>
            <a:r>
              <a:rPr kumimoji="0" lang="en-US" sz="14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2</a:t>
            </a:r>
            <a:endPar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pic>
        <p:nvPicPr>
          <p:cNvPr id="27" name="Graphic 26" descr="Truck with solid fill">
            <a:extLst>
              <a:ext uri="{FF2B5EF4-FFF2-40B4-BE49-F238E27FC236}">
                <a16:creationId xmlns:a16="http://schemas.microsoft.com/office/drawing/2014/main" id="{58AB12E3-DC6E-87FF-0FF5-D670A327E7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8920" y="5609662"/>
            <a:ext cx="656598" cy="656598"/>
          </a:xfrm>
          <a:prstGeom prst="rect">
            <a:avLst/>
          </a:prstGeom>
        </p:spPr>
      </p:pic>
      <p:pic>
        <p:nvPicPr>
          <p:cNvPr id="29" name="Graphic 28" descr="Electric Tower with solid fill">
            <a:extLst>
              <a:ext uri="{FF2B5EF4-FFF2-40B4-BE49-F238E27FC236}">
                <a16:creationId xmlns:a16="http://schemas.microsoft.com/office/drawing/2014/main" id="{6090102C-64AF-BF19-4B6B-E278FB11AE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28746" y="5389310"/>
            <a:ext cx="620827" cy="620827"/>
          </a:xfrm>
          <a:prstGeom prst="rect">
            <a:avLst/>
          </a:prstGeom>
        </p:spPr>
      </p:pic>
      <p:pic>
        <p:nvPicPr>
          <p:cNvPr id="37" name="Graphic 36" descr="Electric car outline">
            <a:extLst>
              <a:ext uri="{FF2B5EF4-FFF2-40B4-BE49-F238E27FC236}">
                <a16:creationId xmlns:a16="http://schemas.microsoft.com/office/drawing/2014/main" id="{2425F8B4-520C-89EC-D7A5-FB01F35D3C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74593" y="5138940"/>
            <a:ext cx="753508" cy="753508"/>
          </a:xfrm>
          <a:prstGeom prst="rect">
            <a:avLst/>
          </a:prstGeom>
        </p:spPr>
      </p:pic>
      <p:grpSp>
        <p:nvGrpSpPr>
          <p:cNvPr id="63" name="Group 62">
            <a:extLst>
              <a:ext uri="{FF2B5EF4-FFF2-40B4-BE49-F238E27FC236}">
                <a16:creationId xmlns:a16="http://schemas.microsoft.com/office/drawing/2014/main" id="{F7D309F1-720D-3D2A-6BDA-097B269E8C65}"/>
              </a:ext>
            </a:extLst>
          </p:cNvPr>
          <p:cNvGrpSpPr/>
          <p:nvPr/>
        </p:nvGrpSpPr>
        <p:grpSpPr>
          <a:xfrm>
            <a:off x="3841943" y="3290255"/>
            <a:ext cx="1573745" cy="1553751"/>
            <a:chOff x="3746690" y="3326085"/>
            <a:chExt cx="1573745" cy="1553751"/>
          </a:xfrm>
        </p:grpSpPr>
        <p:sp>
          <p:nvSpPr>
            <p:cNvPr id="43" name="Rectangle: Rounded Corners 42">
              <a:extLst>
                <a:ext uri="{FF2B5EF4-FFF2-40B4-BE49-F238E27FC236}">
                  <a16:creationId xmlns:a16="http://schemas.microsoft.com/office/drawing/2014/main" id="{11DA26B3-0CB4-2FB7-D230-259B31210E4E}"/>
                </a:ext>
              </a:extLst>
            </p:cNvPr>
            <p:cNvSpPr/>
            <p:nvPr/>
          </p:nvSpPr>
          <p:spPr>
            <a:xfrm>
              <a:off x="3746690" y="3326085"/>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44" name="TextBox 43">
              <a:extLst>
                <a:ext uri="{FF2B5EF4-FFF2-40B4-BE49-F238E27FC236}">
                  <a16:creationId xmlns:a16="http://schemas.microsoft.com/office/drawing/2014/main" id="{750A505C-2886-10B3-65C1-90960E4FD5C5}"/>
                </a:ext>
              </a:extLst>
            </p:cNvPr>
            <p:cNvSpPr txBox="1"/>
            <p:nvPr/>
          </p:nvSpPr>
          <p:spPr>
            <a:xfrm>
              <a:off x="3766684" y="4263025"/>
              <a:ext cx="1553751" cy="523220"/>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prstClr val="white"/>
                  </a:solidFill>
                  <a:effectLst/>
                  <a:uLnTx/>
                  <a:uFillTx/>
                  <a:latin typeface="DM Sans" pitchFamily="2" charset="0"/>
                  <a:ea typeface="+mn-ea"/>
                  <a:cs typeface="Arial" panose="020B0604020202020204" pitchFamily="34" charset="0"/>
                </a:rPr>
                <a:t>Micromobility</a:t>
              </a:r>
              <a:r>
                <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 Program</a:t>
              </a:r>
              <a:r>
                <a:rPr kumimoji="0" lang="en-US" sz="14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1</a:t>
              </a:r>
              <a:endPar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pic>
          <p:nvPicPr>
            <p:cNvPr id="56" name="Graphic 55" descr="Scooter with solid fill">
              <a:extLst>
                <a:ext uri="{FF2B5EF4-FFF2-40B4-BE49-F238E27FC236}">
                  <a16:creationId xmlns:a16="http://schemas.microsoft.com/office/drawing/2014/main" id="{98BCC679-76E8-E624-755E-8AB77D071D3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71499" y="3499124"/>
              <a:ext cx="914400" cy="914400"/>
            </a:xfrm>
            <a:prstGeom prst="rect">
              <a:avLst/>
            </a:prstGeom>
          </p:spPr>
        </p:pic>
      </p:grpSp>
      <p:grpSp>
        <p:nvGrpSpPr>
          <p:cNvPr id="49" name="Group 48">
            <a:extLst>
              <a:ext uri="{FF2B5EF4-FFF2-40B4-BE49-F238E27FC236}">
                <a16:creationId xmlns:a16="http://schemas.microsoft.com/office/drawing/2014/main" id="{A1E1B7B5-5E0E-5E2B-B228-99E164319074}"/>
              </a:ext>
            </a:extLst>
          </p:cNvPr>
          <p:cNvGrpSpPr/>
          <p:nvPr/>
        </p:nvGrpSpPr>
        <p:grpSpPr>
          <a:xfrm>
            <a:off x="2969580" y="2178324"/>
            <a:ext cx="1718081" cy="1553751"/>
            <a:chOff x="2670842" y="1717207"/>
            <a:chExt cx="1718081" cy="1553751"/>
          </a:xfrm>
        </p:grpSpPr>
        <p:sp>
          <p:nvSpPr>
            <p:cNvPr id="6" name="Rectangle: Rounded Corners 5">
              <a:extLst>
                <a:ext uri="{FF2B5EF4-FFF2-40B4-BE49-F238E27FC236}">
                  <a16:creationId xmlns:a16="http://schemas.microsoft.com/office/drawing/2014/main" id="{1B722804-D447-9A04-A373-24A7DBD990BE}"/>
                </a:ext>
              </a:extLst>
            </p:cNvPr>
            <p:cNvSpPr/>
            <p:nvPr/>
          </p:nvSpPr>
          <p:spPr>
            <a:xfrm>
              <a:off x="2716837" y="1717207"/>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47" name="Picture 46" descr="A white line drawing of a car&#10;&#10;Description automatically generated">
              <a:extLst>
                <a:ext uri="{FF2B5EF4-FFF2-40B4-BE49-F238E27FC236}">
                  <a16:creationId xmlns:a16="http://schemas.microsoft.com/office/drawing/2014/main" id="{AD48F012-1473-9780-1B9E-EF3738A99636}"/>
                </a:ext>
              </a:extLst>
            </p:cNvPr>
            <p:cNvPicPr>
              <a:picLocks noChangeAspect="1"/>
            </p:cNvPicPr>
            <p:nvPr/>
          </p:nvPicPr>
          <p:blipFill>
            <a:blip r:embed="rId19"/>
            <a:stretch>
              <a:fillRect/>
            </a:stretch>
          </p:blipFill>
          <p:spPr>
            <a:xfrm>
              <a:off x="3075526" y="1811546"/>
              <a:ext cx="772008" cy="772008"/>
            </a:xfrm>
            <a:prstGeom prst="rect">
              <a:avLst/>
            </a:prstGeom>
          </p:spPr>
        </p:pic>
        <p:sp>
          <p:nvSpPr>
            <p:cNvPr id="59" name="TextBox 58">
              <a:extLst>
                <a:ext uri="{FF2B5EF4-FFF2-40B4-BE49-F238E27FC236}">
                  <a16:creationId xmlns:a16="http://schemas.microsoft.com/office/drawing/2014/main" id="{D0C9D7FA-C962-7B69-AFC3-005977ACC2D7}"/>
                </a:ext>
              </a:extLst>
            </p:cNvPr>
            <p:cNvSpPr txBox="1"/>
            <p:nvPr/>
          </p:nvSpPr>
          <p:spPr>
            <a:xfrm>
              <a:off x="2670842" y="2685644"/>
              <a:ext cx="1718081" cy="461665"/>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LDV Make-Ready Program</a:t>
              </a:r>
              <a:r>
                <a:rPr kumimoji="0" lang="en-US" sz="12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1</a:t>
              </a:r>
              <a:endParaRPr kumimoji="0" lang="en-US" sz="12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grpSp>
      <p:grpSp>
        <p:nvGrpSpPr>
          <p:cNvPr id="50" name="Group 49">
            <a:extLst>
              <a:ext uri="{FF2B5EF4-FFF2-40B4-BE49-F238E27FC236}">
                <a16:creationId xmlns:a16="http://schemas.microsoft.com/office/drawing/2014/main" id="{75CCF88D-A5D4-CF8E-C4D9-9352A43C41B0}"/>
              </a:ext>
            </a:extLst>
          </p:cNvPr>
          <p:cNvGrpSpPr/>
          <p:nvPr/>
        </p:nvGrpSpPr>
        <p:grpSpPr>
          <a:xfrm>
            <a:off x="5387754" y="2177359"/>
            <a:ext cx="1564588" cy="1553751"/>
            <a:chOff x="5035816" y="1725881"/>
            <a:chExt cx="1564588" cy="1553751"/>
          </a:xfrm>
        </p:grpSpPr>
        <p:sp>
          <p:nvSpPr>
            <p:cNvPr id="2" name="Rectangle: Rounded Corners 1">
              <a:extLst>
                <a:ext uri="{FF2B5EF4-FFF2-40B4-BE49-F238E27FC236}">
                  <a16:creationId xmlns:a16="http://schemas.microsoft.com/office/drawing/2014/main" id="{E5D4A6F2-C485-EB74-142B-580E6A1438AD}"/>
                </a:ext>
              </a:extLst>
            </p:cNvPr>
            <p:cNvSpPr/>
            <p:nvPr/>
          </p:nvSpPr>
          <p:spPr>
            <a:xfrm>
              <a:off x="5046653" y="1725881"/>
              <a:ext cx="1553751" cy="1553751"/>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64" name="Picture 63" descr="A white line drawing of a document with a magnifying glass&#10;&#10;Description automatically generated">
              <a:extLst>
                <a:ext uri="{FF2B5EF4-FFF2-40B4-BE49-F238E27FC236}">
                  <a16:creationId xmlns:a16="http://schemas.microsoft.com/office/drawing/2014/main" id="{7CC0927B-D79E-7EBE-46F5-54D01D9CD59E}"/>
                </a:ext>
              </a:extLst>
            </p:cNvPr>
            <p:cNvPicPr>
              <a:picLocks noChangeAspect="1"/>
            </p:cNvPicPr>
            <p:nvPr/>
          </p:nvPicPr>
          <p:blipFill>
            <a:blip r:embed="rId20"/>
            <a:stretch>
              <a:fillRect/>
            </a:stretch>
          </p:blipFill>
          <p:spPr>
            <a:xfrm>
              <a:off x="5532411" y="1820626"/>
              <a:ext cx="634102" cy="634102"/>
            </a:xfrm>
            <a:prstGeom prst="rect">
              <a:avLst/>
            </a:prstGeom>
          </p:spPr>
        </p:pic>
        <p:sp>
          <p:nvSpPr>
            <p:cNvPr id="65" name="TextBox 64">
              <a:extLst>
                <a:ext uri="{FF2B5EF4-FFF2-40B4-BE49-F238E27FC236}">
                  <a16:creationId xmlns:a16="http://schemas.microsoft.com/office/drawing/2014/main" id="{BCA4347C-2C7A-ACBB-C47D-83F7DDAFA60F}"/>
                </a:ext>
              </a:extLst>
            </p:cNvPr>
            <p:cNvSpPr txBox="1"/>
            <p:nvPr/>
          </p:nvSpPr>
          <p:spPr>
            <a:xfrm>
              <a:off x="5035816" y="2539532"/>
              <a:ext cx="1553751" cy="738664"/>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Fleet Assessment Service</a:t>
              </a:r>
              <a:r>
                <a:rPr kumimoji="0" lang="en-US" sz="14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1</a:t>
              </a:r>
              <a:endParaRPr kumimoji="0" lang="en-US" sz="14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grpSp>
      <p:sp>
        <p:nvSpPr>
          <p:cNvPr id="38" name="Ribbon: Tilted Up 37">
            <a:extLst>
              <a:ext uri="{FF2B5EF4-FFF2-40B4-BE49-F238E27FC236}">
                <a16:creationId xmlns:a16="http://schemas.microsoft.com/office/drawing/2014/main" id="{B0BE8AE3-619E-954F-289A-429475574601}"/>
              </a:ext>
            </a:extLst>
          </p:cNvPr>
          <p:cNvSpPr/>
          <p:nvPr/>
        </p:nvSpPr>
        <p:spPr>
          <a:xfrm>
            <a:off x="2697730" y="1646715"/>
            <a:ext cx="5311141" cy="602352"/>
          </a:xfrm>
          <a:prstGeom prst="ribbon2">
            <a:avLst>
              <a:gd name="adj1" fmla="val 16667"/>
              <a:gd name="adj2" fmla="val 75000"/>
            </a:avLst>
          </a:prstGeom>
          <a:solidFill>
            <a:schemeClr val="accent4"/>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DM Sans" pitchFamily="2" charset="0"/>
                <a:ea typeface="+mn-ea"/>
                <a:cs typeface="Arial" panose="020B0604020202020204" pitchFamily="34" charset="0"/>
              </a:rPr>
              <a:t>Order Modifying Make-Ready Program</a:t>
            </a:r>
            <a:r>
              <a:rPr kumimoji="0" lang="en-US" sz="1050" b="1" i="0" u="none" strike="noStrike" kern="1200" cap="none" spc="0" normalizeH="0" baseline="30000" noProof="0">
                <a:ln>
                  <a:noFill/>
                </a:ln>
                <a:solidFill>
                  <a:prstClr val="black"/>
                </a:solidFill>
                <a:effectLst/>
                <a:uLnTx/>
                <a:uFillTx/>
                <a:latin typeface="DM Sans" pitchFamily="2" charset="0"/>
                <a:ea typeface="+mn-ea"/>
                <a:cs typeface="Arial" panose="020B0604020202020204" pitchFamily="34" charset="0"/>
              </a:rPr>
              <a:t>1</a:t>
            </a:r>
            <a:r>
              <a:rPr kumimoji="0" lang="en-US" sz="1050" b="1" i="0" u="none" strike="noStrike" kern="1200" cap="none" spc="0" normalizeH="0" baseline="0" noProof="0">
                <a:ln>
                  <a:noFill/>
                </a:ln>
                <a:solidFill>
                  <a:prstClr val="black"/>
                </a:solidFill>
                <a:effectLst/>
                <a:uLnTx/>
                <a:uFillTx/>
                <a:latin typeface="DM Sans" pitchFamily="2" charset="0"/>
                <a:ea typeface="+mn-ea"/>
                <a:cs typeface="Arial" panose="020B0604020202020204" pitchFamily="34" charset="0"/>
              </a:rPr>
              <a:t> authorized Nov. 16</a:t>
            </a:r>
          </a:p>
        </p:txBody>
      </p:sp>
      <p:sp>
        <p:nvSpPr>
          <p:cNvPr id="69" name="TextBox 68">
            <a:extLst>
              <a:ext uri="{FF2B5EF4-FFF2-40B4-BE49-F238E27FC236}">
                <a16:creationId xmlns:a16="http://schemas.microsoft.com/office/drawing/2014/main" id="{887FBA44-5F31-C16C-2283-B4115510320C}"/>
              </a:ext>
            </a:extLst>
          </p:cNvPr>
          <p:cNvSpPr txBox="1"/>
          <p:nvPr/>
        </p:nvSpPr>
        <p:spPr>
          <a:xfrm>
            <a:off x="8859626" y="6017783"/>
            <a:ext cx="1649087" cy="646331"/>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Upstate Commercial Managed Charging</a:t>
            </a:r>
            <a:r>
              <a:rPr kumimoji="0" lang="en-US" sz="1200" b="1" i="0" u="none" strike="noStrike" kern="1200" cap="none" spc="0" normalizeH="0" baseline="30000" noProof="0">
                <a:ln>
                  <a:noFill/>
                </a:ln>
                <a:solidFill>
                  <a:prstClr val="white"/>
                </a:solidFill>
                <a:effectLst/>
                <a:uLnTx/>
                <a:uFillTx/>
                <a:latin typeface="DM Sans" pitchFamily="2" charset="0"/>
                <a:ea typeface="+mn-ea"/>
                <a:cs typeface="Arial" panose="020B0604020202020204" pitchFamily="34" charset="0"/>
              </a:rPr>
              <a:t>3</a:t>
            </a:r>
            <a:endParaRPr kumimoji="0" lang="en-US" sz="12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endParaRPr>
          </a:p>
        </p:txBody>
      </p:sp>
      <p:sp>
        <p:nvSpPr>
          <p:cNvPr id="75" name="TextBox 74">
            <a:extLst>
              <a:ext uri="{FF2B5EF4-FFF2-40B4-BE49-F238E27FC236}">
                <a16:creationId xmlns:a16="http://schemas.microsoft.com/office/drawing/2014/main" id="{B927648D-4683-524E-A8A9-B07933C21F3A}"/>
              </a:ext>
            </a:extLst>
          </p:cNvPr>
          <p:cNvSpPr txBox="1"/>
          <p:nvPr/>
        </p:nvSpPr>
        <p:spPr>
          <a:xfrm>
            <a:off x="2243247" y="6940281"/>
            <a:ext cx="5948987" cy="461665"/>
          </a:xfrm>
          <a:prstGeom prst="rect">
            <a:avLst/>
          </a:prstGeom>
          <a:noFill/>
        </p:spPr>
        <p:txBody>
          <a:bodyPr wrap="square" lIns="91440" tIns="45720" rIns="91440" bIns="45720" rtlCol="0" anchor="t">
            <a:spAutoFit/>
          </a:bodyPr>
          <a:lstStyle/>
          <a:p>
            <a:pPr marL="228600" marR="0" lvl="0" indent="-228600" algn="l" defTabSz="548640" rtl="0" eaLnBrk="1" fontAlgn="auto" latinLnBrk="0" hangingPunct="1">
              <a:lnSpc>
                <a:spcPct val="100000"/>
              </a:lnSpc>
              <a:spcBef>
                <a:spcPts val="0"/>
              </a:spcBef>
              <a:spcAft>
                <a:spcPts val="0"/>
              </a:spcAft>
              <a:buClrTx/>
              <a:buSzTx/>
              <a:buFontTx/>
              <a:buAutoNum type="arabicPeriod"/>
              <a:tabLst/>
              <a:defRPr/>
            </a:pPr>
            <a:r>
              <a:rPr kumimoji="0" lang="en-US" sz="800" b="0" i="1" u="none" strike="noStrike" kern="1200" cap="none" spc="0" normalizeH="0" baseline="0" noProof="0">
                <a:ln>
                  <a:noFill/>
                </a:ln>
                <a:solidFill>
                  <a:prstClr val="black"/>
                </a:solidFill>
                <a:effectLst/>
                <a:uLnTx/>
                <a:uFillTx/>
                <a:latin typeface="DM Sans"/>
                <a:ea typeface="+mn-ea"/>
                <a:cs typeface="+mn-cs"/>
                <a:hlinkClick r:id="rId21"/>
              </a:rPr>
              <a:t>Case 18-E-0138</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548640" rtl="0" eaLnBrk="1" fontAlgn="auto" latinLnBrk="0" hangingPunct="1">
              <a:lnSpc>
                <a:spcPct val="100000"/>
              </a:lnSpc>
              <a:spcBef>
                <a:spcPts val="0"/>
              </a:spcBef>
              <a:spcAft>
                <a:spcPts val="0"/>
              </a:spcAft>
              <a:buClrTx/>
              <a:buSzTx/>
              <a:buFont typeface="+mj-lt"/>
              <a:buAutoNum type="arabicPeriod"/>
              <a:tabLst/>
              <a:defRPr/>
            </a:pPr>
            <a:r>
              <a:rPr kumimoji="0" lang="en-US" sz="800" b="0" i="1" u="none" strike="noStrike" kern="1200" cap="none" spc="0" normalizeH="0" baseline="0" noProof="0">
                <a:ln>
                  <a:noFill/>
                </a:ln>
                <a:solidFill>
                  <a:prstClr val="black"/>
                </a:solidFill>
                <a:effectLst/>
                <a:uLnTx/>
                <a:uFillTx/>
                <a:latin typeface="DM Sans"/>
                <a:ea typeface="+mn-ea"/>
                <a:cs typeface="+mn-cs"/>
                <a:hlinkClick r:id="rId22"/>
              </a:rPr>
              <a:t>Case 23-E-0070 </a:t>
            </a:r>
          </a:p>
          <a:p>
            <a:pPr marL="228600" marR="0" lvl="0" indent="-228600" algn="l" defTabSz="548640" rtl="0" eaLnBrk="1" fontAlgn="auto" latinLnBrk="0" hangingPunct="1">
              <a:lnSpc>
                <a:spcPct val="100000"/>
              </a:lnSpc>
              <a:spcBef>
                <a:spcPts val="0"/>
              </a:spcBef>
              <a:spcAft>
                <a:spcPts val="0"/>
              </a:spcAft>
              <a:buClrTx/>
              <a:buSzTx/>
              <a:buFont typeface="+mj-lt"/>
              <a:buAutoNum type="arabicPeriod"/>
              <a:tabLst/>
              <a:defRPr/>
            </a:pPr>
            <a:r>
              <a:rPr kumimoji="0" lang="en-US" sz="800" b="0" i="1" u="none" strike="noStrike" kern="1200" cap="none" spc="0" normalizeH="0" baseline="0" noProof="0">
                <a:ln>
                  <a:noFill/>
                </a:ln>
                <a:solidFill>
                  <a:prstClr val="black"/>
                </a:solidFill>
                <a:effectLst/>
                <a:uLnTx/>
                <a:uFillTx/>
                <a:latin typeface="DM Sans"/>
                <a:ea typeface="+mn-ea"/>
                <a:cs typeface="+mn-cs"/>
                <a:hlinkClick r:id="rId23"/>
              </a:rPr>
              <a:t>Case 22-E-0236</a:t>
            </a:r>
            <a:endParaRPr kumimoji="0" lang="en-US" sz="800" b="0" i="1" u="none" strike="noStrike" kern="1200" cap="none" spc="0" normalizeH="0" baseline="0" noProof="0">
              <a:ln>
                <a:noFill/>
              </a:ln>
              <a:solidFill>
                <a:prstClr val="black"/>
              </a:solidFill>
              <a:effectLst/>
              <a:uLnTx/>
              <a:uFillTx/>
              <a:latin typeface="DM Sans"/>
              <a:ea typeface="+mn-ea"/>
              <a:cs typeface="+mn-cs"/>
              <a:hlinkClick r:id="rId22"/>
            </a:endParaRPr>
          </a:p>
        </p:txBody>
      </p:sp>
    </p:spTree>
    <p:extLst>
      <p:ext uri="{BB962C8B-B14F-4D97-AF65-F5344CB8AC3E}">
        <p14:creationId xmlns:p14="http://schemas.microsoft.com/office/powerpoint/2010/main" val="2013570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Make-Ready Program Changes</a:t>
            </a:r>
            <a:endParaRPr lang="en-US" b="1">
              <a:latin typeface="DM Sans" pitchFamily="2" charset="77"/>
            </a:endParaRPr>
          </a:p>
        </p:txBody>
      </p:sp>
      <p:sp>
        <p:nvSpPr>
          <p:cNvPr id="2" name="TextBox 1">
            <a:extLst>
              <a:ext uri="{FF2B5EF4-FFF2-40B4-BE49-F238E27FC236}">
                <a16:creationId xmlns:a16="http://schemas.microsoft.com/office/drawing/2014/main" id="{8EB1B7C9-7C04-EF15-8F92-A632E74BCF5D}"/>
              </a:ext>
            </a:extLst>
          </p:cNvPr>
          <p:cNvSpPr txBox="1"/>
          <p:nvPr/>
        </p:nvSpPr>
        <p:spPr>
          <a:xfrm>
            <a:off x="1838619" y="1318722"/>
            <a:ext cx="3306726" cy="424732"/>
          </a:xfrm>
          <a:prstGeom prst="rect">
            <a:avLst/>
          </a:prstGeom>
          <a:noFill/>
        </p:spPr>
        <p:txBody>
          <a:bodyPr wrap="squar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a:ln>
                  <a:noFill/>
                </a:ln>
                <a:solidFill>
                  <a:srgbClr val="00B0F0"/>
                </a:solidFill>
                <a:effectLst/>
                <a:uLnTx/>
                <a:uFillTx/>
                <a:latin typeface="DM Sans" pitchFamily="2" charset="0"/>
                <a:ea typeface="+mn-ea"/>
                <a:cs typeface="Arial" panose="020B0604020202020204" pitchFamily="34" charset="0"/>
              </a:rPr>
              <a:t>Program Highlights</a:t>
            </a:r>
          </a:p>
        </p:txBody>
      </p:sp>
      <p:sp>
        <p:nvSpPr>
          <p:cNvPr id="3" name="TextBox 2">
            <a:extLst>
              <a:ext uri="{FF2B5EF4-FFF2-40B4-BE49-F238E27FC236}">
                <a16:creationId xmlns:a16="http://schemas.microsoft.com/office/drawing/2014/main" id="{9677C14D-D918-98FD-AB20-E091B829E183}"/>
              </a:ext>
            </a:extLst>
          </p:cNvPr>
          <p:cNvSpPr txBox="1"/>
          <p:nvPr/>
        </p:nvSpPr>
        <p:spPr>
          <a:xfrm>
            <a:off x="8176437" y="1156445"/>
            <a:ext cx="5798289" cy="757130"/>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a:ln>
                  <a:noFill/>
                </a:ln>
                <a:solidFill>
                  <a:srgbClr val="00B0F0"/>
                </a:solidFill>
                <a:effectLst/>
                <a:uLnTx/>
                <a:uFillTx/>
                <a:latin typeface="DM Sans" pitchFamily="2" charset="0"/>
                <a:ea typeface="+mn-ea"/>
                <a:cs typeface="Arial" panose="020B0604020202020204" pitchFamily="34" charset="0"/>
              </a:rPr>
              <a:t>Opportunities and Resources for Stakeholders</a:t>
            </a:r>
          </a:p>
        </p:txBody>
      </p:sp>
      <p:cxnSp>
        <p:nvCxnSpPr>
          <p:cNvPr id="6" name="Straight Connector 5">
            <a:extLst>
              <a:ext uri="{FF2B5EF4-FFF2-40B4-BE49-F238E27FC236}">
                <a16:creationId xmlns:a16="http://schemas.microsoft.com/office/drawing/2014/main" id="{B5305F07-FDA3-68B6-61D3-B384F4E74DDE}"/>
              </a:ext>
            </a:extLst>
          </p:cNvPr>
          <p:cNvCxnSpPr>
            <a:cxnSpLocks/>
          </p:cNvCxnSpPr>
          <p:nvPr/>
        </p:nvCxnSpPr>
        <p:spPr>
          <a:xfrm>
            <a:off x="774551" y="1892025"/>
            <a:ext cx="6123961"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D08392-F149-9104-2477-06A23923D0FD}"/>
              </a:ext>
            </a:extLst>
          </p:cNvPr>
          <p:cNvCxnSpPr>
            <a:cxnSpLocks/>
          </p:cNvCxnSpPr>
          <p:nvPr/>
        </p:nvCxnSpPr>
        <p:spPr>
          <a:xfrm>
            <a:off x="8176437" y="1892025"/>
            <a:ext cx="5748261"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400D4BC-D798-DFCA-5621-300AC1D28D28}"/>
              </a:ext>
            </a:extLst>
          </p:cNvPr>
          <p:cNvSpPr txBox="1"/>
          <p:nvPr/>
        </p:nvSpPr>
        <p:spPr>
          <a:xfrm>
            <a:off x="8176437" y="2135016"/>
            <a:ext cx="6123960" cy="3970318"/>
          </a:xfrm>
          <a:prstGeom prst="rect">
            <a:avLst/>
          </a:prstGeom>
          <a:noFill/>
        </p:spPr>
        <p:txBody>
          <a:bodyPr wrap="square" lIns="91440" tIns="45720" rIns="91440" bIns="45720" rtlCol="0" anchor="t">
            <a:spAutoFit/>
          </a:bodyPr>
          <a:lstStyle/>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a:ln>
                  <a:noFill/>
                </a:ln>
                <a:solidFill>
                  <a:prstClr val="black"/>
                </a:solidFill>
                <a:effectLst/>
                <a:uLnTx/>
                <a:uFillTx/>
                <a:latin typeface="DM Sans"/>
                <a:ea typeface="+mn-ea"/>
                <a:cs typeface="+mn-cs"/>
              </a:rPr>
              <a:t>DPS </a:t>
            </a:r>
            <a:r>
              <a:rPr kumimoji="0" lang="en-US" sz="1800" b="1" i="1" u="none" strike="noStrike" kern="1200" cap="none" spc="0" normalizeH="0" baseline="0" noProof="0">
                <a:ln>
                  <a:noFill/>
                </a:ln>
                <a:solidFill>
                  <a:prstClr val="black"/>
                </a:solidFill>
                <a:effectLst/>
                <a:uLnTx/>
                <a:uFillTx/>
                <a:latin typeface="DM Sans"/>
                <a:ea typeface="+mn-ea"/>
                <a:cs typeface="+mn-cs"/>
                <a:hlinkClick r:id="rId3"/>
              </a:rPr>
              <a:t>stakeholder webinar</a:t>
            </a:r>
            <a:r>
              <a:rPr kumimoji="0" lang="en-US" sz="1800" b="1" i="1" u="none" strike="noStrike" kern="1200" cap="none" spc="0" normalizeH="0" baseline="0" noProof="0">
                <a:ln>
                  <a:noFill/>
                </a:ln>
                <a:solidFill>
                  <a:prstClr val="black"/>
                </a:solidFill>
                <a:effectLst/>
                <a:uLnTx/>
                <a:uFillTx/>
                <a:latin typeface="DM Sans"/>
                <a:ea typeface="+mn-ea"/>
                <a:cs typeface="+mn-cs"/>
              </a:rPr>
              <a:t> </a:t>
            </a:r>
            <a:r>
              <a:rPr kumimoji="0" lang="en-US" sz="1800" b="0" i="0" u="none" strike="noStrike" kern="1200" cap="none" spc="0" normalizeH="0" baseline="0" noProof="0">
                <a:ln>
                  <a:noFill/>
                </a:ln>
                <a:solidFill>
                  <a:prstClr val="black"/>
                </a:solidFill>
                <a:effectLst/>
                <a:uLnTx/>
                <a:uFillTx/>
                <a:latin typeface="DM Sans"/>
                <a:ea typeface="+mn-ea"/>
                <a:cs typeface="+mn-cs"/>
              </a:rPr>
              <a:t>on Dec. 21 to provide an overview of the Midpoint Review Order</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a:ln>
                  <a:noFill/>
                </a:ln>
                <a:solidFill>
                  <a:prstClr val="black"/>
                </a:solidFill>
                <a:effectLst/>
                <a:uLnTx/>
                <a:uFillTx/>
                <a:latin typeface="DM Sans"/>
                <a:ea typeface="+mn-ea"/>
                <a:cs typeface="+mn-cs"/>
              </a:rPr>
              <a:t>Utility online tracker </a:t>
            </a:r>
            <a:r>
              <a:rPr kumimoji="0" lang="en-US" sz="1800" b="0" i="0" u="none" strike="noStrike" kern="1200" cap="none" spc="0" normalizeH="0" baseline="0" noProof="0">
                <a:ln>
                  <a:noFill/>
                </a:ln>
                <a:solidFill>
                  <a:prstClr val="black"/>
                </a:solidFill>
                <a:effectLst/>
                <a:uLnTx/>
                <a:uFillTx/>
                <a:latin typeface="DM Sans"/>
                <a:ea typeface="+mn-ea"/>
                <a:cs typeface="+mn-cs"/>
              </a:rPr>
              <a:t>of progress towards plug goals</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a:ln>
                  <a:noFill/>
                </a:ln>
                <a:solidFill>
                  <a:prstClr val="black"/>
                </a:solidFill>
                <a:effectLst/>
                <a:uLnTx/>
                <a:uFillTx/>
                <a:latin typeface="DM Sans"/>
                <a:ea typeface="+mn-ea"/>
                <a:cs typeface="+mn-cs"/>
              </a:rPr>
              <a:t>EV Infrastructure Interconnection Working Group </a:t>
            </a:r>
            <a:r>
              <a:rPr kumimoji="0" lang="en-US" sz="1800" b="0" i="0" u="none" strike="noStrike" kern="1200" cap="none" spc="0" normalizeH="0" baseline="0" noProof="0">
                <a:ln>
                  <a:noFill/>
                </a:ln>
                <a:solidFill>
                  <a:prstClr val="black"/>
                </a:solidFill>
                <a:effectLst/>
                <a:uLnTx/>
                <a:uFillTx/>
                <a:latin typeface="DM Sans"/>
                <a:ea typeface="+mn-ea"/>
                <a:cs typeface="+mn-cs"/>
              </a:rPr>
              <a:t>will be convened by Mar 15</a:t>
            </a:r>
            <a:r>
              <a:rPr kumimoji="0" lang="en-US" sz="1800" b="1" i="1" u="none" strike="noStrike" kern="1200" cap="none" spc="0" normalizeH="0" baseline="0" noProof="0">
                <a:ln>
                  <a:noFill/>
                </a:ln>
                <a:solidFill>
                  <a:prstClr val="black"/>
                </a:solidFill>
                <a:effectLst/>
                <a:uLnTx/>
                <a:uFillTx/>
                <a:latin typeface="DM Sans"/>
                <a:ea typeface="+mn-ea"/>
                <a:cs typeface="+mn-cs"/>
              </a:rPr>
              <a:t> </a:t>
            </a:r>
            <a:r>
              <a:rPr kumimoji="0" lang="en-US" sz="1800" b="0" i="0" u="none" strike="noStrike" kern="1200" cap="none" spc="0" normalizeH="0" baseline="0" noProof="0">
                <a:ln>
                  <a:noFill/>
                </a:ln>
                <a:solidFill>
                  <a:prstClr val="black"/>
                </a:solidFill>
                <a:effectLst/>
                <a:uLnTx/>
                <a:uFillTx/>
                <a:latin typeface="DM Sans"/>
                <a:ea typeface="+mn-ea"/>
                <a:cs typeface="+mn-cs"/>
              </a:rPr>
              <a:t>to assess queue management</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a:ln>
                  <a:noFill/>
                </a:ln>
                <a:solidFill>
                  <a:prstClr val="black"/>
                </a:solidFill>
                <a:effectLst/>
                <a:uLnTx/>
                <a:uFillTx/>
                <a:latin typeface="DM Sans" pitchFamily="2" charset="0"/>
                <a:ea typeface="+mn-ea"/>
                <a:cs typeface="+mn-cs"/>
              </a:rPr>
              <a:t>Interconnection Technical Working Group </a:t>
            </a:r>
            <a:r>
              <a:rPr kumimoji="0" lang="en-US" sz="1800" b="0" i="0" u="none" strike="noStrike" kern="1200" cap="none" spc="0" normalizeH="0" baseline="0" noProof="0">
                <a:ln>
                  <a:noFill/>
                </a:ln>
                <a:solidFill>
                  <a:prstClr val="black"/>
                </a:solidFill>
                <a:effectLst/>
                <a:uLnTx/>
                <a:uFillTx/>
                <a:latin typeface="DM Sans" pitchFamily="2" charset="0"/>
                <a:ea typeface="+mn-ea"/>
                <a:cs typeface="+mn-cs"/>
              </a:rPr>
              <a:t>will take up Vehicle-to-Grid Integration</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a:ln>
                  <a:noFill/>
                </a:ln>
                <a:solidFill>
                  <a:prstClr val="black"/>
                </a:solidFill>
                <a:effectLst/>
                <a:uLnTx/>
                <a:uFillTx/>
                <a:latin typeface="DM Sans"/>
                <a:ea typeface="+mn-ea"/>
                <a:cs typeface="+mn-cs"/>
              </a:rPr>
              <a:t>New electrification maps </a:t>
            </a:r>
            <a:r>
              <a:rPr kumimoji="0" lang="en-US" sz="1800" b="0" i="0" u="none" strike="noStrike" kern="1200" cap="none" spc="0" normalizeH="0" baseline="0" noProof="0">
                <a:ln>
                  <a:noFill/>
                </a:ln>
                <a:solidFill>
                  <a:prstClr val="black"/>
                </a:solidFill>
                <a:effectLst/>
                <a:uLnTx/>
                <a:uFillTx/>
                <a:latin typeface="DM Sans"/>
                <a:ea typeface="+mn-ea"/>
                <a:cs typeface="+mn-cs"/>
              </a:rPr>
              <a:t>will be published in Jan. and updated on an annual basis</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a:ln>
                  <a:noFill/>
                </a:ln>
                <a:solidFill>
                  <a:prstClr val="black"/>
                </a:solidFill>
                <a:effectLst/>
                <a:uLnTx/>
                <a:uFillTx/>
                <a:latin typeface="DM Sans"/>
                <a:ea typeface="+mn-ea"/>
                <a:cs typeface="+mn-cs"/>
              </a:rPr>
              <a:t>Continued opportunities to engage fleets </a:t>
            </a:r>
            <a:r>
              <a:rPr kumimoji="0" lang="en-US" sz="1800" b="0" i="0" u="none" strike="noStrike" kern="1200" cap="none" spc="0" normalizeH="0" baseline="0" noProof="0">
                <a:ln>
                  <a:noFill/>
                </a:ln>
                <a:solidFill>
                  <a:prstClr val="black"/>
                </a:solidFill>
                <a:effectLst/>
                <a:uLnTx/>
                <a:uFillTx/>
                <a:latin typeface="DM Sans"/>
                <a:ea typeface="+mn-ea"/>
                <a:cs typeface="+mn-cs"/>
              </a:rPr>
              <a:t>including with transit authorities, school districts, etc. with program incentives and technical assistance</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DM Sans" pitchFamily="2" charset="0"/>
              <a:ea typeface="+mn-ea"/>
              <a:cs typeface="+mn-cs"/>
            </a:endParaRPr>
          </a:p>
        </p:txBody>
      </p:sp>
      <p:grpSp>
        <p:nvGrpSpPr>
          <p:cNvPr id="5" name="Group 4">
            <a:extLst>
              <a:ext uri="{FF2B5EF4-FFF2-40B4-BE49-F238E27FC236}">
                <a16:creationId xmlns:a16="http://schemas.microsoft.com/office/drawing/2014/main" id="{56D3542C-C525-C8AC-3046-D38753CAC583}"/>
              </a:ext>
            </a:extLst>
          </p:cNvPr>
          <p:cNvGrpSpPr/>
          <p:nvPr/>
        </p:nvGrpSpPr>
        <p:grpSpPr>
          <a:xfrm>
            <a:off x="12228075" y="18686"/>
            <a:ext cx="834782" cy="851866"/>
            <a:chOff x="6112973" y="3332251"/>
            <a:chExt cx="1051090" cy="1072601"/>
          </a:xfrm>
        </p:grpSpPr>
        <p:sp>
          <p:nvSpPr>
            <p:cNvPr id="8" name="Rectangle: Rounded Corners 7">
              <a:extLst>
                <a:ext uri="{FF2B5EF4-FFF2-40B4-BE49-F238E27FC236}">
                  <a16:creationId xmlns:a16="http://schemas.microsoft.com/office/drawing/2014/main" id="{66783A03-AB73-E8D0-C81F-EBCC56C52CF5}"/>
                </a:ext>
              </a:extLst>
            </p:cNvPr>
            <p:cNvSpPr/>
            <p:nvPr/>
          </p:nvSpPr>
          <p:spPr>
            <a:xfrm>
              <a:off x="6112973" y="3353762"/>
              <a:ext cx="1051090" cy="1051090"/>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10" name="Graphic 9" descr="Bus with solid fill">
              <a:extLst>
                <a:ext uri="{FF2B5EF4-FFF2-40B4-BE49-F238E27FC236}">
                  <a16:creationId xmlns:a16="http://schemas.microsoft.com/office/drawing/2014/main" id="{4F206FFE-8D98-EB49-466A-42D9F46870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739" y="3332251"/>
              <a:ext cx="620827" cy="620827"/>
            </a:xfrm>
            <a:prstGeom prst="rect">
              <a:avLst/>
            </a:prstGeom>
          </p:spPr>
        </p:pic>
        <p:pic>
          <p:nvPicPr>
            <p:cNvPr id="11" name="Graphic 10" descr="Truck with solid fill">
              <a:extLst>
                <a:ext uri="{FF2B5EF4-FFF2-40B4-BE49-F238E27FC236}">
                  <a16:creationId xmlns:a16="http://schemas.microsoft.com/office/drawing/2014/main" id="{B9B28CDF-6826-C04E-0BB2-10CE0AD5DA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1199" y="3730403"/>
              <a:ext cx="656598" cy="656598"/>
            </a:xfrm>
            <a:prstGeom prst="rect">
              <a:avLst/>
            </a:prstGeom>
          </p:spPr>
        </p:pic>
      </p:grpSp>
      <p:grpSp>
        <p:nvGrpSpPr>
          <p:cNvPr id="14" name="Group 13">
            <a:extLst>
              <a:ext uri="{FF2B5EF4-FFF2-40B4-BE49-F238E27FC236}">
                <a16:creationId xmlns:a16="http://schemas.microsoft.com/office/drawing/2014/main" id="{C187449E-8760-78A8-2540-61F8A87423FC}"/>
              </a:ext>
            </a:extLst>
          </p:cNvPr>
          <p:cNvGrpSpPr/>
          <p:nvPr/>
        </p:nvGrpSpPr>
        <p:grpSpPr>
          <a:xfrm>
            <a:off x="9888561" y="47328"/>
            <a:ext cx="829119" cy="829119"/>
            <a:chOff x="3746690" y="3326085"/>
            <a:chExt cx="1043959" cy="1043959"/>
          </a:xfrm>
        </p:grpSpPr>
        <p:sp>
          <p:nvSpPr>
            <p:cNvPr id="15" name="Rectangle: Rounded Corners 14">
              <a:extLst>
                <a:ext uri="{FF2B5EF4-FFF2-40B4-BE49-F238E27FC236}">
                  <a16:creationId xmlns:a16="http://schemas.microsoft.com/office/drawing/2014/main" id="{D165F9B7-AFD3-869D-4F2D-675F1B9A3397}"/>
                </a:ext>
              </a:extLst>
            </p:cNvPr>
            <p:cNvSpPr/>
            <p:nvPr/>
          </p:nvSpPr>
          <p:spPr>
            <a:xfrm>
              <a:off x="3746690" y="3326085"/>
              <a:ext cx="1043959" cy="1043959"/>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17" name="Graphic 16" descr="Scooter with solid fill">
              <a:extLst>
                <a:ext uri="{FF2B5EF4-FFF2-40B4-BE49-F238E27FC236}">
                  <a16:creationId xmlns:a16="http://schemas.microsoft.com/office/drawing/2014/main" id="{A7C75CED-7FDB-F583-3BFA-029F16766E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11469" y="3362534"/>
              <a:ext cx="914400" cy="914400"/>
            </a:xfrm>
            <a:prstGeom prst="rect">
              <a:avLst/>
            </a:prstGeom>
          </p:spPr>
        </p:pic>
      </p:grpSp>
      <p:grpSp>
        <p:nvGrpSpPr>
          <p:cNvPr id="18" name="Group 17">
            <a:extLst>
              <a:ext uri="{FF2B5EF4-FFF2-40B4-BE49-F238E27FC236}">
                <a16:creationId xmlns:a16="http://schemas.microsoft.com/office/drawing/2014/main" id="{1746AA86-633C-908E-C108-34967BE615D3}"/>
              </a:ext>
            </a:extLst>
          </p:cNvPr>
          <p:cNvGrpSpPr/>
          <p:nvPr/>
        </p:nvGrpSpPr>
        <p:grpSpPr>
          <a:xfrm>
            <a:off x="8719103" y="47328"/>
            <a:ext cx="829119" cy="829119"/>
            <a:chOff x="2716837" y="1717207"/>
            <a:chExt cx="1043959" cy="1043959"/>
          </a:xfrm>
        </p:grpSpPr>
        <p:sp>
          <p:nvSpPr>
            <p:cNvPr id="19" name="Rectangle: Rounded Corners 18">
              <a:extLst>
                <a:ext uri="{FF2B5EF4-FFF2-40B4-BE49-F238E27FC236}">
                  <a16:creationId xmlns:a16="http://schemas.microsoft.com/office/drawing/2014/main" id="{EA152356-57BF-248C-6657-33F114E663C7}"/>
                </a:ext>
              </a:extLst>
            </p:cNvPr>
            <p:cNvSpPr/>
            <p:nvPr/>
          </p:nvSpPr>
          <p:spPr>
            <a:xfrm>
              <a:off x="2716837" y="1717207"/>
              <a:ext cx="1043959" cy="1043959"/>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20" name="Picture 19" descr="A white line drawing of a car&#10;&#10;Description automatically generated">
              <a:extLst>
                <a:ext uri="{FF2B5EF4-FFF2-40B4-BE49-F238E27FC236}">
                  <a16:creationId xmlns:a16="http://schemas.microsoft.com/office/drawing/2014/main" id="{AD77346E-FC0D-44EB-B588-F7B3BCD65E9B}"/>
                </a:ext>
              </a:extLst>
            </p:cNvPr>
            <p:cNvPicPr>
              <a:picLocks noChangeAspect="1"/>
            </p:cNvPicPr>
            <p:nvPr/>
          </p:nvPicPr>
          <p:blipFill>
            <a:blip r:embed="rId10"/>
            <a:stretch>
              <a:fillRect/>
            </a:stretch>
          </p:blipFill>
          <p:spPr>
            <a:xfrm>
              <a:off x="2852812" y="1790873"/>
              <a:ext cx="772008" cy="772008"/>
            </a:xfrm>
            <a:prstGeom prst="rect">
              <a:avLst/>
            </a:prstGeom>
          </p:spPr>
        </p:pic>
      </p:grpSp>
      <p:grpSp>
        <p:nvGrpSpPr>
          <p:cNvPr id="22" name="Group 21">
            <a:extLst>
              <a:ext uri="{FF2B5EF4-FFF2-40B4-BE49-F238E27FC236}">
                <a16:creationId xmlns:a16="http://schemas.microsoft.com/office/drawing/2014/main" id="{261B1FE7-3C6A-79E9-1ABE-3263BB7E552B}"/>
              </a:ext>
            </a:extLst>
          </p:cNvPr>
          <p:cNvGrpSpPr/>
          <p:nvPr/>
        </p:nvGrpSpPr>
        <p:grpSpPr>
          <a:xfrm>
            <a:off x="11058018" y="47326"/>
            <a:ext cx="829119" cy="829119"/>
            <a:chOff x="5281414" y="1685988"/>
            <a:chExt cx="1043960" cy="1043960"/>
          </a:xfrm>
        </p:grpSpPr>
        <p:sp>
          <p:nvSpPr>
            <p:cNvPr id="23" name="Rectangle: Rounded Corners 22">
              <a:extLst>
                <a:ext uri="{FF2B5EF4-FFF2-40B4-BE49-F238E27FC236}">
                  <a16:creationId xmlns:a16="http://schemas.microsoft.com/office/drawing/2014/main" id="{00DCFD9F-C6AB-CA9D-FE23-94B8930D2B82}"/>
                </a:ext>
              </a:extLst>
            </p:cNvPr>
            <p:cNvSpPr/>
            <p:nvPr/>
          </p:nvSpPr>
          <p:spPr>
            <a:xfrm>
              <a:off x="5281414" y="1685988"/>
              <a:ext cx="1043960" cy="1043960"/>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24" name="Picture 23" descr="A white line drawing of a document with a magnifying glass&#10;&#10;Description automatically generated">
              <a:extLst>
                <a:ext uri="{FF2B5EF4-FFF2-40B4-BE49-F238E27FC236}">
                  <a16:creationId xmlns:a16="http://schemas.microsoft.com/office/drawing/2014/main" id="{B7F0B39E-B854-BE3E-DE09-771097199A0E}"/>
                </a:ext>
              </a:extLst>
            </p:cNvPr>
            <p:cNvPicPr>
              <a:picLocks noChangeAspect="1"/>
            </p:cNvPicPr>
            <p:nvPr/>
          </p:nvPicPr>
          <p:blipFill>
            <a:blip r:embed="rId11"/>
            <a:stretch>
              <a:fillRect/>
            </a:stretch>
          </p:blipFill>
          <p:spPr>
            <a:xfrm>
              <a:off x="5532411" y="1820626"/>
              <a:ext cx="634102" cy="634102"/>
            </a:xfrm>
            <a:prstGeom prst="rect">
              <a:avLst/>
            </a:prstGeom>
          </p:spPr>
        </p:pic>
      </p:grpSp>
      <p:graphicFrame>
        <p:nvGraphicFramePr>
          <p:cNvPr id="9" name="Table 15">
            <a:extLst>
              <a:ext uri="{FF2B5EF4-FFF2-40B4-BE49-F238E27FC236}">
                <a16:creationId xmlns:a16="http://schemas.microsoft.com/office/drawing/2014/main" id="{FAD0B1F4-65A5-DB3D-A3CD-DC28AD7DF769}"/>
              </a:ext>
            </a:extLst>
          </p:cNvPr>
          <p:cNvGraphicFramePr>
            <a:graphicFrameLocks noGrp="1"/>
          </p:cNvGraphicFramePr>
          <p:nvPr>
            <p:extLst>
              <p:ext uri="{D42A27DB-BD31-4B8C-83A1-F6EECF244321}">
                <p14:modId xmlns:p14="http://schemas.microsoft.com/office/powerpoint/2010/main" val="3583095082"/>
              </p:ext>
            </p:extLst>
          </p:nvPr>
        </p:nvGraphicFramePr>
        <p:xfrm>
          <a:off x="774552" y="2122604"/>
          <a:ext cx="6123960" cy="4115610"/>
        </p:xfrm>
        <a:graphic>
          <a:graphicData uri="http://schemas.openxmlformats.org/drawingml/2006/table">
            <a:tbl>
              <a:tblPr bandRow="1">
                <a:tableStyleId>{5940675A-B579-460E-94D1-54222C63F5DA}</a:tableStyleId>
              </a:tblPr>
              <a:tblGrid>
                <a:gridCol w="1350930">
                  <a:extLst>
                    <a:ext uri="{9D8B030D-6E8A-4147-A177-3AD203B41FA5}">
                      <a16:colId xmlns:a16="http://schemas.microsoft.com/office/drawing/2014/main" val="1083976653"/>
                    </a:ext>
                  </a:extLst>
                </a:gridCol>
                <a:gridCol w="4773030">
                  <a:extLst>
                    <a:ext uri="{9D8B030D-6E8A-4147-A177-3AD203B41FA5}">
                      <a16:colId xmlns:a16="http://schemas.microsoft.com/office/drawing/2014/main" val="3864862385"/>
                    </a:ext>
                  </a:extLst>
                </a:gridCol>
              </a:tblGrid>
              <a:tr h="823230">
                <a:tc>
                  <a:txBody>
                    <a:bodyPr/>
                    <a:lstStyle/>
                    <a:p>
                      <a:r>
                        <a:rPr lang="en-US" sz="1800" b="1"/>
                        <a:t>Budgets</a:t>
                      </a:r>
                    </a:p>
                  </a:txBody>
                  <a:tcPr/>
                </a:tc>
                <a:tc>
                  <a:txBody>
                    <a:bodyPr/>
                    <a:lstStyle/>
                    <a:p>
                      <a:pPr marL="285750" indent="-285750">
                        <a:buFont typeface="Arial" panose="020B0604020202020204" pitchFamily="34" charset="0"/>
                        <a:buChar char="•"/>
                      </a:pPr>
                      <a:r>
                        <a:rPr lang="en-US" sz="1600"/>
                        <a:t>Total budget of $1.243B; increase of $542M from 2020 Order</a:t>
                      </a:r>
                    </a:p>
                    <a:p>
                      <a:pPr marL="285750" indent="-285750">
                        <a:buFont typeface="Arial" panose="020B0604020202020204" pitchFamily="34" charset="0"/>
                        <a:buChar char="•"/>
                      </a:pPr>
                      <a:r>
                        <a:rPr lang="en-US" sz="1600"/>
                        <a:t>Increased budget for MHDV Pilot</a:t>
                      </a:r>
                    </a:p>
                  </a:txBody>
                  <a:tcPr/>
                </a:tc>
                <a:extLst>
                  <a:ext uri="{0D108BD9-81ED-4DB2-BD59-A6C34878D82A}">
                    <a16:rowId xmlns:a16="http://schemas.microsoft.com/office/drawing/2014/main" val="3345989859"/>
                  </a:ext>
                </a:extLst>
              </a:tr>
              <a:tr h="561295">
                <a:tc>
                  <a:txBody>
                    <a:bodyPr/>
                    <a:lstStyle/>
                    <a:p>
                      <a:r>
                        <a:rPr lang="en-US" sz="1800" b="1"/>
                        <a:t>Baselines</a:t>
                      </a:r>
                    </a:p>
                  </a:txBody>
                  <a:tcPr/>
                </a:tc>
                <a:tc>
                  <a:txBody>
                    <a:bodyPr/>
                    <a:lstStyle/>
                    <a:p>
                      <a:pPr marL="285750" indent="-285750">
                        <a:buFont typeface="Arial" panose="020B0604020202020204" pitchFamily="34" charset="0"/>
                        <a:buChar char="•"/>
                      </a:pPr>
                      <a:r>
                        <a:rPr lang="en-US" sz="1600"/>
                        <a:t>Updated baseline costs for L2 and DCFC to better reflect market costs</a:t>
                      </a:r>
                    </a:p>
                  </a:txBody>
                  <a:tcPr/>
                </a:tc>
                <a:extLst>
                  <a:ext uri="{0D108BD9-81ED-4DB2-BD59-A6C34878D82A}">
                    <a16:rowId xmlns:a16="http://schemas.microsoft.com/office/drawing/2014/main" val="4057705056"/>
                  </a:ext>
                </a:extLst>
              </a:tr>
              <a:tr h="823230">
                <a:tc>
                  <a:txBody>
                    <a:bodyPr/>
                    <a:lstStyle/>
                    <a:p>
                      <a:r>
                        <a:rPr lang="en-US" sz="1800" b="1"/>
                        <a:t>Targets</a:t>
                      </a:r>
                    </a:p>
                  </a:txBody>
                  <a:tcPr/>
                </a:tc>
                <a:tc>
                  <a:txBody>
                    <a:bodyPr/>
                    <a:lstStyle/>
                    <a:p>
                      <a:pPr marL="285750" indent="-285750">
                        <a:buFont typeface="Arial" panose="020B0604020202020204" pitchFamily="34" charset="0"/>
                        <a:buChar char="•"/>
                      </a:pPr>
                      <a:r>
                        <a:rPr lang="en-US" sz="1600"/>
                        <a:t>L2 plug target statewide decreased to 38,356 (-29%)</a:t>
                      </a:r>
                    </a:p>
                    <a:p>
                      <a:pPr marL="285750" indent="-285750">
                        <a:buFont typeface="Arial" panose="020B0604020202020204" pitchFamily="34" charset="0"/>
                        <a:buChar char="•"/>
                      </a:pPr>
                      <a:r>
                        <a:rPr lang="en-US" sz="1600"/>
                        <a:t>DCFC plug target statewide increased to 6,302 (320%)</a:t>
                      </a:r>
                    </a:p>
                  </a:txBody>
                  <a:tcPr/>
                </a:tc>
                <a:extLst>
                  <a:ext uri="{0D108BD9-81ED-4DB2-BD59-A6C34878D82A}">
                    <a16:rowId xmlns:a16="http://schemas.microsoft.com/office/drawing/2014/main" val="3697993049"/>
                  </a:ext>
                </a:extLst>
              </a:tr>
              <a:tr h="823230">
                <a:tc>
                  <a:txBody>
                    <a:bodyPr/>
                    <a:lstStyle/>
                    <a:p>
                      <a:r>
                        <a:rPr lang="en-US" sz="1800" b="1"/>
                        <a:t>Eligibility</a:t>
                      </a:r>
                    </a:p>
                  </a:txBody>
                  <a:tcPr/>
                </a:tc>
                <a:tc>
                  <a:txBody>
                    <a:bodyPr/>
                    <a:lstStyle/>
                    <a:p>
                      <a:pPr marL="342900" indent="-342900">
                        <a:buFont typeface="Arial" panose="020B0604020202020204" pitchFamily="34" charset="0"/>
                        <a:buChar char="•"/>
                      </a:pPr>
                      <a:r>
                        <a:rPr lang="en-US" sz="1600"/>
                        <a:t>Enhanced eligibility for DAC-level incentives</a:t>
                      </a:r>
                    </a:p>
                    <a:p>
                      <a:pPr marL="342900" indent="-342900">
                        <a:buFont typeface="Arial" panose="020B0604020202020204" pitchFamily="34" charset="0"/>
                        <a:buChar char="•"/>
                      </a:pPr>
                      <a:r>
                        <a:rPr lang="en-US" sz="1600"/>
                        <a:t>Expanded eligibility for energy storage, advanced technologies and MHDV Pilot</a:t>
                      </a:r>
                    </a:p>
                  </a:txBody>
                  <a:tcPr/>
                </a:tc>
                <a:extLst>
                  <a:ext uri="{0D108BD9-81ED-4DB2-BD59-A6C34878D82A}">
                    <a16:rowId xmlns:a16="http://schemas.microsoft.com/office/drawing/2014/main" val="2036105075"/>
                  </a:ext>
                </a:extLst>
              </a:tr>
              <a:tr h="823230">
                <a:tc>
                  <a:txBody>
                    <a:bodyPr/>
                    <a:lstStyle/>
                    <a:p>
                      <a:r>
                        <a:rPr lang="en-US" sz="1800" b="1"/>
                        <a:t>New Program</a:t>
                      </a:r>
                    </a:p>
                  </a:txBody>
                  <a:tcPr/>
                </a:tc>
                <a:tc>
                  <a:txBody>
                    <a:bodyPr/>
                    <a:lstStyle/>
                    <a:p>
                      <a:pPr marL="285750" indent="-285750">
                        <a:buFont typeface="Arial" panose="020B0604020202020204" pitchFamily="34" charset="0"/>
                        <a:buChar char="•"/>
                      </a:pPr>
                      <a:r>
                        <a:rPr lang="en-US" sz="1600"/>
                        <a:t>Micromobility make-ready incentive program</a:t>
                      </a:r>
                    </a:p>
                    <a:p>
                      <a:pPr marL="285750" indent="-285750">
                        <a:buFont typeface="Arial" panose="020B0604020202020204" pitchFamily="34" charset="0"/>
                        <a:buChar char="•"/>
                      </a:pPr>
                      <a:r>
                        <a:rPr lang="en-US" sz="1600"/>
                        <a:t>CECONY and O&amp;R to implement downstate program, and NYSERDA to implement upstate program</a:t>
                      </a:r>
                    </a:p>
                  </a:txBody>
                  <a:tcPr/>
                </a:tc>
                <a:extLst>
                  <a:ext uri="{0D108BD9-81ED-4DB2-BD59-A6C34878D82A}">
                    <a16:rowId xmlns:a16="http://schemas.microsoft.com/office/drawing/2014/main" val="1431887108"/>
                  </a:ext>
                </a:extLst>
              </a:tr>
            </a:tbl>
          </a:graphicData>
        </a:graphic>
      </p:graphicFrame>
    </p:spTree>
    <p:extLst>
      <p:ext uri="{BB962C8B-B14F-4D97-AF65-F5344CB8AC3E}">
        <p14:creationId xmlns:p14="http://schemas.microsoft.com/office/powerpoint/2010/main" val="359887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EV Rate Design Alternative Proceeding Updates</a:t>
            </a:r>
            <a:endParaRPr lang="en-US" b="1">
              <a:latin typeface="DM Sans" pitchFamily="2" charset="77"/>
            </a:endParaRPr>
          </a:p>
        </p:txBody>
      </p:sp>
      <p:sp>
        <p:nvSpPr>
          <p:cNvPr id="2" name="TextBox 1">
            <a:extLst>
              <a:ext uri="{FF2B5EF4-FFF2-40B4-BE49-F238E27FC236}">
                <a16:creationId xmlns:a16="http://schemas.microsoft.com/office/drawing/2014/main" id="{8EB1B7C9-7C04-EF15-8F92-A632E74BCF5D}"/>
              </a:ext>
            </a:extLst>
          </p:cNvPr>
          <p:cNvSpPr txBox="1"/>
          <p:nvPr/>
        </p:nvSpPr>
        <p:spPr>
          <a:xfrm>
            <a:off x="1881963" y="1318722"/>
            <a:ext cx="3263382" cy="424732"/>
          </a:xfrm>
          <a:prstGeom prst="rect">
            <a:avLst/>
          </a:prstGeom>
          <a:noFill/>
        </p:spPr>
        <p:txBody>
          <a:bodyPr wrap="squar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a:ln>
                  <a:noFill/>
                </a:ln>
                <a:solidFill>
                  <a:srgbClr val="00B0F0"/>
                </a:solidFill>
                <a:effectLst/>
                <a:uLnTx/>
                <a:uFillTx/>
                <a:latin typeface="DM Sans" pitchFamily="2" charset="0"/>
                <a:ea typeface="+mn-ea"/>
                <a:cs typeface="Arial" panose="020B0604020202020204" pitchFamily="34" charset="0"/>
              </a:rPr>
              <a:t>Authorized Programs</a:t>
            </a:r>
          </a:p>
        </p:txBody>
      </p:sp>
      <p:cxnSp>
        <p:nvCxnSpPr>
          <p:cNvPr id="6" name="Straight Connector 5">
            <a:extLst>
              <a:ext uri="{FF2B5EF4-FFF2-40B4-BE49-F238E27FC236}">
                <a16:creationId xmlns:a16="http://schemas.microsoft.com/office/drawing/2014/main" id="{B5305F07-FDA3-68B6-61D3-B384F4E74DDE}"/>
              </a:ext>
            </a:extLst>
          </p:cNvPr>
          <p:cNvCxnSpPr>
            <a:cxnSpLocks/>
          </p:cNvCxnSpPr>
          <p:nvPr/>
        </p:nvCxnSpPr>
        <p:spPr>
          <a:xfrm>
            <a:off x="774551" y="1892025"/>
            <a:ext cx="543486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3412AE1-7D6B-E051-90C2-77D2621D9C59}"/>
              </a:ext>
            </a:extLst>
          </p:cNvPr>
          <p:cNvSpPr txBox="1"/>
          <p:nvPr/>
        </p:nvSpPr>
        <p:spPr>
          <a:xfrm>
            <a:off x="1881963" y="2140657"/>
            <a:ext cx="4439259" cy="4524315"/>
          </a:xfrm>
          <a:prstGeom prst="rect">
            <a:avLst/>
          </a:prstGeom>
          <a:noFill/>
        </p:spPr>
        <p:txBody>
          <a:bodyPr wrap="square" lIns="91440" tIns="45720" rIns="91440" bIns="45720" rtlCol="0" anchor="t">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DM Sans"/>
                <a:ea typeface="+mn-ea"/>
                <a:cs typeface="+mn-cs"/>
              </a:rPr>
              <a:t>Downstate Commercial Managed Charging Program (CECONY and O&amp;R)</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DM Sans"/>
                <a:ea typeface="+mn-ea"/>
                <a:cs typeface="+mn-cs"/>
              </a:rPr>
              <a:t>Offers incentives for peak avoidance and overnight off-peak charging, and use-case-specific adders</a:t>
            </a:r>
            <a:endParaRPr kumimoji="0" lang="en-US" sz="1800" b="0" i="0" u="none" strike="noStrike" kern="1200" cap="none" spc="0" normalizeH="0" baseline="0" noProof="0">
              <a:ln>
                <a:noFill/>
              </a:ln>
              <a:solidFill>
                <a:prstClr val="black"/>
              </a:solidFill>
              <a:effectLst/>
              <a:uLnTx/>
              <a:uFillTx/>
              <a:latin typeface="DM Sans" pitchFamily="2" charset="0"/>
              <a:ea typeface="+mn-ea"/>
              <a:cs typeface="+mn-cs"/>
            </a:endParaRP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DM Sans"/>
                <a:ea typeface="+mn-ea"/>
                <a:cs typeface="+mn-cs"/>
              </a:rPr>
              <a:t>Tariffs and incentives will be effective 1/19/2024</a:t>
            </a:r>
          </a:p>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M Sans" pitchFamily="2" charset="0"/>
              <a:ea typeface="+mn-ea"/>
              <a:cs typeface="+mn-cs"/>
            </a:endParaRPr>
          </a:p>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DM Sans"/>
                <a:ea typeface="+mn-ea"/>
                <a:cs typeface="+mn-cs"/>
              </a:rPr>
              <a:t>Demand Charge Rebate</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DM Sans"/>
                <a:ea typeface="+mn-ea"/>
                <a:cs typeface="+mn-cs"/>
              </a:rPr>
              <a:t>50% rebate available to commercial charging customers upstate and publicly accessible DCFC charging stations downstate until the EV Phase-In Rate is available</a:t>
            </a:r>
          </a:p>
          <a:p>
            <a:pPr marL="342900" marR="0" lvl="0" indent="-34290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DM Sans"/>
                <a:ea typeface="+mn-ea"/>
                <a:cs typeface="+mn-cs"/>
              </a:rPr>
              <a:t>Tariffs and incentives will be effective 1/19/2024</a:t>
            </a:r>
          </a:p>
        </p:txBody>
      </p:sp>
      <p:sp>
        <p:nvSpPr>
          <p:cNvPr id="5" name="TextBox 4">
            <a:extLst>
              <a:ext uri="{FF2B5EF4-FFF2-40B4-BE49-F238E27FC236}">
                <a16:creationId xmlns:a16="http://schemas.microsoft.com/office/drawing/2014/main" id="{E556A807-3443-1E32-9F8D-EDA9062CD6D2}"/>
              </a:ext>
            </a:extLst>
          </p:cNvPr>
          <p:cNvSpPr txBox="1"/>
          <p:nvPr/>
        </p:nvSpPr>
        <p:spPr>
          <a:xfrm>
            <a:off x="9366552" y="1325511"/>
            <a:ext cx="3668232" cy="424732"/>
          </a:xfrm>
          <a:prstGeom prst="rect">
            <a:avLst/>
          </a:prstGeom>
          <a:noFill/>
        </p:spPr>
        <p:txBody>
          <a:bodyPr wrap="squar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160" b="1" i="0" u="none" strike="noStrike" kern="1200" cap="none" spc="0" normalizeH="0" baseline="0" noProof="0">
                <a:ln>
                  <a:noFill/>
                </a:ln>
                <a:solidFill>
                  <a:srgbClr val="00B0F0"/>
                </a:solidFill>
                <a:effectLst/>
                <a:uLnTx/>
                <a:uFillTx/>
                <a:latin typeface="DM Sans" pitchFamily="2" charset="0"/>
                <a:ea typeface="+mn-ea"/>
                <a:cs typeface="Arial" panose="020B0604020202020204" pitchFamily="34" charset="0"/>
              </a:rPr>
              <a:t>Pending Authorizations </a:t>
            </a:r>
          </a:p>
        </p:txBody>
      </p:sp>
      <p:cxnSp>
        <p:nvCxnSpPr>
          <p:cNvPr id="8" name="Straight Connector 7">
            <a:extLst>
              <a:ext uri="{FF2B5EF4-FFF2-40B4-BE49-F238E27FC236}">
                <a16:creationId xmlns:a16="http://schemas.microsoft.com/office/drawing/2014/main" id="{92BE646E-DC73-B6D8-7534-9DDC7FE19045}"/>
              </a:ext>
            </a:extLst>
          </p:cNvPr>
          <p:cNvCxnSpPr>
            <a:cxnSpLocks/>
          </p:cNvCxnSpPr>
          <p:nvPr/>
        </p:nvCxnSpPr>
        <p:spPr>
          <a:xfrm>
            <a:off x="8432800" y="1892025"/>
            <a:ext cx="549189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67D7551-8EFA-B7D3-C3EB-89F99ED28E8D}"/>
              </a:ext>
            </a:extLst>
          </p:cNvPr>
          <p:cNvGrpSpPr/>
          <p:nvPr/>
        </p:nvGrpSpPr>
        <p:grpSpPr>
          <a:xfrm>
            <a:off x="594748" y="2218257"/>
            <a:ext cx="1152416" cy="1128586"/>
            <a:chOff x="8894753" y="5208990"/>
            <a:chExt cx="1152416" cy="1128586"/>
          </a:xfrm>
        </p:grpSpPr>
        <p:sp>
          <p:nvSpPr>
            <p:cNvPr id="3" name="Rectangle: Rounded Corners 2">
              <a:extLst>
                <a:ext uri="{FF2B5EF4-FFF2-40B4-BE49-F238E27FC236}">
                  <a16:creationId xmlns:a16="http://schemas.microsoft.com/office/drawing/2014/main" id="{5AA8F6D6-E26A-058B-55B8-E021EFCECE25}"/>
                </a:ext>
              </a:extLst>
            </p:cNvPr>
            <p:cNvSpPr/>
            <p:nvPr/>
          </p:nvSpPr>
          <p:spPr>
            <a:xfrm>
              <a:off x="8894753" y="5208990"/>
              <a:ext cx="1152416" cy="1128586"/>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7" name="Picture 6" descr="A white line drawing of a car and a charging station&#10;&#10;Description automatically generated">
              <a:extLst>
                <a:ext uri="{FF2B5EF4-FFF2-40B4-BE49-F238E27FC236}">
                  <a16:creationId xmlns:a16="http://schemas.microsoft.com/office/drawing/2014/main" id="{6D1E20B4-DF6E-C4CA-8F9C-98EAE105A650}"/>
                </a:ext>
              </a:extLst>
            </p:cNvPr>
            <p:cNvPicPr>
              <a:picLocks noChangeAspect="1"/>
            </p:cNvPicPr>
            <p:nvPr/>
          </p:nvPicPr>
          <p:blipFill>
            <a:blip r:embed="rId3"/>
            <a:stretch>
              <a:fillRect/>
            </a:stretch>
          </p:blipFill>
          <p:spPr>
            <a:xfrm>
              <a:off x="9117924" y="5338517"/>
              <a:ext cx="767014" cy="767014"/>
            </a:xfrm>
            <a:prstGeom prst="rect">
              <a:avLst/>
            </a:prstGeom>
          </p:spPr>
        </p:pic>
      </p:grpSp>
      <p:grpSp>
        <p:nvGrpSpPr>
          <p:cNvPr id="20" name="Group 19">
            <a:extLst>
              <a:ext uri="{FF2B5EF4-FFF2-40B4-BE49-F238E27FC236}">
                <a16:creationId xmlns:a16="http://schemas.microsoft.com/office/drawing/2014/main" id="{6028C57F-BD78-1ED0-B63A-D59438FC6FAD}"/>
              </a:ext>
            </a:extLst>
          </p:cNvPr>
          <p:cNvGrpSpPr/>
          <p:nvPr/>
        </p:nvGrpSpPr>
        <p:grpSpPr>
          <a:xfrm>
            <a:off x="553479" y="4114800"/>
            <a:ext cx="1155338" cy="1155338"/>
            <a:chOff x="591826" y="4114801"/>
            <a:chExt cx="1155338" cy="1155338"/>
          </a:xfrm>
        </p:grpSpPr>
        <p:sp>
          <p:nvSpPr>
            <p:cNvPr id="18" name="Rectangle: Rounded Corners 17">
              <a:extLst>
                <a:ext uri="{FF2B5EF4-FFF2-40B4-BE49-F238E27FC236}">
                  <a16:creationId xmlns:a16="http://schemas.microsoft.com/office/drawing/2014/main" id="{3DA4D858-9117-D913-8476-0C127A9D82E3}"/>
                </a:ext>
              </a:extLst>
            </p:cNvPr>
            <p:cNvSpPr/>
            <p:nvPr/>
          </p:nvSpPr>
          <p:spPr>
            <a:xfrm>
              <a:off x="591826" y="4114801"/>
              <a:ext cx="1155338" cy="1155338"/>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19" name="Picture 18" descr="A white line drawing of a clock and gear with arrows&#10;&#10;Description automatically generated">
              <a:extLst>
                <a:ext uri="{FF2B5EF4-FFF2-40B4-BE49-F238E27FC236}">
                  <a16:creationId xmlns:a16="http://schemas.microsoft.com/office/drawing/2014/main" id="{21D95C5E-F3E2-137F-655F-A6CE9E90496E}"/>
                </a:ext>
              </a:extLst>
            </p:cNvPr>
            <p:cNvPicPr>
              <a:picLocks noChangeAspect="1"/>
            </p:cNvPicPr>
            <p:nvPr/>
          </p:nvPicPr>
          <p:blipFill>
            <a:blip r:embed="rId4"/>
            <a:stretch>
              <a:fillRect/>
            </a:stretch>
          </p:blipFill>
          <p:spPr>
            <a:xfrm>
              <a:off x="761295" y="4288097"/>
              <a:ext cx="816399" cy="816399"/>
            </a:xfrm>
            <a:prstGeom prst="rect">
              <a:avLst/>
            </a:prstGeom>
          </p:spPr>
        </p:pic>
      </p:grpSp>
      <p:grpSp>
        <p:nvGrpSpPr>
          <p:cNvPr id="34" name="Group 33">
            <a:extLst>
              <a:ext uri="{FF2B5EF4-FFF2-40B4-BE49-F238E27FC236}">
                <a16:creationId xmlns:a16="http://schemas.microsoft.com/office/drawing/2014/main" id="{B681C356-F72D-17C2-C80D-6BD2F803D1EA}"/>
              </a:ext>
            </a:extLst>
          </p:cNvPr>
          <p:cNvGrpSpPr/>
          <p:nvPr/>
        </p:nvGrpSpPr>
        <p:grpSpPr>
          <a:xfrm>
            <a:off x="8635127" y="5274987"/>
            <a:ext cx="1398800" cy="1361693"/>
            <a:chOff x="10594922" y="5184112"/>
            <a:chExt cx="1649821" cy="1606055"/>
          </a:xfrm>
        </p:grpSpPr>
        <p:sp>
          <p:nvSpPr>
            <p:cNvPr id="22" name="Rectangle: Rounded Corners 21">
              <a:extLst>
                <a:ext uri="{FF2B5EF4-FFF2-40B4-BE49-F238E27FC236}">
                  <a16:creationId xmlns:a16="http://schemas.microsoft.com/office/drawing/2014/main" id="{0B662895-84EE-C174-A7D1-46BAB9385B9E}"/>
                </a:ext>
              </a:extLst>
            </p:cNvPr>
            <p:cNvSpPr/>
            <p:nvPr/>
          </p:nvSpPr>
          <p:spPr>
            <a:xfrm>
              <a:off x="10638688" y="5184112"/>
              <a:ext cx="1606055" cy="1606055"/>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24" name="TextBox 23">
              <a:extLst>
                <a:ext uri="{FF2B5EF4-FFF2-40B4-BE49-F238E27FC236}">
                  <a16:creationId xmlns:a16="http://schemas.microsoft.com/office/drawing/2014/main" id="{924B958E-8C2E-594C-F3DB-A31BBA9DCB74}"/>
                </a:ext>
              </a:extLst>
            </p:cNvPr>
            <p:cNvSpPr txBox="1"/>
            <p:nvPr/>
          </p:nvSpPr>
          <p:spPr>
            <a:xfrm>
              <a:off x="10594922" y="6251757"/>
              <a:ext cx="1638744" cy="326708"/>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Phase-in Rate</a:t>
              </a:r>
            </a:p>
          </p:txBody>
        </p:sp>
        <p:pic>
          <p:nvPicPr>
            <p:cNvPr id="28" name="Picture 27" descr="A white line drawing of a paper with a dollar symbol&#10;&#10;Description automatically generated">
              <a:extLst>
                <a:ext uri="{FF2B5EF4-FFF2-40B4-BE49-F238E27FC236}">
                  <a16:creationId xmlns:a16="http://schemas.microsoft.com/office/drawing/2014/main" id="{F33541AC-992A-E26C-FDAA-73248CCA076B}"/>
                </a:ext>
              </a:extLst>
            </p:cNvPr>
            <p:cNvPicPr>
              <a:picLocks noChangeAspect="1"/>
            </p:cNvPicPr>
            <p:nvPr/>
          </p:nvPicPr>
          <p:blipFill>
            <a:blip r:embed="rId5"/>
            <a:stretch>
              <a:fillRect/>
            </a:stretch>
          </p:blipFill>
          <p:spPr>
            <a:xfrm>
              <a:off x="11021399" y="5329840"/>
              <a:ext cx="766849" cy="766849"/>
            </a:xfrm>
            <a:prstGeom prst="rect">
              <a:avLst/>
            </a:prstGeom>
          </p:spPr>
        </p:pic>
      </p:grpSp>
      <p:grpSp>
        <p:nvGrpSpPr>
          <p:cNvPr id="33" name="Group 32">
            <a:extLst>
              <a:ext uri="{FF2B5EF4-FFF2-40B4-BE49-F238E27FC236}">
                <a16:creationId xmlns:a16="http://schemas.microsoft.com/office/drawing/2014/main" id="{048D218B-1DFA-958B-450A-771184DF818E}"/>
              </a:ext>
            </a:extLst>
          </p:cNvPr>
          <p:cNvGrpSpPr/>
          <p:nvPr/>
        </p:nvGrpSpPr>
        <p:grpSpPr>
          <a:xfrm>
            <a:off x="8646966" y="3654942"/>
            <a:ext cx="1439172" cy="1361694"/>
            <a:chOff x="12354092" y="5158407"/>
            <a:chExt cx="1697438" cy="1606055"/>
          </a:xfrm>
        </p:grpSpPr>
        <p:sp>
          <p:nvSpPr>
            <p:cNvPr id="25" name="Rectangle: Rounded Corners 24">
              <a:extLst>
                <a:ext uri="{FF2B5EF4-FFF2-40B4-BE49-F238E27FC236}">
                  <a16:creationId xmlns:a16="http://schemas.microsoft.com/office/drawing/2014/main" id="{D58A4FF8-25C4-E58E-731E-78F27B6B2384}"/>
                </a:ext>
              </a:extLst>
            </p:cNvPr>
            <p:cNvSpPr/>
            <p:nvPr/>
          </p:nvSpPr>
          <p:spPr>
            <a:xfrm>
              <a:off x="12389940" y="5158407"/>
              <a:ext cx="1606055" cy="1606055"/>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DM Sans" pitchFamily="2" charset="0"/>
                <a:ea typeface="+mn-ea"/>
                <a:cs typeface="+mn-cs"/>
              </a:endParaRPr>
            </a:p>
          </p:txBody>
        </p:sp>
        <p:sp>
          <p:nvSpPr>
            <p:cNvPr id="26" name="TextBox 25">
              <a:extLst>
                <a:ext uri="{FF2B5EF4-FFF2-40B4-BE49-F238E27FC236}">
                  <a16:creationId xmlns:a16="http://schemas.microsoft.com/office/drawing/2014/main" id="{472AC596-7A5B-F78C-B70E-70650DB44D51}"/>
                </a:ext>
              </a:extLst>
            </p:cNvPr>
            <p:cNvSpPr txBox="1"/>
            <p:nvPr/>
          </p:nvSpPr>
          <p:spPr>
            <a:xfrm>
              <a:off x="12354092" y="5964374"/>
              <a:ext cx="1697438" cy="680640"/>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Load Management Technology  Incentive Program</a:t>
              </a:r>
            </a:p>
          </p:txBody>
        </p:sp>
        <p:pic>
          <p:nvPicPr>
            <p:cNvPr id="29" name="Picture 28" descr="A white outline of a car battery&#10;&#10;Description automatically generated">
              <a:extLst>
                <a:ext uri="{FF2B5EF4-FFF2-40B4-BE49-F238E27FC236}">
                  <a16:creationId xmlns:a16="http://schemas.microsoft.com/office/drawing/2014/main" id="{EB6BEA4C-BE68-3892-3F90-01EA49F46C08}"/>
                </a:ext>
              </a:extLst>
            </p:cNvPr>
            <p:cNvPicPr>
              <a:picLocks noChangeAspect="1"/>
            </p:cNvPicPr>
            <p:nvPr/>
          </p:nvPicPr>
          <p:blipFill>
            <a:blip r:embed="rId6"/>
            <a:stretch>
              <a:fillRect/>
            </a:stretch>
          </p:blipFill>
          <p:spPr>
            <a:xfrm>
              <a:off x="12650365" y="5238817"/>
              <a:ext cx="511258" cy="511258"/>
            </a:xfrm>
            <a:prstGeom prst="rect">
              <a:avLst/>
            </a:prstGeom>
          </p:spPr>
        </p:pic>
        <p:pic>
          <p:nvPicPr>
            <p:cNvPr id="30" name="Picture 29" descr="A white line drawing of a charging station&#10;&#10;Description automatically generated">
              <a:extLst>
                <a:ext uri="{FF2B5EF4-FFF2-40B4-BE49-F238E27FC236}">
                  <a16:creationId xmlns:a16="http://schemas.microsoft.com/office/drawing/2014/main" id="{E6C1DEFD-EA88-0E64-0234-DC401B0472A4}"/>
                </a:ext>
              </a:extLst>
            </p:cNvPr>
            <p:cNvPicPr>
              <a:picLocks noChangeAspect="1"/>
            </p:cNvPicPr>
            <p:nvPr/>
          </p:nvPicPr>
          <p:blipFill>
            <a:blip r:embed="rId7"/>
            <a:stretch>
              <a:fillRect/>
            </a:stretch>
          </p:blipFill>
          <p:spPr>
            <a:xfrm>
              <a:off x="13269462" y="5390274"/>
              <a:ext cx="545008" cy="545008"/>
            </a:xfrm>
            <a:prstGeom prst="rect">
              <a:avLst/>
            </a:prstGeom>
          </p:spPr>
        </p:pic>
      </p:grpSp>
      <p:grpSp>
        <p:nvGrpSpPr>
          <p:cNvPr id="32" name="Group 31">
            <a:extLst>
              <a:ext uri="{FF2B5EF4-FFF2-40B4-BE49-F238E27FC236}">
                <a16:creationId xmlns:a16="http://schemas.microsoft.com/office/drawing/2014/main" id="{3BA4C9B5-4285-4236-8A9D-7B0EAE44E98D}"/>
              </a:ext>
            </a:extLst>
          </p:cNvPr>
          <p:cNvGrpSpPr/>
          <p:nvPr/>
        </p:nvGrpSpPr>
        <p:grpSpPr>
          <a:xfrm>
            <a:off x="8568267" y="2044828"/>
            <a:ext cx="1525428" cy="1387909"/>
            <a:chOff x="8797001" y="5208988"/>
            <a:chExt cx="1799174" cy="1636977"/>
          </a:xfrm>
        </p:grpSpPr>
        <p:sp>
          <p:nvSpPr>
            <p:cNvPr id="23" name="Rectangle: Rounded Corners 22">
              <a:extLst>
                <a:ext uri="{FF2B5EF4-FFF2-40B4-BE49-F238E27FC236}">
                  <a16:creationId xmlns:a16="http://schemas.microsoft.com/office/drawing/2014/main" id="{957F250C-947B-7080-2ED3-888C88226110}"/>
                </a:ext>
              </a:extLst>
            </p:cNvPr>
            <p:cNvSpPr/>
            <p:nvPr/>
          </p:nvSpPr>
          <p:spPr>
            <a:xfrm>
              <a:off x="8894751" y="5208988"/>
              <a:ext cx="1636977" cy="1636977"/>
            </a:xfrm>
            <a:prstGeom prst="round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4864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DM Sans" pitchFamily="2" charset="0"/>
                <a:ea typeface="+mn-ea"/>
                <a:cs typeface="+mn-cs"/>
              </a:endParaRPr>
            </a:p>
          </p:txBody>
        </p:sp>
        <p:pic>
          <p:nvPicPr>
            <p:cNvPr id="27" name="Picture 26" descr="A white line drawing of a car and a charging station&#10;&#10;Description automatically generated">
              <a:extLst>
                <a:ext uri="{FF2B5EF4-FFF2-40B4-BE49-F238E27FC236}">
                  <a16:creationId xmlns:a16="http://schemas.microsoft.com/office/drawing/2014/main" id="{3E14B411-07DD-6941-555C-D215CFBCD6B2}"/>
                </a:ext>
              </a:extLst>
            </p:cNvPr>
            <p:cNvPicPr>
              <a:picLocks noChangeAspect="1"/>
            </p:cNvPicPr>
            <p:nvPr/>
          </p:nvPicPr>
          <p:blipFill>
            <a:blip r:embed="rId3"/>
            <a:stretch>
              <a:fillRect/>
            </a:stretch>
          </p:blipFill>
          <p:spPr>
            <a:xfrm>
              <a:off x="9280154" y="5260135"/>
              <a:ext cx="767014" cy="767014"/>
            </a:xfrm>
            <a:prstGeom prst="rect">
              <a:avLst/>
            </a:prstGeom>
          </p:spPr>
        </p:pic>
        <p:sp>
          <p:nvSpPr>
            <p:cNvPr id="31" name="TextBox 30">
              <a:extLst>
                <a:ext uri="{FF2B5EF4-FFF2-40B4-BE49-F238E27FC236}">
                  <a16:creationId xmlns:a16="http://schemas.microsoft.com/office/drawing/2014/main" id="{0650E1B4-A082-71E5-F455-5DB42E1308C2}"/>
                </a:ext>
              </a:extLst>
            </p:cNvPr>
            <p:cNvSpPr txBox="1"/>
            <p:nvPr/>
          </p:nvSpPr>
          <p:spPr>
            <a:xfrm>
              <a:off x="8797001" y="5988608"/>
              <a:ext cx="1799174" cy="707867"/>
            </a:xfrm>
            <a:prstGeom prst="rect">
              <a:avLst/>
            </a:prstGeom>
            <a:noFill/>
          </p:spPr>
          <p:txBody>
            <a:bodyPr wrap="square" rtlCol="0">
              <a:spAutoFit/>
            </a:bodyPr>
            <a:lstStyle/>
            <a:p>
              <a:pPr marL="0" marR="0" lvl="0" indent="0" algn="ctr" defTabSz="54864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DM Sans" pitchFamily="2" charset="0"/>
                  <a:ea typeface="+mn-ea"/>
                  <a:cs typeface="Arial" panose="020B0604020202020204" pitchFamily="34" charset="0"/>
                </a:rPr>
                <a:t>Upstate Commercial Managed Charging</a:t>
              </a:r>
            </a:p>
          </p:txBody>
        </p:sp>
      </p:grpSp>
      <p:sp>
        <p:nvSpPr>
          <p:cNvPr id="35" name="TextBox 34">
            <a:extLst>
              <a:ext uri="{FF2B5EF4-FFF2-40B4-BE49-F238E27FC236}">
                <a16:creationId xmlns:a16="http://schemas.microsoft.com/office/drawing/2014/main" id="{8D256129-B46C-334C-2AAD-ED6E834ABB8B}"/>
              </a:ext>
            </a:extLst>
          </p:cNvPr>
          <p:cNvSpPr txBox="1"/>
          <p:nvPr/>
        </p:nvSpPr>
        <p:spPr>
          <a:xfrm>
            <a:off x="10078787" y="2246231"/>
            <a:ext cx="4088770" cy="923330"/>
          </a:xfrm>
          <a:prstGeom prst="rect">
            <a:avLst/>
          </a:prstGeom>
          <a:noFill/>
        </p:spPr>
        <p:txBody>
          <a:bodyPr wrap="square" lIns="91440" tIns="45720" rIns="91440" bIns="45720" rtlCol="0" anchor="t">
            <a:spAutoFit/>
          </a:bodyPr>
          <a:lstStyle/>
          <a:p>
            <a:pPr marL="285750" marR="0" lvl="0" indent="-28575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DM Sans"/>
                <a:ea typeface="+mn-ea"/>
                <a:cs typeface="+mn-cs"/>
              </a:rPr>
              <a:t>Proposed incentives for peak avoidance and overnight off-peak charging</a:t>
            </a:r>
          </a:p>
        </p:txBody>
      </p:sp>
      <p:sp>
        <p:nvSpPr>
          <p:cNvPr id="37" name="TextBox 36">
            <a:extLst>
              <a:ext uri="{FF2B5EF4-FFF2-40B4-BE49-F238E27FC236}">
                <a16:creationId xmlns:a16="http://schemas.microsoft.com/office/drawing/2014/main" id="{404B2D82-2A80-8C2E-0C87-6185D6221782}"/>
              </a:ext>
            </a:extLst>
          </p:cNvPr>
          <p:cNvSpPr txBox="1"/>
          <p:nvPr/>
        </p:nvSpPr>
        <p:spPr>
          <a:xfrm>
            <a:off x="10116532" y="3769139"/>
            <a:ext cx="4088770" cy="1200329"/>
          </a:xfrm>
          <a:prstGeom prst="rect">
            <a:avLst/>
          </a:prstGeom>
          <a:noFill/>
        </p:spPr>
        <p:txBody>
          <a:bodyPr wrap="square" lIns="91440" tIns="45720" rIns="91440" bIns="45720" rtlCol="0" anchor="t">
            <a:spAutoFit/>
          </a:bodyPr>
          <a:lstStyle/>
          <a:p>
            <a:pPr marL="285750" marR="0" lvl="0" indent="-28575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DM Sans"/>
                <a:ea typeface="+mn-ea"/>
                <a:cs typeface="+mn-cs"/>
              </a:rPr>
              <a:t>Proposed reallocation of DCFC Per-Plug Incentive budgets to support load management technologies</a:t>
            </a:r>
          </a:p>
        </p:txBody>
      </p:sp>
      <p:sp>
        <p:nvSpPr>
          <p:cNvPr id="38" name="TextBox 37">
            <a:extLst>
              <a:ext uri="{FF2B5EF4-FFF2-40B4-BE49-F238E27FC236}">
                <a16:creationId xmlns:a16="http://schemas.microsoft.com/office/drawing/2014/main" id="{98588165-B5BD-BD48-57F3-B39ED2BA897D}"/>
              </a:ext>
            </a:extLst>
          </p:cNvPr>
          <p:cNvSpPr txBox="1"/>
          <p:nvPr/>
        </p:nvSpPr>
        <p:spPr>
          <a:xfrm>
            <a:off x="10116532" y="5355668"/>
            <a:ext cx="4088770" cy="923330"/>
          </a:xfrm>
          <a:prstGeom prst="rect">
            <a:avLst/>
          </a:prstGeom>
          <a:noFill/>
        </p:spPr>
        <p:txBody>
          <a:bodyPr wrap="square" lIns="91440" tIns="45720" rIns="91440" bIns="45720" rtlCol="0" anchor="t">
            <a:spAutoFit/>
          </a:bodyPr>
          <a:lstStyle/>
          <a:p>
            <a:pPr marL="285750" marR="0" lvl="0" indent="-28575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DM Sans"/>
                <a:ea typeface="+mn-ea"/>
                <a:cs typeface="+mn-cs"/>
              </a:rPr>
              <a:t>Proposed long-term EV rate solution to eventually replace Demand Charge Rebate</a:t>
            </a:r>
          </a:p>
        </p:txBody>
      </p:sp>
    </p:spTree>
    <p:extLst>
      <p:ext uri="{BB962C8B-B14F-4D97-AF65-F5344CB8AC3E}">
        <p14:creationId xmlns:p14="http://schemas.microsoft.com/office/powerpoint/2010/main" val="272982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5C1A07-544B-AA7D-6FEB-F61981995394}"/>
              </a:ext>
            </a:extLst>
          </p:cNvPr>
          <p:cNvSpPr>
            <a:spLocks noGrp="1"/>
          </p:cNvSpPr>
          <p:nvPr>
            <p:ph type="title"/>
          </p:nvPr>
        </p:nvSpPr>
        <p:spPr/>
        <p:txBody>
          <a:bodyPr/>
          <a:lstStyle/>
          <a:p>
            <a:r>
              <a:rPr lang="en-US" sz="3350">
                <a:latin typeface="Arial"/>
                <a:cs typeface="Arial"/>
              </a:rPr>
              <a:t>2024 Programs and Proceedings Major Milestones</a:t>
            </a:r>
            <a:endParaRPr lang="en-US"/>
          </a:p>
        </p:txBody>
      </p:sp>
      <p:cxnSp>
        <p:nvCxnSpPr>
          <p:cNvPr id="5" name="Straight Connector 4">
            <a:extLst>
              <a:ext uri="{FF2B5EF4-FFF2-40B4-BE49-F238E27FC236}">
                <a16:creationId xmlns:a16="http://schemas.microsoft.com/office/drawing/2014/main" id="{C10F6FB9-0546-D57D-F341-89D4763A285A}"/>
              </a:ext>
            </a:extLst>
          </p:cNvPr>
          <p:cNvCxnSpPr>
            <a:cxnSpLocks/>
          </p:cNvCxnSpPr>
          <p:nvPr/>
        </p:nvCxnSpPr>
        <p:spPr>
          <a:xfrm>
            <a:off x="10241997" y="4797514"/>
            <a:ext cx="0" cy="1587986"/>
          </a:xfrm>
          <a:prstGeom prst="line">
            <a:avLst/>
          </a:prstGeom>
          <a:ln w="5715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BD2FC72-7A48-BF08-046D-A249F908729D}"/>
              </a:ext>
            </a:extLst>
          </p:cNvPr>
          <p:cNvCxnSpPr>
            <a:cxnSpLocks/>
          </p:cNvCxnSpPr>
          <p:nvPr/>
        </p:nvCxnSpPr>
        <p:spPr>
          <a:xfrm>
            <a:off x="10241997" y="2636040"/>
            <a:ext cx="0" cy="1606200"/>
          </a:xfrm>
          <a:prstGeom prst="line">
            <a:avLst/>
          </a:prstGeom>
          <a:ln w="57150">
            <a:solidFill>
              <a:srgbClr val="002060"/>
            </a:solidFill>
            <a:headEnd type="oval"/>
          </a:ln>
        </p:spPr>
        <p:style>
          <a:lnRef idx="1">
            <a:schemeClr val="accent1"/>
          </a:lnRef>
          <a:fillRef idx="0">
            <a:schemeClr val="accent1"/>
          </a:fillRef>
          <a:effectRef idx="0">
            <a:schemeClr val="accent1"/>
          </a:effectRef>
          <a:fontRef idx="minor">
            <a:schemeClr val="tx1"/>
          </a:fontRef>
        </p:style>
      </p:cxnSp>
      <p:sp>
        <p:nvSpPr>
          <p:cNvPr id="7" name="TextBox 3">
            <a:extLst>
              <a:ext uri="{FF2B5EF4-FFF2-40B4-BE49-F238E27FC236}">
                <a16:creationId xmlns:a16="http://schemas.microsoft.com/office/drawing/2014/main" id="{2A047D2B-D948-387F-5C7B-314859DE7F14}"/>
              </a:ext>
            </a:extLst>
          </p:cNvPr>
          <p:cNvSpPr txBox="1"/>
          <p:nvPr/>
        </p:nvSpPr>
        <p:spPr>
          <a:xfrm>
            <a:off x="10501565" y="4959473"/>
            <a:ext cx="3170601" cy="584775"/>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DM Sans"/>
                <a:ea typeface="+mn-ea"/>
                <a:cs typeface="Arial"/>
              </a:rPr>
              <a:t>JU files first semi-annual Make-Ready Report 8/23*</a:t>
            </a:r>
          </a:p>
        </p:txBody>
      </p:sp>
      <p:cxnSp>
        <p:nvCxnSpPr>
          <p:cNvPr id="8" name="Straight Connector 7">
            <a:extLst>
              <a:ext uri="{FF2B5EF4-FFF2-40B4-BE49-F238E27FC236}">
                <a16:creationId xmlns:a16="http://schemas.microsoft.com/office/drawing/2014/main" id="{A1D8468C-50A7-7D6C-7116-B4BA487F3DDB}"/>
              </a:ext>
            </a:extLst>
          </p:cNvPr>
          <p:cNvCxnSpPr>
            <a:cxnSpLocks/>
          </p:cNvCxnSpPr>
          <p:nvPr/>
        </p:nvCxnSpPr>
        <p:spPr>
          <a:xfrm>
            <a:off x="7077476" y="4829875"/>
            <a:ext cx="0" cy="1587986"/>
          </a:xfrm>
          <a:prstGeom prst="line">
            <a:avLst/>
          </a:prstGeom>
          <a:ln w="57150">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989DE-0912-41A1-13A2-48E1404DCED6}"/>
              </a:ext>
            </a:extLst>
          </p:cNvPr>
          <p:cNvCxnSpPr>
            <a:cxnSpLocks/>
          </p:cNvCxnSpPr>
          <p:nvPr/>
        </p:nvCxnSpPr>
        <p:spPr>
          <a:xfrm>
            <a:off x="1401023" y="2636040"/>
            <a:ext cx="0" cy="1552227"/>
          </a:xfrm>
          <a:prstGeom prst="line">
            <a:avLst/>
          </a:prstGeom>
          <a:ln w="57150">
            <a:solidFill>
              <a:srgbClr val="002060"/>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A8038B0-FFC1-1836-EC04-6BA09575F193}"/>
              </a:ext>
            </a:extLst>
          </p:cNvPr>
          <p:cNvCxnSpPr>
            <a:cxnSpLocks/>
          </p:cNvCxnSpPr>
          <p:nvPr/>
        </p:nvCxnSpPr>
        <p:spPr>
          <a:xfrm>
            <a:off x="7077476" y="2648998"/>
            <a:ext cx="0" cy="1437324"/>
          </a:xfrm>
          <a:prstGeom prst="line">
            <a:avLst/>
          </a:prstGeom>
          <a:ln w="57150">
            <a:solidFill>
              <a:srgbClr val="002060"/>
            </a:solidFill>
            <a:head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0F90E7-7218-259A-AA89-0595B937CD6F}"/>
              </a:ext>
            </a:extLst>
          </p:cNvPr>
          <p:cNvCxnSpPr>
            <a:cxnSpLocks/>
          </p:cNvCxnSpPr>
          <p:nvPr/>
        </p:nvCxnSpPr>
        <p:spPr>
          <a:xfrm>
            <a:off x="1401023" y="4797514"/>
            <a:ext cx="0" cy="1587987"/>
          </a:xfrm>
          <a:prstGeom prst="line">
            <a:avLst/>
          </a:prstGeom>
          <a:ln w="57150">
            <a:solidFill>
              <a:srgbClr val="002060"/>
            </a:solidFill>
            <a:tailEnd type="ova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51C21E2-FEF9-1427-0852-D34CC5B93895}"/>
              </a:ext>
            </a:extLst>
          </p:cNvPr>
          <p:cNvGrpSpPr/>
          <p:nvPr/>
        </p:nvGrpSpPr>
        <p:grpSpPr>
          <a:xfrm>
            <a:off x="774552" y="4071363"/>
            <a:ext cx="13150144" cy="765020"/>
            <a:chOff x="774549" y="2861366"/>
            <a:chExt cx="11685811" cy="765020"/>
          </a:xfrm>
        </p:grpSpPr>
        <p:sp>
          <p:nvSpPr>
            <p:cNvPr id="18" name="Arrow: Chevron 17">
              <a:extLst>
                <a:ext uri="{FF2B5EF4-FFF2-40B4-BE49-F238E27FC236}">
                  <a16:creationId xmlns:a16="http://schemas.microsoft.com/office/drawing/2014/main" id="{5447B18B-F864-2EE4-E13B-CEBAEF622310}"/>
                </a:ext>
              </a:extLst>
            </p:cNvPr>
            <p:cNvSpPr/>
            <p:nvPr/>
          </p:nvSpPr>
          <p:spPr>
            <a:xfrm>
              <a:off x="9322859" y="2864217"/>
              <a:ext cx="3137501" cy="757237"/>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548640" rtl="0" eaLnBrk="1" latinLnBrk="0" hangingPunct="1">
                <a:defRPr sz="2160" kern="1200">
                  <a:solidFill>
                    <a:schemeClr val="lt1"/>
                  </a:solidFill>
                  <a:latin typeface="+mn-lt"/>
                  <a:ea typeface="+mn-ea"/>
                  <a:cs typeface="+mn-cs"/>
                </a:defRPr>
              </a:lvl1pPr>
              <a:lvl2pPr marL="548640" algn="l" defTabSz="548640" rtl="0" eaLnBrk="1" latinLnBrk="0" hangingPunct="1">
                <a:defRPr sz="2160" kern="1200">
                  <a:solidFill>
                    <a:schemeClr val="lt1"/>
                  </a:solidFill>
                  <a:latin typeface="+mn-lt"/>
                  <a:ea typeface="+mn-ea"/>
                  <a:cs typeface="+mn-cs"/>
                </a:defRPr>
              </a:lvl2pPr>
              <a:lvl3pPr marL="1097280" algn="l" defTabSz="548640" rtl="0" eaLnBrk="1" latinLnBrk="0" hangingPunct="1">
                <a:defRPr sz="2160" kern="1200">
                  <a:solidFill>
                    <a:schemeClr val="lt1"/>
                  </a:solidFill>
                  <a:latin typeface="+mn-lt"/>
                  <a:ea typeface="+mn-ea"/>
                  <a:cs typeface="+mn-cs"/>
                </a:defRPr>
              </a:lvl3pPr>
              <a:lvl4pPr marL="1645920" algn="l" defTabSz="548640" rtl="0" eaLnBrk="1" latinLnBrk="0" hangingPunct="1">
                <a:defRPr sz="2160" kern="1200">
                  <a:solidFill>
                    <a:schemeClr val="lt1"/>
                  </a:solidFill>
                  <a:latin typeface="+mn-lt"/>
                  <a:ea typeface="+mn-ea"/>
                  <a:cs typeface="+mn-cs"/>
                </a:defRPr>
              </a:lvl4pPr>
              <a:lvl5pPr marL="2194560" algn="l" defTabSz="548640" rtl="0" eaLnBrk="1" latinLnBrk="0" hangingPunct="1">
                <a:defRPr sz="2160" kern="1200">
                  <a:solidFill>
                    <a:schemeClr val="lt1"/>
                  </a:solidFill>
                  <a:latin typeface="+mn-lt"/>
                  <a:ea typeface="+mn-ea"/>
                  <a:cs typeface="+mn-cs"/>
                </a:defRPr>
              </a:lvl5pPr>
              <a:lvl6pPr marL="2743200" algn="l" defTabSz="548640" rtl="0" eaLnBrk="1" latinLnBrk="0" hangingPunct="1">
                <a:defRPr sz="2160" kern="1200">
                  <a:solidFill>
                    <a:schemeClr val="lt1"/>
                  </a:solidFill>
                  <a:latin typeface="+mn-lt"/>
                  <a:ea typeface="+mn-ea"/>
                  <a:cs typeface="+mn-cs"/>
                </a:defRPr>
              </a:lvl6pPr>
              <a:lvl7pPr marL="3291840" algn="l" defTabSz="548640" rtl="0" eaLnBrk="1" latinLnBrk="0" hangingPunct="1">
                <a:defRPr sz="2160" kern="1200">
                  <a:solidFill>
                    <a:schemeClr val="lt1"/>
                  </a:solidFill>
                  <a:latin typeface="+mn-lt"/>
                  <a:ea typeface="+mn-ea"/>
                  <a:cs typeface="+mn-cs"/>
                </a:defRPr>
              </a:lvl7pPr>
              <a:lvl8pPr marL="3840480" algn="l" defTabSz="548640" rtl="0" eaLnBrk="1" latinLnBrk="0" hangingPunct="1">
                <a:defRPr sz="2160" kern="1200">
                  <a:solidFill>
                    <a:schemeClr val="lt1"/>
                  </a:solidFill>
                  <a:latin typeface="+mn-lt"/>
                  <a:ea typeface="+mn-ea"/>
                  <a:cs typeface="+mn-cs"/>
                </a:defRPr>
              </a:lvl8pPr>
              <a:lvl9pPr marL="4389120" algn="l" defTabSz="548640" rtl="0" eaLnBrk="1" latinLnBrk="0" hangingPunct="1">
                <a:defRPr sz="2160" kern="1200">
                  <a:solidFill>
                    <a:schemeClr val="lt1"/>
                  </a:solidFill>
                  <a:latin typeface="+mn-lt"/>
                  <a:ea typeface="+mn-ea"/>
                  <a:cs typeface="+mn-cs"/>
                </a:defRPr>
              </a:lvl9pPr>
            </a:lstStyle>
            <a:p>
              <a:pPr marL="0" marR="0" lvl="0" indent="0" algn="ctr" defTabSz="548618"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DM Sans"/>
                  <a:ea typeface="+mn-ea"/>
                  <a:cs typeface="Arial"/>
                </a:rPr>
                <a:t>Q3 2024</a:t>
              </a:r>
              <a:endParaRPr kumimoji="0" lang="en-US" sz="2200" b="1" i="0" u="none" strike="noStrike" kern="1200" cap="none" spc="0" normalizeH="0" baseline="0" noProof="0">
                <a:ln>
                  <a:noFill/>
                </a:ln>
                <a:solidFill>
                  <a:prstClr val="white"/>
                </a:solidFill>
                <a:effectLst/>
                <a:uLnTx/>
                <a:uFillTx/>
                <a:latin typeface="DM Sans" pitchFamily="2" charset="77"/>
                <a:ea typeface="+mn-ea"/>
                <a:cs typeface="Arial" panose="020B0604020202020204" pitchFamily="34" charset="0"/>
              </a:endParaRPr>
            </a:p>
          </p:txBody>
        </p:sp>
        <p:sp>
          <p:nvSpPr>
            <p:cNvPr id="19" name="Arrow: Chevron 18">
              <a:extLst>
                <a:ext uri="{FF2B5EF4-FFF2-40B4-BE49-F238E27FC236}">
                  <a16:creationId xmlns:a16="http://schemas.microsoft.com/office/drawing/2014/main" id="{AAE09804-92BA-D35B-F4DF-EFB6969C6D37}"/>
                </a:ext>
              </a:extLst>
            </p:cNvPr>
            <p:cNvSpPr/>
            <p:nvPr/>
          </p:nvSpPr>
          <p:spPr>
            <a:xfrm>
              <a:off x="3644183" y="2869149"/>
              <a:ext cx="3111039" cy="757237"/>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548640" rtl="0" eaLnBrk="1" latinLnBrk="0" hangingPunct="1">
                <a:defRPr sz="2160" kern="1200">
                  <a:solidFill>
                    <a:schemeClr val="lt1"/>
                  </a:solidFill>
                  <a:latin typeface="+mn-lt"/>
                  <a:ea typeface="+mn-ea"/>
                  <a:cs typeface="+mn-cs"/>
                </a:defRPr>
              </a:lvl1pPr>
              <a:lvl2pPr marL="548640" algn="l" defTabSz="548640" rtl="0" eaLnBrk="1" latinLnBrk="0" hangingPunct="1">
                <a:defRPr sz="2160" kern="1200">
                  <a:solidFill>
                    <a:schemeClr val="lt1"/>
                  </a:solidFill>
                  <a:latin typeface="+mn-lt"/>
                  <a:ea typeface="+mn-ea"/>
                  <a:cs typeface="+mn-cs"/>
                </a:defRPr>
              </a:lvl2pPr>
              <a:lvl3pPr marL="1097280" algn="l" defTabSz="548640" rtl="0" eaLnBrk="1" latinLnBrk="0" hangingPunct="1">
                <a:defRPr sz="2160" kern="1200">
                  <a:solidFill>
                    <a:schemeClr val="lt1"/>
                  </a:solidFill>
                  <a:latin typeface="+mn-lt"/>
                  <a:ea typeface="+mn-ea"/>
                  <a:cs typeface="+mn-cs"/>
                </a:defRPr>
              </a:lvl3pPr>
              <a:lvl4pPr marL="1645920" algn="l" defTabSz="548640" rtl="0" eaLnBrk="1" latinLnBrk="0" hangingPunct="1">
                <a:defRPr sz="2160" kern="1200">
                  <a:solidFill>
                    <a:schemeClr val="lt1"/>
                  </a:solidFill>
                  <a:latin typeface="+mn-lt"/>
                  <a:ea typeface="+mn-ea"/>
                  <a:cs typeface="+mn-cs"/>
                </a:defRPr>
              </a:lvl4pPr>
              <a:lvl5pPr marL="2194560" algn="l" defTabSz="548640" rtl="0" eaLnBrk="1" latinLnBrk="0" hangingPunct="1">
                <a:defRPr sz="2160" kern="1200">
                  <a:solidFill>
                    <a:schemeClr val="lt1"/>
                  </a:solidFill>
                  <a:latin typeface="+mn-lt"/>
                  <a:ea typeface="+mn-ea"/>
                  <a:cs typeface="+mn-cs"/>
                </a:defRPr>
              </a:lvl5pPr>
              <a:lvl6pPr marL="2743200" algn="l" defTabSz="548640" rtl="0" eaLnBrk="1" latinLnBrk="0" hangingPunct="1">
                <a:defRPr sz="2160" kern="1200">
                  <a:solidFill>
                    <a:schemeClr val="lt1"/>
                  </a:solidFill>
                  <a:latin typeface="+mn-lt"/>
                  <a:ea typeface="+mn-ea"/>
                  <a:cs typeface="+mn-cs"/>
                </a:defRPr>
              </a:lvl6pPr>
              <a:lvl7pPr marL="3291840" algn="l" defTabSz="548640" rtl="0" eaLnBrk="1" latinLnBrk="0" hangingPunct="1">
                <a:defRPr sz="2160" kern="1200">
                  <a:solidFill>
                    <a:schemeClr val="lt1"/>
                  </a:solidFill>
                  <a:latin typeface="+mn-lt"/>
                  <a:ea typeface="+mn-ea"/>
                  <a:cs typeface="+mn-cs"/>
                </a:defRPr>
              </a:lvl7pPr>
              <a:lvl8pPr marL="3840480" algn="l" defTabSz="548640" rtl="0" eaLnBrk="1" latinLnBrk="0" hangingPunct="1">
                <a:defRPr sz="2160" kern="1200">
                  <a:solidFill>
                    <a:schemeClr val="lt1"/>
                  </a:solidFill>
                  <a:latin typeface="+mn-lt"/>
                  <a:ea typeface="+mn-ea"/>
                  <a:cs typeface="+mn-cs"/>
                </a:defRPr>
              </a:lvl8pPr>
              <a:lvl9pPr marL="4389120" algn="l" defTabSz="548640" rtl="0" eaLnBrk="1" latinLnBrk="0" hangingPunct="1">
                <a:defRPr sz="2160" kern="1200">
                  <a:solidFill>
                    <a:schemeClr val="lt1"/>
                  </a:solidFill>
                  <a:latin typeface="+mn-lt"/>
                  <a:ea typeface="+mn-ea"/>
                  <a:cs typeface="+mn-cs"/>
                </a:defRPr>
              </a:lvl9pPr>
            </a:lstStyle>
            <a:p>
              <a:pPr marL="0" marR="0" lvl="0" indent="0" algn="ctr" defTabSz="548618"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DM Sans"/>
                  <a:ea typeface="+mn-ea"/>
                  <a:cs typeface="Arial"/>
                </a:rPr>
                <a:t>Q1 2024</a:t>
              </a:r>
              <a:endParaRPr kumimoji="0" lang="en-US" sz="2200" b="1" i="0" u="none" strike="noStrike" kern="1200" cap="none" spc="0" normalizeH="0" baseline="0" noProof="0">
                <a:ln>
                  <a:noFill/>
                </a:ln>
                <a:solidFill>
                  <a:prstClr val="white"/>
                </a:solidFill>
                <a:effectLst/>
                <a:uLnTx/>
                <a:uFillTx/>
                <a:latin typeface="DM Sans" pitchFamily="2" charset="77"/>
                <a:ea typeface="+mn-ea"/>
                <a:cs typeface="Arial" panose="020B0604020202020204" pitchFamily="34" charset="0"/>
              </a:endParaRPr>
            </a:p>
          </p:txBody>
        </p:sp>
        <p:sp>
          <p:nvSpPr>
            <p:cNvPr id="20" name="Arrow: Chevron 19">
              <a:extLst>
                <a:ext uri="{FF2B5EF4-FFF2-40B4-BE49-F238E27FC236}">
                  <a16:creationId xmlns:a16="http://schemas.microsoft.com/office/drawing/2014/main" id="{48D78269-60FC-E144-BEAD-B6EF317D4644}"/>
                </a:ext>
              </a:extLst>
            </p:cNvPr>
            <p:cNvSpPr/>
            <p:nvPr/>
          </p:nvSpPr>
          <p:spPr>
            <a:xfrm>
              <a:off x="774549" y="2861367"/>
              <a:ext cx="3137501" cy="757237"/>
            </a:xfrm>
            <a:prstGeom prst="chevr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548640" rtl="0" eaLnBrk="1" latinLnBrk="0" hangingPunct="1">
                <a:defRPr sz="2160" kern="1200">
                  <a:solidFill>
                    <a:schemeClr val="lt1"/>
                  </a:solidFill>
                  <a:latin typeface="+mn-lt"/>
                  <a:ea typeface="+mn-ea"/>
                  <a:cs typeface="+mn-cs"/>
                </a:defRPr>
              </a:lvl1pPr>
              <a:lvl2pPr marL="548640" algn="l" defTabSz="548640" rtl="0" eaLnBrk="1" latinLnBrk="0" hangingPunct="1">
                <a:defRPr sz="2160" kern="1200">
                  <a:solidFill>
                    <a:schemeClr val="lt1"/>
                  </a:solidFill>
                  <a:latin typeface="+mn-lt"/>
                  <a:ea typeface="+mn-ea"/>
                  <a:cs typeface="+mn-cs"/>
                </a:defRPr>
              </a:lvl2pPr>
              <a:lvl3pPr marL="1097280" algn="l" defTabSz="548640" rtl="0" eaLnBrk="1" latinLnBrk="0" hangingPunct="1">
                <a:defRPr sz="2160" kern="1200">
                  <a:solidFill>
                    <a:schemeClr val="lt1"/>
                  </a:solidFill>
                  <a:latin typeface="+mn-lt"/>
                  <a:ea typeface="+mn-ea"/>
                  <a:cs typeface="+mn-cs"/>
                </a:defRPr>
              </a:lvl3pPr>
              <a:lvl4pPr marL="1645920" algn="l" defTabSz="548640" rtl="0" eaLnBrk="1" latinLnBrk="0" hangingPunct="1">
                <a:defRPr sz="2160" kern="1200">
                  <a:solidFill>
                    <a:schemeClr val="lt1"/>
                  </a:solidFill>
                  <a:latin typeface="+mn-lt"/>
                  <a:ea typeface="+mn-ea"/>
                  <a:cs typeface="+mn-cs"/>
                </a:defRPr>
              </a:lvl4pPr>
              <a:lvl5pPr marL="2194560" algn="l" defTabSz="548640" rtl="0" eaLnBrk="1" latinLnBrk="0" hangingPunct="1">
                <a:defRPr sz="2160" kern="1200">
                  <a:solidFill>
                    <a:schemeClr val="lt1"/>
                  </a:solidFill>
                  <a:latin typeface="+mn-lt"/>
                  <a:ea typeface="+mn-ea"/>
                  <a:cs typeface="+mn-cs"/>
                </a:defRPr>
              </a:lvl5pPr>
              <a:lvl6pPr marL="2743200" algn="l" defTabSz="548640" rtl="0" eaLnBrk="1" latinLnBrk="0" hangingPunct="1">
                <a:defRPr sz="2160" kern="1200">
                  <a:solidFill>
                    <a:schemeClr val="lt1"/>
                  </a:solidFill>
                  <a:latin typeface="+mn-lt"/>
                  <a:ea typeface="+mn-ea"/>
                  <a:cs typeface="+mn-cs"/>
                </a:defRPr>
              </a:lvl6pPr>
              <a:lvl7pPr marL="3291840" algn="l" defTabSz="548640" rtl="0" eaLnBrk="1" latinLnBrk="0" hangingPunct="1">
                <a:defRPr sz="2160" kern="1200">
                  <a:solidFill>
                    <a:schemeClr val="lt1"/>
                  </a:solidFill>
                  <a:latin typeface="+mn-lt"/>
                  <a:ea typeface="+mn-ea"/>
                  <a:cs typeface="+mn-cs"/>
                </a:defRPr>
              </a:lvl7pPr>
              <a:lvl8pPr marL="3840480" algn="l" defTabSz="548640" rtl="0" eaLnBrk="1" latinLnBrk="0" hangingPunct="1">
                <a:defRPr sz="2160" kern="1200">
                  <a:solidFill>
                    <a:schemeClr val="lt1"/>
                  </a:solidFill>
                  <a:latin typeface="+mn-lt"/>
                  <a:ea typeface="+mn-ea"/>
                  <a:cs typeface="+mn-cs"/>
                </a:defRPr>
              </a:lvl8pPr>
              <a:lvl9pPr marL="4389120" algn="l" defTabSz="548640" rtl="0" eaLnBrk="1" latinLnBrk="0" hangingPunct="1">
                <a:defRPr sz="2160" kern="1200">
                  <a:solidFill>
                    <a:schemeClr val="lt1"/>
                  </a:solidFill>
                  <a:latin typeface="+mn-lt"/>
                  <a:ea typeface="+mn-ea"/>
                  <a:cs typeface="+mn-cs"/>
                </a:defRPr>
              </a:lvl9pPr>
            </a:lstStyle>
            <a:p>
              <a:pPr marL="0" marR="0" lvl="0" indent="0" algn="ctr" defTabSz="548618"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DM Sans"/>
                  <a:ea typeface="+mn-ea"/>
                  <a:cs typeface="Arial"/>
                </a:rPr>
                <a:t>Q4 2023</a:t>
              </a:r>
              <a:endParaRPr kumimoji="0" lang="en-US" sz="2200" b="1" i="0" u="none" strike="noStrike" kern="1200" cap="none" spc="0" normalizeH="0" baseline="0" noProof="0">
                <a:ln>
                  <a:noFill/>
                </a:ln>
                <a:solidFill>
                  <a:prstClr val="white"/>
                </a:solidFill>
                <a:effectLst/>
                <a:uLnTx/>
                <a:uFillTx/>
                <a:latin typeface="DM Sans" pitchFamily="2" charset="77"/>
                <a:ea typeface="+mn-ea"/>
                <a:cs typeface="Arial" panose="020B0604020202020204" pitchFamily="34" charset="0"/>
              </a:endParaRPr>
            </a:p>
          </p:txBody>
        </p:sp>
        <p:sp>
          <p:nvSpPr>
            <p:cNvPr id="21" name="Arrow: Chevron 20">
              <a:extLst>
                <a:ext uri="{FF2B5EF4-FFF2-40B4-BE49-F238E27FC236}">
                  <a16:creationId xmlns:a16="http://schemas.microsoft.com/office/drawing/2014/main" id="{8F9499B7-53A9-E277-3DF3-8D5B4173F8FD}"/>
                </a:ext>
              </a:extLst>
            </p:cNvPr>
            <p:cNvSpPr/>
            <p:nvPr/>
          </p:nvSpPr>
          <p:spPr>
            <a:xfrm>
              <a:off x="6496064" y="2861366"/>
              <a:ext cx="3087884" cy="757237"/>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548640" rtl="0" eaLnBrk="1" latinLnBrk="0" hangingPunct="1">
                <a:defRPr sz="2160" kern="1200">
                  <a:solidFill>
                    <a:schemeClr val="lt1"/>
                  </a:solidFill>
                  <a:latin typeface="+mn-lt"/>
                  <a:ea typeface="+mn-ea"/>
                  <a:cs typeface="+mn-cs"/>
                </a:defRPr>
              </a:lvl1pPr>
              <a:lvl2pPr marL="548640" algn="l" defTabSz="548640" rtl="0" eaLnBrk="1" latinLnBrk="0" hangingPunct="1">
                <a:defRPr sz="2160" kern="1200">
                  <a:solidFill>
                    <a:schemeClr val="lt1"/>
                  </a:solidFill>
                  <a:latin typeface="+mn-lt"/>
                  <a:ea typeface="+mn-ea"/>
                  <a:cs typeface="+mn-cs"/>
                </a:defRPr>
              </a:lvl2pPr>
              <a:lvl3pPr marL="1097280" algn="l" defTabSz="548640" rtl="0" eaLnBrk="1" latinLnBrk="0" hangingPunct="1">
                <a:defRPr sz="2160" kern="1200">
                  <a:solidFill>
                    <a:schemeClr val="lt1"/>
                  </a:solidFill>
                  <a:latin typeface="+mn-lt"/>
                  <a:ea typeface="+mn-ea"/>
                  <a:cs typeface="+mn-cs"/>
                </a:defRPr>
              </a:lvl3pPr>
              <a:lvl4pPr marL="1645920" algn="l" defTabSz="548640" rtl="0" eaLnBrk="1" latinLnBrk="0" hangingPunct="1">
                <a:defRPr sz="2160" kern="1200">
                  <a:solidFill>
                    <a:schemeClr val="lt1"/>
                  </a:solidFill>
                  <a:latin typeface="+mn-lt"/>
                  <a:ea typeface="+mn-ea"/>
                  <a:cs typeface="+mn-cs"/>
                </a:defRPr>
              </a:lvl4pPr>
              <a:lvl5pPr marL="2194560" algn="l" defTabSz="548640" rtl="0" eaLnBrk="1" latinLnBrk="0" hangingPunct="1">
                <a:defRPr sz="2160" kern="1200">
                  <a:solidFill>
                    <a:schemeClr val="lt1"/>
                  </a:solidFill>
                  <a:latin typeface="+mn-lt"/>
                  <a:ea typeface="+mn-ea"/>
                  <a:cs typeface="+mn-cs"/>
                </a:defRPr>
              </a:lvl5pPr>
              <a:lvl6pPr marL="2743200" algn="l" defTabSz="548640" rtl="0" eaLnBrk="1" latinLnBrk="0" hangingPunct="1">
                <a:defRPr sz="2160" kern="1200">
                  <a:solidFill>
                    <a:schemeClr val="lt1"/>
                  </a:solidFill>
                  <a:latin typeface="+mn-lt"/>
                  <a:ea typeface="+mn-ea"/>
                  <a:cs typeface="+mn-cs"/>
                </a:defRPr>
              </a:lvl6pPr>
              <a:lvl7pPr marL="3291840" algn="l" defTabSz="548640" rtl="0" eaLnBrk="1" latinLnBrk="0" hangingPunct="1">
                <a:defRPr sz="2160" kern="1200">
                  <a:solidFill>
                    <a:schemeClr val="lt1"/>
                  </a:solidFill>
                  <a:latin typeface="+mn-lt"/>
                  <a:ea typeface="+mn-ea"/>
                  <a:cs typeface="+mn-cs"/>
                </a:defRPr>
              </a:lvl7pPr>
              <a:lvl8pPr marL="3840480" algn="l" defTabSz="548640" rtl="0" eaLnBrk="1" latinLnBrk="0" hangingPunct="1">
                <a:defRPr sz="2160" kern="1200">
                  <a:solidFill>
                    <a:schemeClr val="lt1"/>
                  </a:solidFill>
                  <a:latin typeface="+mn-lt"/>
                  <a:ea typeface="+mn-ea"/>
                  <a:cs typeface="+mn-cs"/>
                </a:defRPr>
              </a:lvl8pPr>
              <a:lvl9pPr marL="4389120" algn="l" defTabSz="548640" rtl="0" eaLnBrk="1" latinLnBrk="0" hangingPunct="1">
                <a:defRPr sz="2160" kern="1200">
                  <a:solidFill>
                    <a:schemeClr val="lt1"/>
                  </a:solidFill>
                  <a:latin typeface="+mn-lt"/>
                  <a:ea typeface="+mn-ea"/>
                  <a:cs typeface="+mn-cs"/>
                </a:defRPr>
              </a:lvl9pPr>
            </a:lstStyle>
            <a:p>
              <a:pPr marL="0" marR="0" lvl="0" indent="0" algn="ctr" defTabSz="548618"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latin typeface="DM Sans"/>
                  <a:ea typeface="+mn-ea"/>
                  <a:cs typeface="Arial"/>
                </a:rPr>
                <a:t>Q2 2024</a:t>
              </a:r>
              <a:endParaRPr kumimoji="0" lang="en-US" sz="2200" b="1" i="0" u="none" strike="noStrike" kern="1200" cap="none" spc="0" normalizeH="0" baseline="0" noProof="0">
                <a:ln>
                  <a:noFill/>
                </a:ln>
                <a:solidFill>
                  <a:prstClr val="white"/>
                </a:solidFill>
                <a:effectLst/>
                <a:uLnTx/>
                <a:uFillTx/>
                <a:latin typeface="DM Sans" pitchFamily="2" charset="77"/>
                <a:ea typeface="+mn-ea"/>
                <a:cs typeface="Arial" panose="020B0604020202020204" pitchFamily="34" charset="0"/>
              </a:endParaRPr>
            </a:p>
          </p:txBody>
        </p:sp>
      </p:grpSp>
      <p:sp>
        <p:nvSpPr>
          <p:cNvPr id="13" name="TextBox 13">
            <a:extLst>
              <a:ext uri="{FF2B5EF4-FFF2-40B4-BE49-F238E27FC236}">
                <a16:creationId xmlns:a16="http://schemas.microsoft.com/office/drawing/2014/main" id="{16AB1B1B-C949-F1AD-4F8C-77A9524D415C}"/>
              </a:ext>
            </a:extLst>
          </p:cNvPr>
          <p:cNvSpPr txBox="1"/>
          <p:nvPr/>
        </p:nvSpPr>
        <p:spPr>
          <a:xfrm>
            <a:off x="4482023" y="4942741"/>
            <a:ext cx="2501964" cy="1815882"/>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defTabSz="548618" rtl="0" eaLnBrk="1" fontAlgn="auto" latinLnBrk="0" hangingPunct="1">
              <a:lnSpc>
                <a:spcPct val="100000"/>
              </a:lnSpc>
              <a:spcBef>
                <a:spcPts val="0"/>
              </a:spcBef>
              <a:spcAft>
                <a:spcPts val="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JU files updated Make-Ready Program Implementation Plans on 1/12 and Annual Report on 3/1*</a:t>
            </a:r>
          </a:p>
          <a:p>
            <a:pPr marL="285750" marR="0" lvl="0" indent="-285750" algn="l" defTabSz="548618" rtl="0" eaLnBrk="1" fontAlgn="auto" latinLnBrk="0" hangingPunct="1">
              <a:lnSpc>
                <a:spcPct val="100000"/>
              </a:lnSpc>
              <a:spcBef>
                <a:spcPts val="0"/>
              </a:spcBef>
              <a:spcAft>
                <a:spcPts val="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Immediate Operating Cost Solutions becomes effective on 1/19**</a:t>
            </a:r>
          </a:p>
        </p:txBody>
      </p:sp>
      <p:cxnSp>
        <p:nvCxnSpPr>
          <p:cNvPr id="14" name="Straight Connector 13">
            <a:extLst>
              <a:ext uri="{FF2B5EF4-FFF2-40B4-BE49-F238E27FC236}">
                <a16:creationId xmlns:a16="http://schemas.microsoft.com/office/drawing/2014/main" id="{F6C12A3D-057A-6873-E4B9-FBD923F6A5DA}"/>
              </a:ext>
            </a:extLst>
          </p:cNvPr>
          <p:cNvCxnSpPr>
            <a:cxnSpLocks/>
          </p:cNvCxnSpPr>
          <p:nvPr/>
        </p:nvCxnSpPr>
        <p:spPr>
          <a:xfrm flipH="1">
            <a:off x="4386510" y="4828600"/>
            <a:ext cx="9926" cy="1606715"/>
          </a:xfrm>
          <a:prstGeom prst="line">
            <a:avLst/>
          </a:prstGeom>
          <a:ln w="57150">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16" name="TextBox 16">
            <a:extLst>
              <a:ext uri="{FF2B5EF4-FFF2-40B4-BE49-F238E27FC236}">
                <a16:creationId xmlns:a16="http://schemas.microsoft.com/office/drawing/2014/main" id="{E277B597-9A85-DE91-438F-EC66EBAF306E}"/>
              </a:ext>
            </a:extLst>
          </p:cNvPr>
          <p:cNvSpPr txBox="1"/>
          <p:nvPr/>
        </p:nvSpPr>
        <p:spPr>
          <a:xfrm>
            <a:off x="1560741" y="2701434"/>
            <a:ext cx="2731198" cy="1246495"/>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Order Modifying Make-Ready Program released*</a:t>
            </a:r>
          </a:p>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Order Implementing Immediate Solutions Programs released**</a:t>
            </a:r>
          </a:p>
        </p:txBody>
      </p:sp>
      <p:sp>
        <p:nvSpPr>
          <p:cNvPr id="22" name="TextBox 21">
            <a:extLst>
              <a:ext uri="{FF2B5EF4-FFF2-40B4-BE49-F238E27FC236}">
                <a16:creationId xmlns:a16="http://schemas.microsoft.com/office/drawing/2014/main" id="{171A73E9-0398-4F9C-E1DE-D11D2225E3A3}"/>
              </a:ext>
            </a:extLst>
          </p:cNvPr>
          <p:cNvSpPr txBox="1"/>
          <p:nvPr/>
        </p:nvSpPr>
        <p:spPr>
          <a:xfrm>
            <a:off x="4586515" y="6887028"/>
            <a:ext cx="98769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54864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DM Sans"/>
                <a:ea typeface="+mn-ea"/>
                <a:cs typeface="+mn-cs"/>
              </a:rPr>
              <a:t>*Midpoint Review Order and JU filings can be found via NYSDPS </a:t>
            </a:r>
            <a:r>
              <a:rPr kumimoji="0" lang="en-US" sz="1200" b="0" i="1" u="none" strike="noStrike" kern="1200" cap="none" spc="0" normalizeH="0" baseline="0" noProof="0">
                <a:ln>
                  <a:noFill/>
                </a:ln>
                <a:solidFill>
                  <a:srgbClr val="0563C1"/>
                </a:solidFill>
                <a:effectLst/>
                <a:uLnTx/>
                <a:uFillTx/>
                <a:latin typeface="DM Sans"/>
                <a:ea typeface="+mn-ea"/>
                <a:cs typeface="+mn-cs"/>
                <a:hlinkClick r:id="rId3"/>
              </a:rPr>
              <a:t>Case 18-E-0138 </a:t>
            </a:r>
          </a:p>
          <a:p>
            <a:pPr marL="0" marR="0" lvl="0" indent="0" algn="r" defTabSz="54864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DM Sans"/>
                <a:ea typeface="+mn-ea"/>
                <a:cs typeface="+mn-cs"/>
              </a:rPr>
              <a:t>**Order Implementing Immediate Solutions and JU filings can be found via NYSDPS </a:t>
            </a:r>
            <a:r>
              <a:rPr kumimoji="0" lang="en-US" sz="1200" b="0" i="1" u="none" strike="noStrike" kern="1200" cap="none" spc="0" normalizeH="0" baseline="0" noProof="0">
                <a:ln>
                  <a:noFill/>
                </a:ln>
                <a:solidFill>
                  <a:prstClr val="black"/>
                </a:solidFill>
                <a:effectLst/>
                <a:uLnTx/>
                <a:uFillTx/>
                <a:latin typeface="DM Sans"/>
                <a:ea typeface="+mn-ea"/>
                <a:cs typeface="+mn-cs"/>
                <a:hlinkClick r:id="rId4"/>
              </a:rPr>
              <a:t>Case 22-E-0236</a:t>
            </a:r>
            <a:endParaRPr kumimoji="0" lang="en-US" sz="216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16">
            <a:extLst>
              <a:ext uri="{FF2B5EF4-FFF2-40B4-BE49-F238E27FC236}">
                <a16:creationId xmlns:a16="http://schemas.microsoft.com/office/drawing/2014/main" id="{126D2F16-D737-7120-631D-26D16DA5F18B}"/>
              </a:ext>
            </a:extLst>
          </p:cNvPr>
          <p:cNvSpPr txBox="1"/>
          <p:nvPr/>
        </p:nvSpPr>
        <p:spPr>
          <a:xfrm>
            <a:off x="4434792" y="1206311"/>
            <a:ext cx="2667077" cy="2908489"/>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Technical Standards Working Group presents EPRI initial testing results</a:t>
            </a:r>
          </a:p>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DPS initiates EV Infrastructure Interconnec-tion Working Group 3/15 </a:t>
            </a:r>
          </a:p>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Expected timing for authorization of remaining EV Rate Design Alternative programs</a:t>
            </a:r>
          </a:p>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MHDV Proceeding continues</a:t>
            </a:r>
          </a:p>
        </p:txBody>
      </p:sp>
      <p:sp>
        <p:nvSpPr>
          <p:cNvPr id="24" name="TextBox 15">
            <a:extLst>
              <a:ext uri="{FF2B5EF4-FFF2-40B4-BE49-F238E27FC236}">
                <a16:creationId xmlns:a16="http://schemas.microsoft.com/office/drawing/2014/main" id="{75B89A45-1CCB-6C8C-BD06-95ACCF0921D1}"/>
              </a:ext>
            </a:extLst>
          </p:cNvPr>
          <p:cNvSpPr txBox="1"/>
          <p:nvPr/>
        </p:nvSpPr>
        <p:spPr>
          <a:xfrm>
            <a:off x="1569924" y="4942742"/>
            <a:ext cx="2712833" cy="1905650"/>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defTabSz="548618" rtl="0" eaLnBrk="1" fontAlgn="auto" latinLnBrk="0" hangingPunct="1">
              <a:lnSpc>
                <a:spcPct val="100000"/>
              </a:lnSpc>
              <a:spcBef>
                <a:spcPts val="0"/>
              </a:spcBef>
              <a:spcAft>
                <a:spcPts val="70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JU filed updated immediate solution implementation plans**</a:t>
            </a:r>
          </a:p>
          <a:p>
            <a:pPr marL="285750" marR="0" lvl="0" indent="-285750" algn="l" defTabSz="548618" rtl="0" eaLnBrk="1" fontAlgn="auto" latinLnBrk="0" hangingPunct="1">
              <a:lnSpc>
                <a:spcPct val="100000"/>
              </a:lnSpc>
              <a:spcBef>
                <a:spcPts val="0"/>
              </a:spcBef>
              <a:spcAft>
                <a:spcPts val="700"/>
              </a:spcAft>
              <a:buClr>
                <a:srgbClr val="2B84C9"/>
              </a:buClr>
              <a:buSzTx/>
              <a:buFont typeface="Wingdings" pitchFamily="2" charset="2"/>
              <a:buChar char="§"/>
              <a:tabLst/>
              <a:defRPr/>
            </a:pPr>
            <a:r>
              <a:rPr kumimoji="0" lang="en-US" sz="1400" b="0" i="0" u="none" strike="noStrike" kern="1200" cap="none" spc="0" normalizeH="0" baseline="0" noProof="0">
                <a:ln>
                  <a:noFill/>
                </a:ln>
                <a:solidFill>
                  <a:prstClr val="black"/>
                </a:solidFill>
                <a:effectLst/>
                <a:uLnTx/>
                <a:uFillTx/>
                <a:latin typeface="DM Sans"/>
                <a:ea typeface="+mn-ea"/>
                <a:cs typeface="Arial"/>
              </a:rPr>
              <a:t>JU contracted EPRI to conduct EV/EVSE accuracy testing for residential managed charging</a:t>
            </a:r>
            <a:endParaRPr kumimoji="0" lang="en-US" sz="1400" b="0" i="0" u="none" strike="noStrike" kern="1200" cap="none" spc="0" normalizeH="0" baseline="0" noProof="0">
              <a:ln>
                <a:noFill/>
              </a:ln>
              <a:solidFill>
                <a:prstClr val="black"/>
              </a:solidFill>
              <a:effectLst/>
              <a:uLnTx/>
              <a:uFillTx/>
              <a:latin typeface="DM Sans" pitchFamily="2" charset="77"/>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CB90E0B4-54D9-47A2-8EAC-98FBBC82537D}"/>
              </a:ext>
            </a:extLst>
          </p:cNvPr>
          <p:cNvCxnSpPr>
            <a:cxnSpLocks/>
          </p:cNvCxnSpPr>
          <p:nvPr/>
        </p:nvCxnSpPr>
        <p:spPr>
          <a:xfrm>
            <a:off x="4394660" y="2648997"/>
            <a:ext cx="0" cy="1437324"/>
          </a:xfrm>
          <a:prstGeom prst="line">
            <a:avLst/>
          </a:prstGeom>
          <a:ln w="57150">
            <a:solidFill>
              <a:srgbClr val="002060"/>
            </a:solidFill>
            <a:headEnd type="oval"/>
          </a:ln>
        </p:spPr>
        <p:style>
          <a:lnRef idx="1">
            <a:schemeClr val="accent1"/>
          </a:lnRef>
          <a:fillRef idx="0">
            <a:schemeClr val="accent1"/>
          </a:fillRef>
          <a:effectRef idx="0">
            <a:schemeClr val="accent1"/>
          </a:effectRef>
          <a:fontRef idx="minor">
            <a:schemeClr val="tx1"/>
          </a:fontRef>
        </p:style>
      </p:cxnSp>
      <p:sp>
        <p:nvSpPr>
          <p:cNvPr id="29" name="TextBox 3">
            <a:extLst>
              <a:ext uri="{FF2B5EF4-FFF2-40B4-BE49-F238E27FC236}">
                <a16:creationId xmlns:a16="http://schemas.microsoft.com/office/drawing/2014/main" id="{1F7C7158-C86E-53ED-C7E4-FAFB96FC692B}"/>
              </a:ext>
            </a:extLst>
          </p:cNvPr>
          <p:cNvSpPr txBox="1"/>
          <p:nvPr/>
        </p:nvSpPr>
        <p:spPr>
          <a:xfrm>
            <a:off x="7316866" y="4959473"/>
            <a:ext cx="3077173" cy="830997"/>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DM Sans" pitchFamily="2" charset="77"/>
                <a:ea typeface="+mn-ea"/>
                <a:cs typeface="Arial" panose="020B0604020202020204" pitchFamily="34" charset="0"/>
              </a:rPr>
              <a:t>Continued focus on program implementation and improvement</a:t>
            </a:r>
          </a:p>
        </p:txBody>
      </p:sp>
      <p:sp>
        <p:nvSpPr>
          <p:cNvPr id="15" name="TextBox 16">
            <a:extLst>
              <a:ext uri="{FF2B5EF4-FFF2-40B4-BE49-F238E27FC236}">
                <a16:creationId xmlns:a16="http://schemas.microsoft.com/office/drawing/2014/main" id="{A93AAB00-B1C9-42DC-E0E9-F606A97A468A}"/>
              </a:ext>
            </a:extLst>
          </p:cNvPr>
          <p:cNvSpPr txBox="1"/>
          <p:nvPr/>
        </p:nvSpPr>
        <p:spPr>
          <a:xfrm>
            <a:off x="10501565" y="3367659"/>
            <a:ext cx="2617367" cy="584775"/>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DM Sans"/>
                <a:ea typeface="+mn-ea"/>
                <a:cs typeface="Arial"/>
              </a:rPr>
              <a:t>DPS files accuracy testing Phase 3 report</a:t>
            </a:r>
          </a:p>
        </p:txBody>
      </p:sp>
      <p:sp>
        <p:nvSpPr>
          <p:cNvPr id="17" name="TextBox 3">
            <a:extLst>
              <a:ext uri="{FF2B5EF4-FFF2-40B4-BE49-F238E27FC236}">
                <a16:creationId xmlns:a16="http://schemas.microsoft.com/office/drawing/2014/main" id="{152A4EB5-F1B2-6459-5742-AAB63F760868}"/>
              </a:ext>
            </a:extLst>
          </p:cNvPr>
          <p:cNvSpPr txBox="1"/>
          <p:nvPr/>
        </p:nvSpPr>
        <p:spPr>
          <a:xfrm>
            <a:off x="7314565" y="3388012"/>
            <a:ext cx="2831630" cy="584775"/>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defTabSz="548618" rtl="0" eaLnBrk="1" fontAlgn="auto" latinLnBrk="0" hangingPunct="1">
              <a:lnSpc>
                <a:spcPct val="100000"/>
              </a:lnSpc>
              <a:spcBef>
                <a:spcPts val="600"/>
              </a:spcBef>
              <a:spcAft>
                <a:spcPts val="0"/>
              </a:spcAft>
              <a:buClr>
                <a:srgbClr val="2B84C9"/>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DM Sans" pitchFamily="2" charset="77"/>
                <a:ea typeface="+mn-ea"/>
                <a:cs typeface="Arial" panose="020B0604020202020204" pitchFamily="34" charset="0"/>
              </a:rPr>
              <a:t>EPRI delivers accuracy testing results </a:t>
            </a:r>
          </a:p>
        </p:txBody>
      </p:sp>
    </p:spTree>
    <p:extLst>
      <p:ext uri="{BB962C8B-B14F-4D97-AF65-F5344CB8AC3E}">
        <p14:creationId xmlns:p14="http://schemas.microsoft.com/office/powerpoint/2010/main" val="3552407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741390"/>
            <a:ext cx="14630400" cy="989647"/>
          </a:xfrm>
        </p:spPr>
        <p:txBody>
          <a:bodyPr/>
          <a:lstStyle/>
          <a:p>
            <a:r>
              <a:rPr lang="en-US">
                <a:solidFill>
                  <a:srgbClr val="002060"/>
                </a:solidFill>
                <a:latin typeface="+mj-lt"/>
              </a:rPr>
              <a:t>Q&amp;A Session</a:t>
            </a:r>
            <a:br>
              <a:rPr lang="en-US">
                <a:solidFill>
                  <a:srgbClr val="002060"/>
                </a:solidFill>
                <a:latin typeface="+mj-lt"/>
              </a:rPr>
            </a:br>
            <a:r>
              <a:rPr lang="en-US" sz="2800" i="1">
                <a:solidFill>
                  <a:srgbClr val="002060"/>
                </a:solidFill>
                <a:latin typeface="+mj-lt"/>
              </a:rPr>
              <a:t>Moderated by: Matt Robison, ICF</a:t>
            </a:r>
            <a:endParaRPr lang="en-US" i="1">
              <a:solidFill>
                <a:srgbClr val="002060"/>
              </a:solidFill>
              <a:latin typeface="+mj-lt"/>
            </a:endParaRPr>
          </a:p>
        </p:txBody>
      </p:sp>
      <p:pic>
        <p:nvPicPr>
          <p:cNvPr id="5" name="Graphic 4" descr="Questions">
            <a:extLst>
              <a:ext uri="{FF2B5EF4-FFF2-40B4-BE49-F238E27FC236}">
                <a16:creationId xmlns:a16="http://schemas.microsoft.com/office/drawing/2014/main" id="{54AB5401-D0EE-476E-9669-CC45F8F9E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0428" y="855106"/>
            <a:ext cx="3209544" cy="3259694"/>
          </a:xfrm>
          <a:prstGeom prst="rect">
            <a:avLst/>
          </a:prstGeom>
        </p:spPr>
      </p:pic>
    </p:spTree>
    <p:extLst>
      <p:ext uri="{BB962C8B-B14F-4D97-AF65-F5344CB8AC3E}">
        <p14:creationId xmlns:p14="http://schemas.microsoft.com/office/powerpoint/2010/main" val="613378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9619" y="1481559"/>
            <a:ext cx="10569852" cy="5325643"/>
          </a:xfrm>
        </p:spPr>
        <p:txBody>
          <a:bodyPr>
            <a:noAutofit/>
          </a:bodyPr>
          <a:lstStyle/>
          <a:p>
            <a:pPr marL="0" indent="0">
              <a:lnSpc>
                <a:spcPct val="110000"/>
              </a:lnSpc>
              <a:spcBef>
                <a:spcPts val="1440"/>
              </a:spcBef>
              <a:spcAft>
                <a:spcPts val="3800"/>
              </a:spcAft>
              <a:buNone/>
            </a:pPr>
            <a:r>
              <a:rPr lang="en-US" sz="2200">
                <a:latin typeface="DM Sans" pitchFamily="2" charset="77"/>
                <a:ea typeface="Open Sans" panose="020B0606030504020204" pitchFamily="34" charset="0"/>
                <a:cs typeface="Open Sans" panose="020B0606030504020204" pitchFamily="34" charset="0"/>
              </a:rPr>
              <a:t>Please submit questions via the ‘question function’ on the webinar interface </a:t>
            </a:r>
          </a:p>
          <a:p>
            <a:pPr marL="0" indent="0">
              <a:lnSpc>
                <a:spcPct val="110000"/>
              </a:lnSpc>
              <a:spcBef>
                <a:spcPts val="1440"/>
              </a:spcBef>
              <a:spcAft>
                <a:spcPts val="3800"/>
              </a:spcAft>
              <a:buNone/>
            </a:pPr>
            <a:r>
              <a:rPr lang="en-US" sz="2200">
                <a:latin typeface="DM Sans" pitchFamily="2" charset="77"/>
                <a:ea typeface="Open Sans" panose="020B0606030504020204" pitchFamily="34" charset="0"/>
                <a:cs typeface="Open Sans" panose="020B0606030504020204" pitchFamily="34" charset="0"/>
              </a:rPr>
              <a:t>Additional questions may be emailed to </a:t>
            </a:r>
            <a:r>
              <a:rPr lang="en-US" sz="2200">
                <a:latin typeface="DM Sans" pitchFamily="2" charset="77"/>
                <a:ea typeface="Open Sans" panose="020B0606030504020204" pitchFamily="34" charset="0"/>
                <a:cs typeface="Open Sans" panose="020B0606030504020204" pitchFamily="34" charset="0"/>
                <a:hlinkClick r:id="rId3"/>
              </a:rPr>
              <a:t>info@jointutilitiesofny.org</a:t>
            </a:r>
            <a:r>
              <a:rPr lang="en-US" sz="2200">
                <a:latin typeface="DM Sans" pitchFamily="2" charset="77"/>
                <a:ea typeface="Open Sans" panose="020B0606030504020204" pitchFamily="34" charset="0"/>
                <a:cs typeface="Open Sans" panose="020B0606030504020204" pitchFamily="34" charset="0"/>
              </a:rPr>
              <a:t> following the webinar </a:t>
            </a:r>
          </a:p>
          <a:p>
            <a:pPr marL="0" indent="0">
              <a:lnSpc>
                <a:spcPct val="110000"/>
              </a:lnSpc>
              <a:spcBef>
                <a:spcPts val="1440"/>
              </a:spcBef>
              <a:spcAft>
                <a:spcPts val="1440"/>
              </a:spcAft>
              <a:buNone/>
            </a:pPr>
            <a:r>
              <a:rPr lang="en-US" sz="2200">
                <a:latin typeface="DM Sans" pitchFamily="2" charset="77"/>
                <a:ea typeface="Open Sans" panose="020B0606030504020204" pitchFamily="34" charset="0"/>
                <a:cs typeface="Open Sans" panose="020B0606030504020204" pitchFamily="34" charset="0"/>
              </a:rPr>
              <a:t>Visit </a:t>
            </a:r>
            <a:r>
              <a:rPr lang="en-US" sz="2200">
                <a:latin typeface="DM Sans" pitchFamily="2" charset="77"/>
                <a:ea typeface="Open Sans" panose="020B0606030504020204" pitchFamily="34" charset="0"/>
                <a:cs typeface="Open Sans" panose="020B0606030504020204" pitchFamily="34" charset="0"/>
                <a:hlinkClick r:id="rId4"/>
              </a:rPr>
              <a:t>www.jointutilitiesofny.org</a:t>
            </a:r>
            <a:r>
              <a:rPr lang="en-US" sz="2200">
                <a:latin typeface="DM Sans" pitchFamily="2" charset="77"/>
                <a:ea typeface="Open Sans" panose="020B0606030504020204" pitchFamily="34" charset="0"/>
                <a:cs typeface="Open Sans" panose="020B0606030504020204" pitchFamily="34" charset="0"/>
              </a:rPr>
              <a:t> for more information</a:t>
            </a:r>
          </a:p>
        </p:txBody>
      </p:sp>
      <p:sp>
        <p:nvSpPr>
          <p:cNvPr id="4" name="Title 3"/>
          <p:cNvSpPr>
            <a:spLocks noGrp="1"/>
          </p:cNvSpPr>
          <p:nvPr>
            <p:ph type="title"/>
          </p:nvPr>
        </p:nvSpPr>
        <p:spPr/>
        <p:txBody>
          <a:bodyPr/>
          <a:lstStyle/>
          <a:p>
            <a:r>
              <a:rPr lang="en-US" b="1">
                <a:latin typeface="DM Sans" pitchFamily="2" charset="77"/>
              </a:rPr>
              <a:t>Q&amp;A Session</a:t>
            </a:r>
          </a:p>
        </p:txBody>
      </p:sp>
      <p:pic>
        <p:nvPicPr>
          <p:cNvPr id="5" name="Picture 4">
            <a:hlinkClick r:id="rId5"/>
            <a:extLst>
              <a:ext uri="{FF2B5EF4-FFF2-40B4-BE49-F238E27FC236}">
                <a16:creationId xmlns:a16="http://schemas.microsoft.com/office/drawing/2014/main" id="{177D08DD-BEF2-4AA4-81FE-8830BA956077}"/>
              </a:ext>
            </a:extLst>
          </p:cNvPr>
          <p:cNvPicPr>
            <a:picLocks noChangeAspect="1"/>
          </p:cNvPicPr>
          <p:nvPr/>
        </p:nvPicPr>
        <p:blipFill rotWithShape="1">
          <a:blip r:embed="rId6"/>
          <a:srcRect/>
          <a:stretch/>
        </p:blipFill>
        <p:spPr>
          <a:xfrm>
            <a:off x="11339471" y="2139696"/>
            <a:ext cx="3217067" cy="4279161"/>
          </a:xfrm>
          <a:prstGeom prst="rect">
            <a:avLst/>
          </a:prstGeom>
          <a:ln>
            <a:noFill/>
          </a:ln>
          <a:effectLst>
            <a:outerShdw blurRad="63500" sx="102000" sy="102000" algn="ctr" rotWithShape="0">
              <a:prstClr val="black">
                <a:alpha val="40000"/>
              </a:prstClr>
            </a:outerShdw>
          </a:effectLst>
        </p:spPr>
      </p:pic>
      <p:pic>
        <p:nvPicPr>
          <p:cNvPr id="7" name="Picture 6" descr="A picture containing text, nature, sunset, night sky&#10;&#10;Description automatically generated">
            <a:extLst>
              <a:ext uri="{FF2B5EF4-FFF2-40B4-BE49-F238E27FC236}">
                <a16:creationId xmlns:a16="http://schemas.microsoft.com/office/drawing/2014/main" id="{C0FC1E7F-7EDF-463C-80D0-0E7CD667230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467345" y="4645152"/>
            <a:ext cx="4018348" cy="2178423"/>
          </a:xfrm>
          <a:prstGeom prst="rect">
            <a:avLst/>
          </a:prstGeom>
          <a:effectLst>
            <a:outerShdw blurRad="63500" sx="102000" sy="102000" algn="ctr" rotWithShape="0">
              <a:prstClr val="black">
                <a:alpha val="40000"/>
              </a:prstClr>
            </a:outerShdw>
          </a:effectLst>
        </p:spPr>
      </p:pic>
      <p:sp>
        <p:nvSpPr>
          <p:cNvPr id="9" name="Content Placeholder 2">
            <a:extLst>
              <a:ext uri="{FF2B5EF4-FFF2-40B4-BE49-F238E27FC236}">
                <a16:creationId xmlns:a16="http://schemas.microsoft.com/office/drawing/2014/main" id="{D4FB0122-4A23-F84B-8857-856F504090BC}"/>
              </a:ext>
            </a:extLst>
          </p:cNvPr>
          <p:cNvSpPr txBox="1">
            <a:spLocks/>
          </p:cNvSpPr>
          <p:nvPr/>
        </p:nvSpPr>
        <p:spPr>
          <a:xfrm>
            <a:off x="705701" y="4811576"/>
            <a:ext cx="7226954" cy="1995543"/>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0000"/>
              </a:lnSpc>
              <a:spcBef>
                <a:spcPts val="840"/>
              </a:spcBef>
              <a:spcAft>
                <a:spcPts val="840"/>
              </a:spcAft>
              <a:buNone/>
            </a:pPr>
            <a:br>
              <a:rPr lang="en-US" sz="18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200" b="1">
                <a:solidFill>
                  <a:schemeClr val="bg1"/>
                </a:solidFill>
                <a:latin typeface="DM Sans" pitchFamily="2" charset="77"/>
                <a:ea typeface="Open Sans" panose="020B0606030504020204" pitchFamily="34" charset="0"/>
                <a:cs typeface="Open Sans" panose="020B0606030504020204" pitchFamily="34" charset="0"/>
              </a:rPr>
              <a:t>Quarterly Newsletter </a:t>
            </a:r>
          </a:p>
          <a:p>
            <a:pPr marL="0" indent="0" algn="ctr">
              <a:lnSpc>
                <a:spcPct val="110000"/>
              </a:lnSpc>
              <a:spcBef>
                <a:spcPts val="840"/>
              </a:spcBef>
              <a:spcAft>
                <a:spcPts val="840"/>
              </a:spcAft>
              <a:buNone/>
            </a:pPr>
            <a:r>
              <a:rPr lang="en-US" sz="2200">
                <a:solidFill>
                  <a:schemeClr val="bg1"/>
                </a:solidFill>
                <a:latin typeface="DM Sans" pitchFamily="2" charset="77"/>
                <a:ea typeface="Open Sans" panose="020B0606030504020204" pitchFamily="34" charset="0"/>
                <a:cs typeface="Open Sans" panose="020B0606030504020204" pitchFamily="34" charset="0"/>
              </a:rPr>
              <a:t>Check out our quarterly newsletter with meaningful, substantive updates related to the DSIPs</a:t>
            </a:r>
          </a:p>
        </p:txBody>
      </p:sp>
    </p:spTree>
    <p:extLst>
      <p:ext uri="{BB962C8B-B14F-4D97-AF65-F5344CB8AC3E}">
        <p14:creationId xmlns:p14="http://schemas.microsoft.com/office/powerpoint/2010/main" val="751169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432" y="3101297"/>
            <a:ext cx="5447535" cy="1815845"/>
          </a:xfrm>
          <a:prstGeom prst="rect">
            <a:avLst/>
          </a:prstGeom>
        </p:spPr>
      </p:pic>
      <p:sp>
        <p:nvSpPr>
          <p:cNvPr id="4" name="Title 1"/>
          <p:cNvSpPr txBox="1">
            <a:spLocks/>
          </p:cNvSpPr>
          <p:nvPr/>
        </p:nvSpPr>
        <p:spPr>
          <a:xfrm>
            <a:off x="0" y="4795222"/>
            <a:ext cx="14630400" cy="1559858"/>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endParaRPr lang="en-US" sz="3200" i="1" u="none">
              <a:latin typeface="+mn-lt"/>
              <a:cs typeface="Arial" panose="020B0604020202020204" pitchFamily="34" charset="0"/>
            </a:endParaRPr>
          </a:p>
          <a:p>
            <a:r>
              <a:rPr lang="en-US" sz="2000" i="0" u="none">
                <a:latin typeface="DM Sans" pitchFamily="2" charset="77"/>
                <a:cs typeface="Arial" panose="020B0604020202020204" pitchFamily="34" charset="0"/>
              </a:rPr>
              <a:t>Website: </a:t>
            </a:r>
            <a:r>
              <a:rPr lang="en-US" sz="2000" i="0" u="none">
                <a:latin typeface="DM Sans" pitchFamily="2" charset="77"/>
                <a:cs typeface="Arial" panose="020B0604020202020204" pitchFamily="34" charset="0"/>
                <a:hlinkClick r:id="rId3"/>
              </a:rPr>
              <a:t>www.jointutilitiesofny.org</a:t>
            </a:r>
            <a:endParaRPr lang="en-US" sz="2000" i="0" u="none">
              <a:latin typeface="DM Sans" pitchFamily="2" charset="77"/>
              <a:cs typeface="Arial" panose="020B0604020202020204" pitchFamily="34" charset="0"/>
            </a:endParaRPr>
          </a:p>
          <a:p>
            <a:r>
              <a:rPr lang="en-US" sz="2000">
                <a:latin typeface="DM Sans" pitchFamily="2" charset="77"/>
                <a:cs typeface="Arial" panose="020B0604020202020204" pitchFamily="34" charset="0"/>
              </a:rPr>
              <a:t>E-mail: </a:t>
            </a:r>
            <a:r>
              <a:rPr lang="en-US" sz="2000" baseline="0">
                <a:latin typeface="DM Sans" pitchFamily="2" charset="77"/>
                <a:cs typeface="Arial" panose="020B0604020202020204" pitchFamily="34" charset="0"/>
                <a:hlinkClick r:id="rId4"/>
              </a:rPr>
              <a:t>info@jointutilitiesofny.org</a:t>
            </a:r>
            <a:r>
              <a:rPr lang="en-US" sz="2000">
                <a:latin typeface="DM Sans" pitchFamily="2" charset="77"/>
                <a:cs typeface="Arial" panose="020B0604020202020204" pitchFamily="34" charset="0"/>
              </a:rPr>
              <a:t> </a:t>
            </a:r>
            <a:r>
              <a:rPr lang="en-US" sz="3200" i="1" u="none" baseline="0">
                <a:latin typeface="DM Sans" pitchFamily="2" charset="77"/>
                <a:cs typeface="Arial" panose="020B0604020202020204" pitchFamily="34" charset="0"/>
              </a:rPr>
              <a:t> </a:t>
            </a:r>
            <a:endParaRPr lang="en-US" sz="3200" i="1" u="none">
              <a:latin typeface="DM Sans" pitchFamily="2" charset="77"/>
              <a:cs typeface="Arial" panose="020B0604020202020204" pitchFamily="34" charset="0"/>
            </a:endParaRPr>
          </a:p>
        </p:txBody>
      </p:sp>
      <p:sp>
        <p:nvSpPr>
          <p:cNvPr id="5" name="Rectangle 4"/>
          <p:cNvSpPr/>
          <p:nvPr/>
        </p:nvSpPr>
        <p:spPr>
          <a:xfrm>
            <a:off x="0" y="1746503"/>
            <a:ext cx="14630400" cy="1015663"/>
          </a:xfrm>
          <a:prstGeom prst="rect">
            <a:avLst/>
          </a:prstGeom>
        </p:spPr>
        <p:txBody>
          <a:bodyPr wrap="square">
            <a:spAutoFit/>
          </a:bodyPr>
          <a:lstStyle/>
          <a:p>
            <a:pPr algn="ctr"/>
            <a:r>
              <a:rPr lang="en-US" sz="6000" b="1">
                <a:solidFill>
                  <a:srgbClr val="002060"/>
                </a:solidFill>
                <a:latin typeface="DM Sans" pitchFamily="2" charset="77"/>
                <a:cs typeface="Arial" panose="020B0604020202020204" pitchFamily="34" charset="0"/>
              </a:rPr>
              <a:t>Thank you!</a:t>
            </a:r>
          </a:p>
        </p:txBody>
      </p:sp>
      <p:sp>
        <p:nvSpPr>
          <p:cNvPr id="6" name="Rectangle 5"/>
          <p:cNvSpPr/>
          <p:nvPr/>
        </p:nvSpPr>
        <p:spPr>
          <a:xfrm>
            <a:off x="0" y="6477000"/>
            <a:ext cx="3413760" cy="929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41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92DE51-FFEC-E241-8095-540088963FF8}"/>
              </a:ext>
            </a:extLst>
          </p:cNvPr>
          <p:cNvSpPr/>
          <p:nvPr/>
        </p:nvSpPr>
        <p:spPr>
          <a:xfrm>
            <a:off x="740127" y="2448732"/>
            <a:ext cx="4525868" cy="298051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40126" y="376161"/>
            <a:ext cx="13150147" cy="519337"/>
          </a:xfrm>
        </p:spPr>
        <p:txBody>
          <a:bodyPr/>
          <a:lstStyle/>
          <a:p>
            <a:r>
              <a:rPr lang="en-US" b="1">
                <a:latin typeface="DM Sans" pitchFamily="2" charset="77"/>
              </a:rPr>
              <a:t>Agenda</a:t>
            </a:r>
          </a:p>
        </p:txBody>
      </p:sp>
      <p:graphicFrame>
        <p:nvGraphicFramePr>
          <p:cNvPr id="10" name="Table 1"/>
          <p:cNvGraphicFramePr>
            <a:graphicFrameLocks noGrp="1"/>
          </p:cNvGraphicFramePr>
          <p:nvPr>
            <p:extLst>
              <p:ext uri="{D42A27DB-BD31-4B8C-83A1-F6EECF244321}">
                <p14:modId xmlns:p14="http://schemas.microsoft.com/office/powerpoint/2010/main" val="363772775"/>
              </p:ext>
            </p:extLst>
          </p:nvPr>
        </p:nvGraphicFramePr>
        <p:xfrm>
          <a:off x="6117582" y="1374938"/>
          <a:ext cx="7637518" cy="4358640"/>
        </p:xfrm>
        <a:graphic>
          <a:graphicData uri="http://schemas.openxmlformats.org/drawingml/2006/table">
            <a:tbl>
              <a:tblPr firstRow="1" bandRow="1">
                <a:tableStyleId>{C4B1156A-380E-4F78-BDF5-A606A8083BF9}</a:tableStyleId>
              </a:tblPr>
              <a:tblGrid>
                <a:gridCol w="4789714">
                  <a:extLst>
                    <a:ext uri="{9D8B030D-6E8A-4147-A177-3AD203B41FA5}">
                      <a16:colId xmlns:a16="http://schemas.microsoft.com/office/drawing/2014/main" val="20000"/>
                    </a:ext>
                  </a:extLst>
                </a:gridCol>
                <a:gridCol w="2847804">
                  <a:extLst>
                    <a:ext uri="{9D8B030D-6E8A-4147-A177-3AD203B41FA5}">
                      <a16:colId xmlns:a16="http://schemas.microsoft.com/office/drawing/2014/main" val="3343315975"/>
                    </a:ext>
                  </a:extLst>
                </a:gridCol>
              </a:tblGrid>
              <a:tr h="548640">
                <a:tc>
                  <a:txBody>
                    <a:bodyPr/>
                    <a:lstStyle/>
                    <a:p>
                      <a:pPr marL="182880" algn="l"/>
                      <a:r>
                        <a:rPr lang="en-US" sz="2200">
                          <a:ln w="3175">
                            <a:noFill/>
                          </a:ln>
                          <a:solidFill>
                            <a:srgbClr val="002060"/>
                          </a:solidFill>
                          <a:latin typeface="DM Sans"/>
                        </a:rPr>
                        <a:t>Agenda Item</a:t>
                      </a:r>
                      <a:endParaRPr lang="en-US" sz="2200">
                        <a:ln w="3175">
                          <a:noFill/>
                        </a:ln>
                        <a:solidFill>
                          <a:srgbClr val="002060"/>
                        </a:solidFill>
                        <a:latin typeface="DM Sans"/>
                        <a:ea typeface="Open Sans"/>
                        <a:cs typeface="Open Sans"/>
                      </a:endParaRPr>
                    </a:p>
                  </a:txBody>
                  <a:tcPr anchor="ctr">
                    <a:lnL w="12700" cmpd="sng">
                      <a:noFill/>
                    </a:lnL>
                    <a:lnR w="6350" cap="flat" cmpd="sng" algn="ctr">
                      <a:noFill/>
                      <a:prstDash val="solid"/>
                      <a:round/>
                      <a:headEnd type="none" w="med" len="med"/>
                      <a:tailEnd type="none" w="med" len="med"/>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200">
                          <a:ln w="3175">
                            <a:noFill/>
                          </a:ln>
                          <a:solidFill>
                            <a:srgbClr val="002060"/>
                          </a:solidFill>
                          <a:latin typeface="DM Sans"/>
                        </a:rPr>
                        <a:t>Presenters</a:t>
                      </a:r>
                      <a:endParaRPr lang="en-US" sz="2200">
                        <a:ln w="3175">
                          <a:noFill/>
                        </a:ln>
                        <a:solidFill>
                          <a:srgbClr val="002060"/>
                        </a:solidFill>
                        <a:highlight>
                          <a:srgbClr val="FFFF00"/>
                        </a:highlight>
                        <a:latin typeface="DM Sans"/>
                        <a:ea typeface="Open Sans"/>
                        <a:cs typeface="Open Sans"/>
                      </a:endParaRPr>
                    </a:p>
                  </a:txBody>
                  <a:tcPr anchor="ctr">
                    <a:lnL w="6350" cap="flat" cmpd="sng" algn="ctr">
                      <a:noFill/>
                      <a:prstDash val="solid"/>
                      <a:round/>
                      <a:headEnd type="none" w="med" len="med"/>
                      <a:tailEnd type="none" w="med" len="med"/>
                    </a:lnL>
                    <a:lnR w="12700" cmpd="sng">
                      <a:noFill/>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2000">
                <a:tc>
                  <a:txBody>
                    <a:bodyPr/>
                    <a:lstStyle/>
                    <a:p>
                      <a:pPr marL="182880" algn="l"/>
                      <a:r>
                        <a:rPr lang="en-US" sz="2200">
                          <a:solidFill>
                            <a:srgbClr val="002060"/>
                          </a:solidFill>
                          <a:latin typeface="DM Sans"/>
                          <a:ea typeface="Open Sans"/>
                          <a:cs typeface="Open Sans"/>
                        </a:rPr>
                        <a:t>Information Sharing</a:t>
                      </a:r>
                    </a:p>
                  </a:txBody>
                  <a:tcPr anchor="ctr">
                    <a:lnL w="12700" cmpd="sng">
                      <a:noFill/>
                    </a:lnL>
                    <a:lnR w="63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1097280" rtl="0" eaLnBrk="1" fontAlgn="auto" latinLnBrk="0" hangingPunct="1">
                        <a:lnSpc>
                          <a:spcPct val="100000"/>
                        </a:lnSpc>
                        <a:spcBef>
                          <a:spcPts val="0"/>
                        </a:spcBef>
                        <a:spcAft>
                          <a:spcPts val="0"/>
                        </a:spcAft>
                        <a:buClrTx/>
                        <a:buSzTx/>
                        <a:buFontTx/>
                        <a:buNone/>
                        <a:tabLst/>
                        <a:defRPr/>
                      </a:pPr>
                      <a:r>
                        <a:rPr lang="en-US" sz="2200" b="0" i="0" u="none" strike="noStrike" kern="1200" cap="none" spc="0" normalizeH="0" baseline="0" noProof="0">
                          <a:ln>
                            <a:noFill/>
                          </a:ln>
                          <a:solidFill>
                            <a:srgbClr val="002060"/>
                          </a:solidFill>
                          <a:effectLst/>
                          <a:uLnTx/>
                          <a:uFillTx/>
                          <a:latin typeface="DM Sans"/>
                          <a:ea typeface="Open Sans"/>
                          <a:cs typeface="Open Sans"/>
                        </a:rPr>
                        <a:t>Walter Rojowsky and Leon Bukhman</a:t>
                      </a:r>
                    </a:p>
                  </a:txBody>
                  <a:tcPr anchor="ctr">
                    <a:lnL w="6350" cap="flat" cmpd="sng" algn="ctr">
                      <a:solidFill>
                        <a:srgbClr val="002060"/>
                      </a:solidFill>
                      <a:prstDash val="solid"/>
                      <a:round/>
                      <a:headEnd type="none" w="med" len="med"/>
                      <a:tailEnd type="none" w="med" len="med"/>
                    </a:lnL>
                    <a:lnR w="12700" cmpd="sng">
                      <a:noFill/>
                    </a:lnR>
                    <a:lnT w="381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5466592"/>
                  </a:ext>
                </a:extLst>
              </a:tr>
              <a:tr h="762000">
                <a:tc>
                  <a:txBody>
                    <a:bodyPr/>
                    <a:lstStyle/>
                    <a:p>
                      <a:pPr marL="182880" algn="l"/>
                      <a:r>
                        <a:rPr lang="en-US" sz="2200">
                          <a:solidFill>
                            <a:srgbClr val="002060"/>
                          </a:solidFill>
                          <a:latin typeface="DM Sans"/>
                          <a:ea typeface="Open Sans"/>
                          <a:cs typeface="Open Sans"/>
                        </a:rPr>
                        <a:t>ISO-DSP</a:t>
                      </a:r>
                      <a:endParaRPr lang="en-US" sz="2200">
                        <a:solidFill>
                          <a:srgbClr val="002060"/>
                        </a:solidFill>
                        <a:latin typeface="DM Sans" pitchFamily="2" charset="77"/>
                        <a:ea typeface="Open Sans"/>
                        <a:cs typeface="Open Sans"/>
                      </a:endParaRP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lvl="0" algn="l">
                        <a:buNone/>
                      </a:pPr>
                      <a:r>
                        <a:rPr lang="en-US" sz="2200" b="0" i="0" u="none" strike="noStrike" kern="1200" cap="none" spc="0" normalizeH="0" baseline="0" noProof="0">
                          <a:ln>
                            <a:noFill/>
                          </a:ln>
                          <a:solidFill>
                            <a:srgbClr val="002060"/>
                          </a:solidFill>
                          <a:effectLst/>
                          <a:uLnTx/>
                          <a:uFillTx/>
                          <a:latin typeface="DM Sans"/>
                        </a:rPr>
                        <a:t>Bonnie Graziano</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862507"/>
                  </a:ext>
                </a:extLst>
              </a:tr>
              <a:tr h="762000">
                <a:tc>
                  <a:txBody>
                    <a:bodyPr/>
                    <a:lstStyle/>
                    <a:p>
                      <a:pPr marL="182880" algn="l"/>
                      <a:r>
                        <a:rPr lang="en-US" sz="2200">
                          <a:solidFill>
                            <a:srgbClr val="002060"/>
                          </a:solidFill>
                          <a:latin typeface="DM Sans"/>
                          <a:ea typeface="Open Sans"/>
                          <a:cs typeface="Open Sans"/>
                        </a:rPr>
                        <a:t>Interconnection</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lvl="0" algn="l">
                        <a:buNone/>
                      </a:pPr>
                      <a:r>
                        <a:rPr lang="en-US" sz="2200" b="0" i="0" u="none" strike="noStrike" kern="1200" cap="none" spc="0" normalizeH="0" baseline="0" noProof="0">
                          <a:ln>
                            <a:noFill/>
                          </a:ln>
                          <a:solidFill>
                            <a:srgbClr val="002060"/>
                          </a:solidFill>
                          <a:effectLst/>
                          <a:uLnTx/>
                          <a:uFillTx/>
                          <a:latin typeface="DM Sans"/>
                        </a:rPr>
                        <a:t>Gabriele Viscariello</a:t>
                      </a:r>
                      <a:endParaRPr lang="en-US"/>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62000">
                <a:tc>
                  <a:txBody>
                    <a:bodyPr/>
                    <a:lstStyle/>
                    <a:p>
                      <a:pPr marL="182880" algn="l"/>
                      <a:r>
                        <a:rPr lang="en-US" sz="2200">
                          <a:solidFill>
                            <a:srgbClr val="002060"/>
                          </a:solidFill>
                          <a:latin typeface="DM Sans"/>
                          <a:ea typeface="Open Sans"/>
                          <a:cs typeface="Open Sans"/>
                        </a:rPr>
                        <a:t>Integrated Planning</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lvl="0" algn="l">
                        <a:buNone/>
                      </a:pPr>
                      <a:r>
                        <a:rPr lang="en-US" sz="2200" b="0" i="0" u="none" strike="noStrike" kern="1200" cap="none" spc="0" normalizeH="0" baseline="0" noProof="0">
                          <a:ln>
                            <a:noFill/>
                          </a:ln>
                          <a:solidFill>
                            <a:srgbClr val="002060"/>
                          </a:solidFill>
                          <a:effectLst/>
                          <a:uLnTx/>
                          <a:uFillTx/>
                          <a:latin typeface="DM Sans"/>
                        </a:rPr>
                        <a:t>Alex Young</a:t>
                      </a:r>
                      <a:endParaRPr lang="en-US"/>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427504"/>
                  </a:ext>
                </a:extLst>
              </a:tr>
              <a:tr h="762000">
                <a:tc>
                  <a:txBody>
                    <a:bodyPr/>
                    <a:lstStyle/>
                    <a:p>
                      <a:pPr marL="182880" marR="0" lvl="0" indent="0" algn="l" defTabSz="1097280" rtl="0" eaLnBrk="1" fontAlgn="auto" latinLnBrk="0" hangingPunct="1">
                        <a:lnSpc>
                          <a:spcPct val="100000"/>
                        </a:lnSpc>
                        <a:spcBef>
                          <a:spcPts val="0"/>
                        </a:spcBef>
                        <a:spcAft>
                          <a:spcPts val="0"/>
                        </a:spcAft>
                        <a:buClrTx/>
                        <a:buSzTx/>
                        <a:buFontTx/>
                        <a:buNone/>
                        <a:tabLst/>
                        <a:defRPr/>
                      </a:pPr>
                      <a:r>
                        <a:rPr lang="en-US" sz="2200">
                          <a:solidFill>
                            <a:srgbClr val="002060"/>
                          </a:solidFill>
                          <a:latin typeface="DM Sans"/>
                          <a:ea typeface="Open Sans"/>
                          <a:cs typeface="Open Sans"/>
                        </a:rPr>
                        <a:t>EVs</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1097280" rtl="0" eaLnBrk="1" fontAlgn="auto" latinLnBrk="0" hangingPunct="1">
                        <a:lnSpc>
                          <a:spcPct val="100000"/>
                        </a:lnSpc>
                        <a:spcBef>
                          <a:spcPts val="0"/>
                        </a:spcBef>
                        <a:spcAft>
                          <a:spcPts val="0"/>
                        </a:spcAft>
                        <a:buClrTx/>
                        <a:buSzTx/>
                        <a:buFontTx/>
                        <a:buNone/>
                        <a:tabLst/>
                        <a:defRPr/>
                      </a:pPr>
                      <a:r>
                        <a:rPr lang="en-US" sz="2200" b="0" i="0" u="none" strike="noStrike" kern="1200" cap="none" spc="0" normalizeH="0" baseline="0" noProof="0">
                          <a:ln>
                            <a:noFill/>
                          </a:ln>
                          <a:solidFill>
                            <a:srgbClr val="002060"/>
                          </a:solidFill>
                          <a:effectLst/>
                          <a:uLnTx/>
                          <a:uFillTx/>
                          <a:latin typeface="DM Sans"/>
                          <a:ea typeface="Open Sans"/>
                          <a:cs typeface="Open Sans"/>
                        </a:rPr>
                        <a:t>Yilong Xu</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730407"/>
                  </a:ext>
                </a:extLst>
              </a:tr>
            </a:tbl>
          </a:graphicData>
        </a:graphic>
      </p:graphicFrame>
      <p:sp>
        <p:nvSpPr>
          <p:cNvPr id="5" name="Content Placeholder 2">
            <a:extLst>
              <a:ext uri="{FF2B5EF4-FFF2-40B4-BE49-F238E27FC236}">
                <a16:creationId xmlns:a16="http://schemas.microsoft.com/office/drawing/2014/main" id="{A7847445-26CA-E541-82D0-EAF28F178C0E}"/>
              </a:ext>
            </a:extLst>
          </p:cNvPr>
          <p:cNvSpPr>
            <a:spLocks noGrp="1"/>
          </p:cNvSpPr>
          <p:nvPr>
            <p:ph sz="half" idx="1"/>
          </p:nvPr>
        </p:nvSpPr>
        <p:spPr>
          <a:xfrm>
            <a:off x="774553" y="2483330"/>
            <a:ext cx="4525868" cy="2412200"/>
          </a:xfrm>
          <a:ln>
            <a:noFill/>
          </a:ln>
        </p:spPr>
        <p:txBody>
          <a:bodyPr vert="horz" lIns="91440" tIns="45720" rIns="91440" bIns="45720" rtlCol="0" anchor="t">
            <a:noAutofit/>
          </a:bodyPr>
          <a:lstStyle/>
          <a:p>
            <a:pPr fontAlgn="base">
              <a:lnSpc>
                <a:spcPct val="110000"/>
              </a:lnSpc>
              <a:spcBef>
                <a:spcPts val="1440"/>
              </a:spcBef>
              <a:spcAft>
                <a:spcPts val="1440"/>
              </a:spcAft>
              <a:buFont typeface="Wingdings" pitchFamily="2" charset="2"/>
              <a:buChar char="§"/>
            </a:pPr>
            <a:r>
              <a:rPr lang="en-US" sz="1800">
                <a:latin typeface="DM Sans" pitchFamily="2" charset="77"/>
                <a:ea typeface="Open Sans" panose="020B0606030504020204" pitchFamily="34" charset="0"/>
                <a:cs typeface="Open Sans" panose="020B0606030504020204" pitchFamily="34" charset="0"/>
              </a:rPr>
              <a:t>Webinars are open to the public and recordings will be posted following the webinar on the Joint Utilities website:</a:t>
            </a:r>
            <a:br>
              <a:rPr lang="en-US" sz="1800">
                <a:latin typeface="DM Sans" pitchFamily="2" charset="77"/>
                <a:ea typeface="Open Sans" panose="020B0606030504020204" pitchFamily="34" charset="0"/>
                <a:cs typeface="Open Sans" panose="020B0606030504020204" pitchFamily="34" charset="0"/>
              </a:rPr>
            </a:br>
            <a:r>
              <a:rPr lang="en-US" sz="1800" u="sng">
                <a:latin typeface="DM Sans" pitchFamily="2" charset="77"/>
                <a:ea typeface="Open Sans" panose="020B0606030504020204" pitchFamily="34" charset="0"/>
                <a:cs typeface="Open Sans" panose="020B0606030504020204" pitchFamily="34" charset="0"/>
                <a:hlinkClick r:id="rId3"/>
              </a:rPr>
              <a:t>www.jointutilitiesofny.org</a:t>
            </a:r>
            <a:r>
              <a:rPr lang="en-US" sz="1800">
                <a:latin typeface="DM Sans" pitchFamily="2" charset="77"/>
                <a:ea typeface="Open Sans" panose="020B0606030504020204" pitchFamily="34" charset="0"/>
                <a:cs typeface="Open Sans" panose="020B0606030504020204" pitchFamily="34" charset="0"/>
              </a:rPr>
              <a:t> ​</a:t>
            </a:r>
          </a:p>
          <a:p>
            <a:pPr fontAlgn="base">
              <a:lnSpc>
                <a:spcPct val="110000"/>
              </a:lnSpc>
              <a:spcBef>
                <a:spcPts val="1440"/>
              </a:spcBef>
              <a:spcAft>
                <a:spcPts val="1440"/>
              </a:spcAft>
              <a:buFont typeface="Wingdings" pitchFamily="2" charset="2"/>
              <a:buChar char="§"/>
            </a:pPr>
            <a:r>
              <a:rPr lang="en-US" sz="1800">
                <a:latin typeface="DM Sans" pitchFamily="2" charset="77"/>
                <a:ea typeface="Open Sans" panose="020B0606030504020204" pitchFamily="34" charset="0"/>
                <a:cs typeface="Open Sans" panose="020B0606030504020204" pitchFamily="34" charset="0"/>
              </a:rPr>
              <a:t>Please contact</a:t>
            </a:r>
            <a:br>
              <a:rPr lang="en-US" sz="1800">
                <a:latin typeface="DM Sans" pitchFamily="2" charset="77"/>
                <a:ea typeface="Open Sans" panose="020B0606030504020204" pitchFamily="34" charset="0"/>
                <a:cs typeface="Open Sans" panose="020B0606030504020204" pitchFamily="34" charset="0"/>
              </a:rPr>
            </a:br>
            <a:r>
              <a:rPr lang="en-US" sz="1800">
                <a:latin typeface="DM Sans" pitchFamily="2" charset="77"/>
                <a:ea typeface="Open Sans" panose="020B0606030504020204" pitchFamily="34" charset="0"/>
                <a:cs typeface="Open Sans" panose="020B0606030504020204" pitchFamily="34" charset="0"/>
              </a:rPr>
              <a:t> </a:t>
            </a:r>
            <a:r>
              <a:rPr lang="en-US" sz="1800" u="sng">
                <a:latin typeface="DM Sans" pitchFamily="2" charset="77"/>
                <a:ea typeface="Open Sans" panose="020B0606030504020204" pitchFamily="34" charset="0"/>
                <a:cs typeface="Open Sans" panose="020B0606030504020204" pitchFamily="34" charset="0"/>
                <a:hlinkClick r:id="rId4"/>
              </a:rPr>
              <a:t>info@jointutilitiesofny.org</a:t>
            </a:r>
            <a:r>
              <a:rPr lang="en-US" sz="1800">
                <a:latin typeface="DM Sans" pitchFamily="2" charset="77"/>
                <a:ea typeface="Open Sans" panose="020B0606030504020204" pitchFamily="34" charset="0"/>
                <a:cs typeface="Open Sans" panose="020B0606030504020204" pitchFamily="34" charset="0"/>
              </a:rPr>
              <a:t> if you have any additional questions following the webinar</a:t>
            </a:r>
          </a:p>
          <a:p>
            <a:pPr marL="0" indent="0">
              <a:spcBef>
                <a:spcPts val="600"/>
              </a:spcBef>
              <a:spcAft>
                <a:spcPts val="600"/>
              </a:spcAft>
              <a:buNone/>
            </a:pPr>
            <a:endParaRPr lang="en-US" sz="2000">
              <a:latin typeface="+mn-lt"/>
              <a:cs typeface="Arial" panose="020B0604020202020204" pitchFamily="34" charset="0"/>
            </a:endParaRPr>
          </a:p>
        </p:txBody>
      </p:sp>
      <p:sp>
        <p:nvSpPr>
          <p:cNvPr id="6" name="Content Placeholder 2">
            <a:extLst>
              <a:ext uri="{FF2B5EF4-FFF2-40B4-BE49-F238E27FC236}">
                <a16:creationId xmlns:a16="http://schemas.microsoft.com/office/drawing/2014/main" id="{7FF1A547-3FF2-A345-9906-C81E607AD2F3}"/>
              </a:ext>
            </a:extLst>
          </p:cNvPr>
          <p:cNvSpPr txBox="1">
            <a:spLocks/>
          </p:cNvSpPr>
          <p:nvPr/>
        </p:nvSpPr>
        <p:spPr>
          <a:xfrm>
            <a:off x="740126" y="1253428"/>
            <a:ext cx="4491441" cy="889697"/>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0000"/>
              </a:lnSpc>
              <a:spcBef>
                <a:spcPts val="840"/>
              </a:spcBef>
              <a:spcAft>
                <a:spcPts val="840"/>
              </a:spcAft>
              <a:buFont typeface="Arial" panose="020B0604020202020204" pitchFamily="34" charset="0"/>
              <a:buNone/>
            </a:pPr>
            <a:r>
              <a:rPr lang="en-US" sz="2200" b="1">
                <a:solidFill>
                  <a:schemeClr val="bg1"/>
                </a:solidFill>
                <a:latin typeface="DM Sans" pitchFamily="2" charset="77"/>
              </a:rPr>
              <a:t>Welcome and thank you for joining!</a:t>
            </a:r>
          </a:p>
        </p:txBody>
      </p:sp>
    </p:spTree>
    <p:extLst>
      <p:ext uri="{BB962C8B-B14F-4D97-AF65-F5344CB8AC3E}">
        <p14:creationId xmlns:p14="http://schemas.microsoft.com/office/powerpoint/2010/main" val="249555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Information Sharing</a:t>
            </a:r>
            <a:br>
              <a:rPr lang="en-US">
                <a:latin typeface="DM Sans" pitchFamily="2" charset="77"/>
              </a:rPr>
            </a:br>
            <a:r>
              <a:rPr lang="en-US" sz="2800" i="1">
                <a:solidFill>
                  <a:srgbClr val="002060"/>
                </a:solidFill>
                <a:latin typeface="DM Sans"/>
                <a:cs typeface="Arial"/>
              </a:rPr>
              <a:t>Presented by: Walter Rojowsky, Central Hudson &amp; Leon Bukhman, Con Ed</a:t>
            </a:r>
            <a:endParaRPr lang="en-US" sz="2800">
              <a:solidFill>
                <a:srgbClr val="002060"/>
              </a:solidFill>
              <a:latin typeface="DM Sans"/>
              <a:cs typeface="Arial"/>
            </a:endParaRPr>
          </a:p>
        </p:txBody>
      </p:sp>
      <p:pic>
        <p:nvPicPr>
          <p:cNvPr id="4" name="Graphic 3" descr="Document with solid fill">
            <a:extLst>
              <a:ext uri="{FF2B5EF4-FFF2-40B4-BE49-F238E27FC236}">
                <a16:creationId xmlns:a16="http://schemas.microsoft.com/office/drawing/2014/main" id="{9C56C5F0-5AC8-FEC8-2A4A-78EC2C4DB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0" y="3274538"/>
            <a:ext cx="914400" cy="914400"/>
          </a:xfrm>
          <a:prstGeom prst="rect">
            <a:avLst/>
          </a:prstGeom>
        </p:spPr>
      </p:pic>
    </p:spTree>
    <p:extLst>
      <p:ext uri="{BB962C8B-B14F-4D97-AF65-F5344CB8AC3E}">
        <p14:creationId xmlns:p14="http://schemas.microsoft.com/office/powerpoint/2010/main" val="391152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400" b="1">
                <a:latin typeface="DM Sans"/>
                <a:cs typeface="Arial"/>
              </a:rPr>
              <a:t>Information Sharing – Supporting Access to Useful Data</a:t>
            </a:r>
          </a:p>
        </p:txBody>
      </p:sp>
      <p:sp>
        <p:nvSpPr>
          <p:cNvPr id="3" name="TextBox 1">
            <a:extLst>
              <a:ext uri="{FF2B5EF4-FFF2-40B4-BE49-F238E27FC236}">
                <a16:creationId xmlns:a16="http://schemas.microsoft.com/office/drawing/2014/main" id="{A9BEE970-0195-EF17-1DD4-D65210F2E291}"/>
              </a:ext>
            </a:extLst>
          </p:cNvPr>
          <p:cNvSpPr txBox="1"/>
          <p:nvPr/>
        </p:nvSpPr>
        <p:spPr>
          <a:xfrm>
            <a:off x="873504" y="962590"/>
            <a:ext cx="12952240" cy="6863417"/>
          </a:xfrm>
          <a:prstGeom prst="rect">
            <a:avLst/>
          </a:prstGeom>
          <a:noFill/>
        </p:spPr>
        <p:txBody>
          <a:bodyPr wrap="square" lIns="91440" tIns="45720" rIns="91440" bIns="45720" rtlCol="0" anchor="t">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342900" indent="-342900">
              <a:buFont typeface="Arial" panose="020B0604020202020204" pitchFamily="34" charset="0"/>
              <a:buChar char="•"/>
              <a:defRPr/>
            </a:pPr>
            <a:r>
              <a:rPr lang="en-US" sz="2200">
                <a:solidFill>
                  <a:srgbClr val="0070C0"/>
                </a:solidFill>
                <a:latin typeface="DM Sans"/>
              </a:rPr>
              <a:t>The Joint Utilities are supporting customer access to information in several ways, including through the Integrated Energy Data Resource (“IEDR”) Program.</a:t>
            </a:r>
          </a:p>
          <a:p>
            <a:pPr marL="342900" indent="-342900">
              <a:buFont typeface="Arial" panose="020B0604020202020204" pitchFamily="34" charset="0"/>
              <a:buChar char="•"/>
              <a:defRPr/>
            </a:pPr>
            <a:endParaRPr kumimoji="0" lang="en-US" sz="2200" b="0" i="0" u="none" strike="noStrike" kern="1200" cap="none" spc="0" normalizeH="0" baseline="0" noProof="0">
              <a:ln>
                <a:noFill/>
              </a:ln>
              <a:solidFill>
                <a:srgbClr val="0070C0"/>
              </a:solidFill>
              <a:effectLst/>
              <a:uLnTx/>
              <a:uFillTx/>
              <a:latin typeface="DM Sans"/>
              <a:ea typeface="+mn-ea"/>
              <a:cs typeface="+mn-cs"/>
            </a:endParaRPr>
          </a:p>
          <a:p>
            <a:pPr marL="342900" indent="-342900">
              <a:buFont typeface="Arial" panose="020B0604020202020204" pitchFamily="34" charset="0"/>
              <a:buChar char="•"/>
              <a:defRPr/>
            </a:pPr>
            <a:r>
              <a:rPr kumimoji="0" lang="en-US" sz="2200" b="0" i="0" u="none" strike="noStrike" kern="1200" cap="none" spc="0" normalizeH="0" baseline="0" noProof="0">
                <a:ln>
                  <a:noFill/>
                </a:ln>
                <a:solidFill>
                  <a:srgbClr val="0070C0"/>
                </a:solidFill>
                <a:effectLst/>
                <a:uLnTx/>
                <a:uFillTx/>
                <a:latin typeface="DM Sans"/>
                <a:ea typeface="+mn-ea"/>
                <a:cs typeface="+mn-cs"/>
              </a:rPr>
              <a:t>The IEDR is a centralized state-wide platform that provides access to energy data and information from New York's electric, gas, and steam utilities, and other sources. </a:t>
            </a:r>
          </a:p>
          <a:p>
            <a:pPr marL="342900" indent="-342900">
              <a:buFont typeface="Arial" panose="020B0604020202020204" pitchFamily="34" charset="0"/>
              <a:buChar char="•"/>
              <a:defRPr/>
            </a:pPr>
            <a:endParaRPr kumimoji="0" lang="en-US" sz="2200" b="0" i="0" u="none" strike="noStrike" kern="1200" cap="none" spc="0" normalizeH="0" baseline="0" noProof="0">
              <a:ln>
                <a:noFill/>
              </a:ln>
              <a:solidFill>
                <a:srgbClr val="0070C0"/>
              </a:solidFill>
              <a:effectLst/>
              <a:uLnTx/>
              <a:uFillTx/>
              <a:latin typeface="DM Sans"/>
              <a:ea typeface="+mn-ea"/>
              <a:cs typeface="+mn-cs"/>
            </a:endParaRPr>
          </a:p>
          <a:p>
            <a:pPr marL="342900" indent="-342900">
              <a:buFont typeface="Arial" panose="020B0604020202020204" pitchFamily="34" charset="0"/>
              <a:buChar char="•"/>
              <a:defRPr/>
            </a:pPr>
            <a:r>
              <a:rPr kumimoji="0" lang="en-US" sz="2200" b="0" i="0" u="none" strike="noStrike" kern="1200" cap="none" spc="0" normalizeH="0" baseline="0" noProof="0">
                <a:ln>
                  <a:noFill/>
                </a:ln>
                <a:solidFill>
                  <a:srgbClr val="0070C0"/>
                </a:solidFill>
                <a:effectLst/>
                <a:uLnTx/>
                <a:uFillTx/>
                <a:latin typeface="DM Sans"/>
                <a:ea typeface="+mn-ea"/>
                <a:cs typeface="+mn-cs"/>
              </a:rPr>
              <a:t>Integrated Energy Data Resource </a:t>
            </a:r>
            <a:r>
              <a:rPr lang="en-US" sz="2200">
                <a:solidFill>
                  <a:srgbClr val="0070C0"/>
                </a:solidFill>
                <a:latin typeface="DM Sans"/>
              </a:rPr>
              <a:t>(IEDR) Platform</a:t>
            </a:r>
            <a:r>
              <a:rPr kumimoji="0" lang="en-US" sz="2200" b="0" i="0" u="none" strike="noStrike" kern="1200" cap="none" spc="0" normalizeH="0" baseline="0" noProof="0">
                <a:ln>
                  <a:noFill/>
                </a:ln>
                <a:solidFill>
                  <a:srgbClr val="0070C0"/>
                </a:solidFill>
                <a:effectLst/>
                <a:uLnTx/>
                <a:uFillTx/>
                <a:latin typeface="DM Sans"/>
                <a:ea typeface="+mn-ea"/>
                <a:cs typeface="+mn-cs"/>
              </a:rPr>
              <a:t> </a:t>
            </a:r>
            <a:r>
              <a:rPr lang="en-US" sz="2200">
                <a:solidFill>
                  <a:srgbClr val="0070C0"/>
                </a:solidFill>
                <a:latin typeface="DM Sans"/>
              </a:rPr>
              <a:t>has </a:t>
            </a:r>
            <a:r>
              <a:rPr kumimoji="0" lang="en-US" sz="2200" b="0" i="0" u="none" strike="noStrike" kern="1200" cap="none" spc="0" normalizeH="0" baseline="0" noProof="0">
                <a:ln>
                  <a:noFill/>
                </a:ln>
                <a:solidFill>
                  <a:srgbClr val="0070C0"/>
                </a:solidFill>
                <a:effectLst/>
                <a:uLnTx/>
                <a:uFillTx/>
                <a:latin typeface="DM Sans"/>
                <a:ea typeface="+mn-ea"/>
                <a:cs typeface="+mn-cs"/>
              </a:rPr>
              <a:t>launched</a:t>
            </a:r>
            <a:r>
              <a:rPr lang="en-US" sz="2200">
                <a:solidFill>
                  <a:srgbClr val="0070C0"/>
                </a:solidFill>
                <a:latin typeface="DM Sans"/>
              </a:rPr>
              <a:t> </a:t>
            </a:r>
            <a:endParaRPr kumimoji="0" lang="en-US" sz="2200" b="0" i="0" u="none" strike="noStrike" kern="1200" cap="none" spc="0" normalizeH="0" baseline="0" noProof="0">
              <a:ln>
                <a:noFill/>
              </a:ln>
              <a:solidFill>
                <a:srgbClr val="0070C0"/>
              </a:solidFill>
              <a:effectLst/>
              <a:uLnTx/>
              <a:uFillTx/>
              <a:latin typeface="DM Sans"/>
              <a:ea typeface="+mn-ea"/>
              <a:cs typeface="+mn-cs"/>
            </a:endParaRPr>
          </a:p>
          <a:p>
            <a:pPr marL="285750" marR="0" lvl="0" indent="-285750" algn="l" defTabSz="5486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2B84C9"/>
              </a:solidFill>
              <a:effectLst/>
              <a:uLnTx/>
              <a:uFillTx/>
              <a:latin typeface="DM Sans"/>
              <a:ea typeface="+mn-ea"/>
              <a:cs typeface="+mn-cs"/>
            </a:endParaRPr>
          </a:p>
          <a:p>
            <a:pPr marL="891540" lvl="1" indent="-342900">
              <a:buClr>
                <a:srgbClr val="356EA8"/>
              </a:buClr>
              <a:buFont typeface="Wingdings" pitchFamily="2" charset="2"/>
              <a:buChar char="§"/>
              <a:defRPr/>
            </a:pPr>
            <a:r>
              <a:rPr kumimoji="0" lang="en-US" sz="2000" b="0" i="0" u="none" strike="noStrike" kern="1200" cap="none" spc="0" normalizeH="0" baseline="0" noProof="0">
                <a:ln>
                  <a:noFill/>
                </a:ln>
                <a:solidFill>
                  <a:srgbClr val="000000"/>
                </a:solidFill>
                <a:effectLst/>
                <a:uLnTx/>
                <a:uFillTx/>
                <a:latin typeface="Open Sans"/>
                <a:ea typeface="Open Sans"/>
                <a:cs typeface="Open Sans"/>
              </a:rPr>
              <a:t>On March 31, 2023, NYSERDA formally launched the Initial Public Version (IPV) version of the IEDR platform</a:t>
            </a:r>
            <a:r>
              <a:rPr lang="en-US" sz="2000">
                <a:solidFill>
                  <a:srgbClr val="000000"/>
                </a:solidFill>
                <a:latin typeface="Open Sans"/>
                <a:ea typeface="Open Sans"/>
                <a:cs typeface="Open Sans"/>
              </a:rPr>
              <a:t>, which includes an interactive map to explore detailed information and downloadable data of New York State's distributed energy resources (DERs), including installed DERs, queued DERs, and utility hosting capacity, and other information. The IPV can be reached here:  </a:t>
            </a:r>
            <a:r>
              <a:rPr lang="en-US" sz="2000">
                <a:solidFill>
                  <a:srgbClr val="000000"/>
                </a:solidFill>
                <a:latin typeface="Open Sans"/>
                <a:ea typeface="Open Sans"/>
                <a:cs typeface="Open Sans"/>
                <a:hlinkClick r:id="rId3"/>
              </a:rPr>
              <a:t>https://iedr.nyserda.ny.gov/assess-electrical-infrastructure</a:t>
            </a:r>
            <a:r>
              <a:rPr lang="en-US" sz="2000">
                <a:solidFill>
                  <a:srgbClr val="000000"/>
                </a:solidFill>
                <a:latin typeface="Open Sans"/>
                <a:ea typeface="Open Sans"/>
                <a:cs typeface="Open Sans"/>
              </a:rPr>
              <a:t>.   </a:t>
            </a:r>
          </a:p>
          <a:p>
            <a:pPr marL="891540" lvl="1" indent="-342900">
              <a:buClr>
                <a:srgbClr val="356EA8"/>
              </a:buClr>
              <a:buFont typeface="Wingdings" pitchFamily="2" charset="2"/>
              <a:buChar char="§"/>
              <a:defRPr/>
            </a:pPr>
            <a:r>
              <a:rPr lang="en-US" sz="2000">
                <a:solidFill>
                  <a:srgbClr val="000000"/>
                </a:solidFill>
                <a:latin typeface="Open Sans"/>
                <a:ea typeface="Open Sans"/>
                <a:cs typeface="Open Sans"/>
              </a:rPr>
              <a:t>IEDR  is expected to expand to include a broader set of features and functionality over time. </a:t>
            </a:r>
          </a:p>
          <a:p>
            <a:pPr marL="342900" indent="-342900">
              <a:buClr>
                <a:srgbClr val="356EA8"/>
              </a:buClr>
              <a:buFont typeface="Wingdings" pitchFamily="2" charset="2"/>
              <a:buChar char="§"/>
              <a:defRPr/>
            </a:pPr>
            <a:endParaRPr lang="en-US" sz="1400">
              <a:solidFill>
                <a:srgbClr val="000000"/>
              </a:solidFill>
              <a:latin typeface="Open Sans"/>
              <a:ea typeface="Open Sans"/>
              <a:cs typeface="Open Sans"/>
            </a:endParaRPr>
          </a:p>
          <a:p>
            <a:pPr marL="342900" indent="-342900">
              <a:buClr>
                <a:srgbClr val="356EA8"/>
              </a:buClr>
              <a:buFont typeface="Arial" panose="020B0604020202020204" pitchFamily="34" charset="0"/>
              <a:buChar char="•"/>
              <a:defRPr/>
            </a:pPr>
            <a:r>
              <a:rPr kumimoji="0" lang="en-US" sz="2200" b="0" i="0" u="none" strike="noStrike" kern="1200" cap="none" spc="0" normalizeH="0" baseline="0" noProof="0">
                <a:ln>
                  <a:noFill/>
                </a:ln>
                <a:solidFill>
                  <a:srgbClr val="0070C0"/>
                </a:solidFill>
                <a:effectLst/>
                <a:uLnTx/>
                <a:uFillTx/>
                <a:latin typeface="DM Sans" pitchFamily="2" charset="0"/>
                <a:ea typeface="Open Sans"/>
                <a:cs typeface="Open Sans"/>
              </a:rPr>
              <a:t>Moving forward, the Joint Utilities will continue to support the data delivery requirements for the IEDR. </a:t>
            </a:r>
            <a:endParaRPr lang="en-US" sz="2200">
              <a:solidFill>
                <a:srgbClr val="0070C0"/>
              </a:solidFill>
              <a:latin typeface="DM Sans" pitchFamily="2" charset="0"/>
              <a:ea typeface="Open Sans"/>
              <a:cs typeface="Open Sans"/>
            </a:endParaRPr>
          </a:p>
          <a:p>
            <a:pPr marL="342900" indent="-342900">
              <a:buClr>
                <a:srgbClr val="356EA8"/>
              </a:buClr>
              <a:buFont typeface="Arial" panose="020B0604020202020204" pitchFamily="34" charset="0"/>
              <a:buChar char="•"/>
              <a:defRPr/>
            </a:pPr>
            <a:endParaRPr lang="en-US" sz="2200">
              <a:solidFill>
                <a:srgbClr val="0070C0"/>
              </a:solidFill>
              <a:latin typeface="DM Sans" pitchFamily="2" charset="0"/>
              <a:ea typeface="Open Sans"/>
              <a:cs typeface="Open Sans"/>
            </a:endParaRPr>
          </a:p>
          <a:p>
            <a:pPr marL="342900" indent="-342900">
              <a:buClr>
                <a:srgbClr val="356EA8"/>
              </a:buClr>
              <a:buFont typeface="Arial" panose="020B0604020202020204" pitchFamily="34" charset="0"/>
              <a:buChar char="•"/>
              <a:defRPr/>
            </a:pPr>
            <a:r>
              <a:rPr lang="en-US" sz="2200">
                <a:solidFill>
                  <a:srgbClr val="0070C0"/>
                </a:solidFill>
                <a:latin typeface="DM Sans" pitchFamily="2" charset="0"/>
                <a:ea typeface="Open Sans"/>
                <a:cs typeface="Open Sans"/>
              </a:rPr>
              <a:t>For more information, visit </a:t>
            </a:r>
            <a:r>
              <a:rPr lang="en-US" sz="2200" b="1">
                <a:solidFill>
                  <a:srgbClr val="0070C0"/>
                </a:solidFill>
                <a:latin typeface="DM Sans" pitchFamily="2" charset="0"/>
                <a:ea typeface="Open Sans"/>
                <a:cs typeface="Open Sans"/>
              </a:rPr>
              <a:t>https://iedr.nyserda.ny.gov/ </a:t>
            </a:r>
            <a:r>
              <a:rPr lang="en-US" sz="2200">
                <a:solidFill>
                  <a:srgbClr val="0070C0"/>
                </a:solidFill>
                <a:latin typeface="DM Sans" pitchFamily="2" charset="0"/>
                <a:ea typeface="Open Sans"/>
                <a:cs typeface="Open Sans"/>
              </a:rPr>
              <a:t> </a:t>
            </a:r>
            <a:r>
              <a:rPr lang="en-US" sz="2200">
                <a:solidFill>
                  <a:srgbClr val="0070C0"/>
                </a:solidFill>
                <a:latin typeface="DM Sans" pitchFamily="2" charset="0"/>
                <a:ea typeface="+mn-lt"/>
                <a:cs typeface="+mn-lt"/>
              </a:rPr>
              <a:t> </a:t>
            </a:r>
            <a:endParaRPr lang="en-US" sz="2200">
              <a:solidFill>
                <a:srgbClr val="0070C0"/>
              </a:solidFill>
              <a:latin typeface="DM Sans" pitchFamily="2" charset="0"/>
              <a:cs typeface="Calibri"/>
            </a:endParaRPr>
          </a:p>
          <a:p>
            <a:pPr marL="342900" indent="-342900">
              <a:buClr>
                <a:srgbClr val="356EA8"/>
              </a:buClr>
              <a:buFont typeface="Wingdings" pitchFamily="2" charset="2"/>
              <a:buChar char="§"/>
              <a:defRPr/>
            </a:pPr>
            <a:endParaRPr lang="en-US" sz="1400">
              <a:solidFill>
                <a:srgbClr val="000000"/>
              </a:solidFill>
              <a:latin typeface="WordVisi_MSFontService"/>
              <a:cs typeface="Calibri"/>
            </a:endParaRPr>
          </a:p>
          <a:p>
            <a:pPr marL="342900" indent="-342900">
              <a:buClr>
                <a:srgbClr val="356EA8"/>
              </a:buClr>
              <a:buFont typeface="Wingdings" pitchFamily="2" charset="2"/>
              <a:buChar char="§"/>
              <a:defRPr/>
            </a:pPr>
            <a:endParaRPr lang="en-US" sz="1400" b="0" i="0" u="none" strike="noStrike" kern="1200" cap="none" spc="0" normalizeH="0" baseline="0" noProof="0">
              <a:ln>
                <a:noFill/>
              </a:ln>
              <a:solidFill>
                <a:prstClr val="black"/>
              </a:solidFill>
              <a:effectLst/>
              <a:uLnTx/>
              <a:uFillTx/>
              <a:latin typeface="Open Sans"/>
              <a:ea typeface="Open Sans"/>
              <a:cs typeface="Open Sans"/>
            </a:endParaRPr>
          </a:p>
          <a:p>
            <a:pPr>
              <a:buClr>
                <a:srgbClr val="356EA8"/>
              </a:buClr>
            </a:pPr>
            <a:endParaRPr lang="en-US" sz="1800">
              <a:latin typeface="DM Sans"/>
            </a:endParaRPr>
          </a:p>
        </p:txBody>
      </p:sp>
    </p:spTree>
    <p:extLst>
      <p:ext uri="{BB962C8B-B14F-4D97-AF65-F5344CB8AC3E}">
        <p14:creationId xmlns:p14="http://schemas.microsoft.com/office/powerpoint/2010/main" val="109985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42DB78-3794-2943-B84F-2F4D85F4045A}"/>
              </a:ext>
            </a:extLst>
          </p:cNvPr>
          <p:cNvSpPr>
            <a:spLocks noGrp="1"/>
          </p:cNvSpPr>
          <p:nvPr>
            <p:ph type="body" sz="quarter" idx="13"/>
          </p:nvPr>
        </p:nvSpPr>
        <p:spPr/>
        <p:txBody>
          <a:bodyPr>
            <a:normAutofit fontScale="77500" lnSpcReduction="20000"/>
          </a:bodyPr>
          <a:lstStyle/>
          <a:p>
            <a:r>
              <a:rPr lang="en-US"/>
              <a:t>Information Sharing</a:t>
            </a:r>
          </a:p>
        </p:txBody>
      </p:sp>
      <p:sp>
        <p:nvSpPr>
          <p:cNvPr id="4" name="Title 3">
            <a:extLst>
              <a:ext uri="{FF2B5EF4-FFF2-40B4-BE49-F238E27FC236}">
                <a16:creationId xmlns:a16="http://schemas.microsoft.com/office/drawing/2014/main" id="{ABC771DF-B566-8CAA-03E5-30FEFD6A5001}"/>
              </a:ext>
            </a:extLst>
          </p:cNvPr>
          <p:cNvSpPr>
            <a:spLocks noGrp="1"/>
          </p:cNvSpPr>
          <p:nvPr>
            <p:ph type="title"/>
          </p:nvPr>
        </p:nvSpPr>
        <p:spPr/>
        <p:txBody>
          <a:bodyPr/>
          <a:lstStyle/>
          <a:p>
            <a:r>
              <a:rPr lang="en-US" sz="3350">
                <a:latin typeface="Arial"/>
                <a:cs typeface="Arial"/>
              </a:rPr>
              <a:t>JU is Supporting IEDR Initial Use Cases</a:t>
            </a:r>
          </a:p>
        </p:txBody>
      </p:sp>
      <p:graphicFrame>
        <p:nvGraphicFramePr>
          <p:cNvPr id="8" name="Content Placeholder 7">
            <a:extLst>
              <a:ext uri="{FF2B5EF4-FFF2-40B4-BE49-F238E27FC236}">
                <a16:creationId xmlns:a16="http://schemas.microsoft.com/office/drawing/2014/main" id="{DB3FEED2-468C-1CCE-6FF0-C0F1FAF56821}"/>
              </a:ext>
            </a:extLst>
          </p:cNvPr>
          <p:cNvGraphicFramePr>
            <a:graphicFrameLocks noGrp="1"/>
          </p:cNvGraphicFramePr>
          <p:nvPr>
            <p:ph sz="half" idx="1"/>
            <p:extLst>
              <p:ext uri="{D42A27DB-BD31-4B8C-83A1-F6EECF244321}">
                <p14:modId xmlns:p14="http://schemas.microsoft.com/office/powerpoint/2010/main" val="2605024082"/>
              </p:ext>
            </p:extLst>
          </p:nvPr>
        </p:nvGraphicFramePr>
        <p:xfrm>
          <a:off x="769938" y="1209675"/>
          <a:ext cx="13154025" cy="559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42" name="Graphic 3741" descr="Map with pin outline">
            <a:extLst>
              <a:ext uri="{FF2B5EF4-FFF2-40B4-BE49-F238E27FC236}">
                <a16:creationId xmlns:a16="http://schemas.microsoft.com/office/drawing/2014/main" id="{74A3FF92-68DB-7685-37BA-B7CB41BA98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69933" y="1659467"/>
            <a:ext cx="1439333" cy="1456266"/>
          </a:xfrm>
          <a:prstGeom prst="rect">
            <a:avLst/>
          </a:prstGeom>
        </p:spPr>
      </p:pic>
    </p:spTree>
    <p:extLst>
      <p:ext uri="{BB962C8B-B14F-4D97-AF65-F5344CB8AC3E}">
        <p14:creationId xmlns:p14="http://schemas.microsoft.com/office/powerpoint/2010/main" val="171126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741390"/>
            <a:ext cx="14630400" cy="989647"/>
          </a:xfrm>
        </p:spPr>
        <p:txBody>
          <a:bodyPr/>
          <a:lstStyle/>
          <a:p>
            <a:r>
              <a:rPr lang="en-US">
                <a:solidFill>
                  <a:srgbClr val="002060"/>
                </a:solidFill>
                <a:latin typeface="+mj-lt"/>
              </a:rPr>
              <a:t>Q&amp;A Session for Information Sharing Working Group</a:t>
            </a:r>
            <a:br>
              <a:rPr lang="en-US">
                <a:solidFill>
                  <a:srgbClr val="002060"/>
                </a:solidFill>
                <a:latin typeface="+mj-lt"/>
              </a:rPr>
            </a:br>
            <a:r>
              <a:rPr lang="en-US" sz="2800" i="1">
                <a:solidFill>
                  <a:srgbClr val="002060"/>
                </a:solidFill>
                <a:latin typeface="+mj-lt"/>
              </a:rPr>
              <a:t>Moderated by: Matt Robison, ICF</a:t>
            </a:r>
            <a:endParaRPr lang="en-US" i="1">
              <a:solidFill>
                <a:srgbClr val="002060"/>
              </a:solidFill>
              <a:latin typeface="+mj-lt"/>
            </a:endParaRPr>
          </a:p>
        </p:txBody>
      </p:sp>
      <p:pic>
        <p:nvPicPr>
          <p:cNvPr id="5" name="Graphic 4" descr="Questions">
            <a:extLst>
              <a:ext uri="{FF2B5EF4-FFF2-40B4-BE49-F238E27FC236}">
                <a16:creationId xmlns:a16="http://schemas.microsoft.com/office/drawing/2014/main" id="{54AB5401-D0EE-476E-9669-CC45F8F9E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0428" y="855106"/>
            <a:ext cx="3209544" cy="3259694"/>
          </a:xfrm>
          <a:prstGeom prst="rect">
            <a:avLst/>
          </a:prstGeom>
        </p:spPr>
      </p:pic>
    </p:spTree>
    <p:extLst>
      <p:ext uri="{BB962C8B-B14F-4D97-AF65-F5344CB8AC3E}">
        <p14:creationId xmlns:p14="http://schemas.microsoft.com/office/powerpoint/2010/main" val="399515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ISO-DSP</a:t>
            </a:r>
            <a:br>
              <a:rPr lang="en-US">
                <a:latin typeface="DM Sans" pitchFamily="2" charset="77"/>
              </a:rPr>
            </a:br>
            <a:r>
              <a:rPr lang="en-US" sz="2800" i="1">
                <a:solidFill>
                  <a:srgbClr val="002060"/>
                </a:solidFill>
                <a:latin typeface="DM Sans"/>
                <a:cs typeface="Arial"/>
              </a:rPr>
              <a:t>Presented by: Bonnie Graziano, Con Ed</a:t>
            </a:r>
            <a:endParaRPr lang="en-US" sz="2800">
              <a:solidFill>
                <a:srgbClr val="002060"/>
              </a:solidFill>
              <a:latin typeface="DM Sans" pitchFamily="2" charset="77"/>
            </a:endParaRPr>
          </a:p>
        </p:txBody>
      </p:sp>
      <p:pic>
        <p:nvPicPr>
          <p:cNvPr id="3" name="Picture 2" descr="A picture containing text, clipart&#10;&#10;Description automatically generated">
            <a:extLst>
              <a:ext uri="{FF2B5EF4-FFF2-40B4-BE49-F238E27FC236}">
                <a16:creationId xmlns:a16="http://schemas.microsoft.com/office/drawing/2014/main" id="{91CDA99E-7526-D994-0307-217EDF16C5AF}"/>
              </a:ext>
            </a:extLst>
          </p:cNvPr>
          <p:cNvPicPr>
            <a:picLocks noChangeAspect="1"/>
          </p:cNvPicPr>
          <p:nvPr/>
        </p:nvPicPr>
        <p:blipFill rotWithShape="1">
          <a:blip r:embed="rId3">
            <a:extLst>
              <a:ext uri="{28A0092B-C50C-407E-A947-70E740481C1C}">
                <a14:useLocalDpi xmlns:a14="http://schemas.microsoft.com/office/drawing/2010/main" val="0"/>
              </a:ext>
            </a:extLst>
          </a:blip>
          <a:srcRect l="17957" t="20075" r="15347" b="23729"/>
          <a:stretch/>
        </p:blipFill>
        <p:spPr bwMode="auto">
          <a:xfrm>
            <a:off x="6571714" y="2869087"/>
            <a:ext cx="1486971" cy="12457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135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Joint Utilities Prepare for NYISO DER and Aggregation Market</a:t>
            </a:r>
            <a:endParaRPr lang="en-US" b="1">
              <a:latin typeface="DM Sans" pitchFamily="2" charset="77"/>
            </a:endParaRPr>
          </a:p>
        </p:txBody>
      </p:sp>
      <p:sp>
        <p:nvSpPr>
          <p:cNvPr id="3" name="Content Placeholder 2"/>
          <p:cNvSpPr>
            <a:spLocks noGrp="1"/>
          </p:cNvSpPr>
          <p:nvPr>
            <p:ph sz="half" idx="1"/>
          </p:nvPr>
        </p:nvSpPr>
        <p:spPr>
          <a:xfrm>
            <a:off x="774551" y="1014453"/>
            <a:ext cx="13150147" cy="96239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r>
              <a:rPr lang="en-US" sz="1600">
                <a:solidFill>
                  <a:schemeClr val="bg1"/>
                </a:solidFill>
                <a:latin typeface="DM Sans"/>
                <a:ea typeface="Open Sans"/>
                <a:cs typeface="Open Sans"/>
              </a:rPr>
              <a:t>The Joint Utilities continue to work in support of a future energy marketplace where competitive market signals play a greater role and provide opportunity for distribution connected DER. Recent utility efforts include supporting the New York Independent System Operator (NYISO)’s implementation of its new 2019 DER Participation Model for</a:t>
            </a:r>
            <a:r>
              <a:rPr lang="en-US" sz="1600" b="1">
                <a:solidFill>
                  <a:srgbClr val="00B050"/>
                </a:solidFill>
                <a:latin typeface="DM Sans"/>
                <a:ea typeface="Open Sans"/>
                <a:cs typeface="Open Sans"/>
              </a:rPr>
              <a:t> </a:t>
            </a:r>
            <a:r>
              <a:rPr lang="en-US" sz="1600">
                <a:solidFill>
                  <a:schemeClr val="bg1"/>
                </a:solidFill>
                <a:latin typeface="DM Sans"/>
                <a:ea typeface="Open Sans"/>
                <a:cs typeface="Open Sans"/>
              </a:rPr>
              <a:t>DER and Aggregations</a:t>
            </a:r>
            <a:r>
              <a:rPr lang="en-US" sz="1600" b="1">
                <a:solidFill>
                  <a:schemeClr val="bg1"/>
                </a:solidFill>
                <a:latin typeface="DM Sans"/>
                <a:ea typeface="Open Sans"/>
                <a:cs typeface="Open Sans"/>
              </a:rPr>
              <a:t>.</a:t>
            </a:r>
          </a:p>
        </p:txBody>
      </p:sp>
      <p:sp>
        <p:nvSpPr>
          <p:cNvPr id="2" name="TextBox 1">
            <a:extLst>
              <a:ext uri="{FF2B5EF4-FFF2-40B4-BE49-F238E27FC236}">
                <a16:creationId xmlns:a16="http://schemas.microsoft.com/office/drawing/2014/main" id="{58EACE7B-7730-854F-F137-1136184D9F18}"/>
              </a:ext>
            </a:extLst>
          </p:cNvPr>
          <p:cNvSpPr txBox="1"/>
          <p:nvPr/>
        </p:nvSpPr>
        <p:spPr>
          <a:xfrm>
            <a:off x="540233" y="1976846"/>
            <a:ext cx="13618782" cy="5047536"/>
          </a:xfrm>
          <a:prstGeom prst="rect">
            <a:avLst/>
          </a:prstGeom>
          <a:noFill/>
        </p:spPr>
        <p:txBody>
          <a:bodyPr wrap="square" lIns="91440" tIns="45720" rIns="91440" bIns="45720" rtlCol="0" anchor="t">
            <a:spAutoFit/>
          </a:bodyPr>
          <a:lstStyle/>
          <a:p>
            <a:pPr>
              <a:spcBef>
                <a:spcPts val="1200"/>
              </a:spcBef>
            </a:pPr>
            <a:r>
              <a:rPr lang="en-US" sz="2200">
                <a:solidFill>
                  <a:srgbClr val="2B84C9"/>
                </a:solidFill>
                <a:latin typeface="DM Sans"/>
              </a:rPr>
              <a:t>Preparing for Go-Live </a:t>
            </a:r>
          </a:p>
          <a:p>
            <a:pPr marL="285750" indent="-285750">
              <a:spcAft>
                <a:spcPts val="1200"/>
              </a:spcAft>
              <a:buClr>
                <a:schemeClr val="accent1">
                  <a:lumMod val="75000"/>
                </a:schemeClr>
              </a:buClr>
              <a:buFont typeface="Wingdings" panose="05000000000000000000" pitchFamily="2" charset="2"/>
              <a:buChar char="§"/>
            </a:pPr>
            <a:r>
              <a:rPr lang="en-US" sz="1800">
                <a:latin typeface="DM Sans"/>
              </a:rPr>
              <a:t>The NYISO expects to open enrollment for its 2019 DER Participation Model in December. The JU have been working with the NYISO to understand our respective processes and how they will need to interact as well as create requisite new processes and ascertain what new utility systems will be needed to effectively support enrollment, safety &amp; reliability reviews, and operational coordination of DER aggregations participating in this new NYISO market.  </a:t>
            </a:r>
          </a:p>
          <a:p>
            <a:pPr marL="285750" indent="-285750">
              <a:spcAft>
                <a:spcPts val="1200"/>
              </a:spcAft>
              <a:buClr>
                <a:schemeClr val="accent1">
                  <a:lumMod val="75000"/>
                </a:schemeClr>
              </a:buClr>
              <a:buFont typeface="Wingdings" panose="05000000000000000000" pitchFamily="2" charset="2"/>
              <a:buChar char="§"/>
            </a:pPr>
            <a:r>
              <a:rPr lang="en-US" sz="1800">
                <a:latin typeface="DM Sans"/>
              </a:rPr>
              <a:t>The JU have demonstrated to NYISO how aggregators can obtain NYISO pricing node information from utility hosting capacity maps.</a:t>
            </a:r>
          </a:p>
          <a:p>
            <a:pPr marL="285750" indent="-285750">
              <a:spcAft>
                <a:spcPts val="1200"/>
              </a:spcAft>
              <a:buClr>
                <a:schemeClr val="accent1">
                  <a:lumMod val="75000"/>
                </a:schemeClr>
              </a:buClr>
              <a:buFont typeface="Wingdings" panose="05000000000000000000" pitchFamily="2" charset="2"/>
              <a:buChar char="§"/>
            </a:pPr>
            <a:r>
              <a:rPr lang="en-US" sz="1800">
                <a:latin typeface="DM Sans"/>
              </a:rPr>
              <a:t>The JU have also presented at a NYISO ICAPWG meeting to describe their requirement for an interval meter at any DER that is part of a wholesale market participating aggregation.</a:t>
            </a:r>
          </a:p>
          <a:p>
            <a:r>
              <a:rPr lang="en-US" sz="2200">
                <a:solidFill>
                  <a:srgbClr val="2B84C9"/>
                </a:solidFill>
                <a:latin typeface="DM Sans"/>
              </a:rPr>
              <a:t>Walkthrough of Enrollment and Billing Scenarios</a:t>
            </a:r>
          </a:p>
          <a:p>
            <a:pPr marL="285750" indent="-285750">
              <a:spcAft>
                <a:spcPts val="1200"/>
              </a:spcAft>
              <a:buClr>
                <a:schemeClr val="accent1">
                  <a:lumMod val="75000"/>
                </a:schemeClr>
              </a:buClr>
              <a:buFont typeface="Wingdings" panose="05000000000000000000" pitchFamily="2" charset="2"/>
              <a:buChar char="§"/>
            </a:pPr>
            <a:r>
              <a:rPr lang="en-US" sz="1800">
                <a:latin typeface="DM Sans"/>
              </a:rPr>
              <a:t>The JU have had detailed conversations to discuss enrollment, billing, and settlement processes for DER aggregations. These conversations will continue in 2024 post Go – Live of the NYISO 2019</a:t>
            </a:r>
            <a:r>
              <a:rPr lang="en-US" sz="1800">
                <a:solidFill>
                  <a:srgbClr val="00B050"/>
                </a:solidFill>
                <a:latin typeface="DM Sans"/>
              </a:rPr>
              <a:t> </a:t>
            </a:r>
            <a:r>
              <a:rPr lang="en-US" sz="1800">
                <a:latin typeface="DM Sans"/>
              </a:rPr>
              <a:t>DER Participation Model. </a:t>
            </a:r>
          </a:p>
          <a:p>
            <a:r>
              <a:rPr lang="en-US" sz="2200">
                <a:solidFill>
                  <a:srgbClr val="2B84C9"/>
                </a:solidFill>
                <a:latin typeface="DM Sans"/>
              </a:rPr>
              <a:t>Next: Continue to Coordinate with NYISO’s Development of a Fully Compliant FERC Order 2222 Market</a:t>
            </a:r>
          </a:p>
          <a:p>
            <a:pPr marL="342900" indent="-342900">
              <a:buClr>
                <a:srgbClr val="356EA8"/>
              </a:buClr>
              <a:buFont typeface="Wingdings" pitchFamily="2" charset="2"/>
              <a:buChar char="§"/>
            </a:pPr>
            <a:r>
              <a:rPr lang="en-US" sz="1800">
                <a:latin typeface="DM Sans"/>
              </a:rPr>
              <a:t>Utilities will continue to coordinate with the NYISO as it develops its fully compliant FERC Order 2222 market for DER and Aggregations, launch expected by Q4 2026. </a:t>
            </a:r>
          </a:p>
        </p:txBody>
      </p:sp>
    </p:spTree>
    <p:extLst>
      <p:ext uri="{BB962C8B-B14F-4D97-AF65-F5344CB8AC3E}">
        <p14:creationId xmlns:p14="http://schemas.microsoft.com/office/powerpoint/2010/main" val="2626834304"/>
      </p:ext>
    </p:extLst>
  </p:cSld>
  <p:clrMapOvr>
    <a:masterClrMapping/>
  </p:clrMapOvr>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5f0aa5-5f7f-49d6-8646-9fc033833b24">
      <UserInfo>
        <DisplayName>Robison, Matt</DisplayName>
        <AccountId>14</AccountId>
        <AccountType/>
      </UserInfo>
      <UserInfo>
        <DisplayName>Beek, Torrey</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C33FAA039D634C9D7F87A6339024C7" ma:contentTypeVersion="13" ma:contentTypeDescription="Create a new document." ma:contentTypeScope="" ma:versionID="b84cec983d18eaf1fbf844e284d32de9">
  <xsd:schema xmlns:xsd="http://www.w3.org/2001/XMLSchema" xmlns:xs="http://www.w3.org/2001/XMLSchema" xmlns:p="http://schemas.microsoft.com/office/2006/metadata/properties" xmlns:ns2="3438a799-e196-40ca-94af-f480f4e8e678" xmlns:ns3="bd5f0aa5-5f7f-49d6-8646-9fc033833b24" targetNamespace="http://schemas.microsoft.com/office/2006/metadata/properties" ma:root="true" ma:fieldsID="4898598519254e154fa78e1fd5c353f1" ns2:_="" ns3:_="">
    <xsd:import namespace="3438a799-e196-40ca-94af-f480f4e8e678"/>
    <xsd:import namespace="bd5f0aa5-5f7f-49d6-8646-9fc033833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8a799-e196-40ca-94af-f480f4e8e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5f0aa5-5f7f-49d6-8646-9fc033833b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B6F67-2586-41F3-9E2A-03E7B7391B87}">
  <ds:schemaRefs>
    <ds:schemaRef ds:uri="http://schemas.microsoft.com/sharepoint/v3/contenttype/forms"/>
  </ds:schemaRefs>
</ds:datastoreItem>
</file>

<file path=customXml/itemProps2.xml><?xml version="1.0" encoding="utf-8"?>
<ds:datastoreItem xmlns:ds="http://schemas.openxmlformats.org/officeDocument/2006/customXml" ds:itemID="{045DAF0A-40E9-4D6B-9A11-10F90D2B6AAE}">
  <ds:schemaRefs>
    <ds:schemaRef ds:uri="3438a799-e196-40ca-94af-f480f4e8e678"/>
    <ds:schemaRef ds:uri="bd5f0aa5-5f7f-49d6-8646-9fc033833b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80CD69-565A-4B7E-B159-7C045BD18B2F}">
  <ds:schemaRefs>
    <ds:schemaRef ds:uri="3438a799-e196-40ca-94af-f480f4e8e678"/>
    <ds:schemaRef ds:uri="bd5f0aa5-5f7f-49d6-8646-9fc033833b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centene_additional_slides_10092019</Template>
  <Application>Microsoft Office PowerPoint</Application>
  <PresentationFormat>Custom</PresentationFormat>
  <Slides>27</Slides>
  <Notes>23</Notes>
  <HiddenSlides>0</HiddenSlides>
  <ScaleCrop>false</ScaleCrop>
  <HeadingPairs>
    <vt:vector size="4" baseType="variant">
      <vt:variant>
        <vt:lpstr>Theme</vt:lpstr>
      </vt:variant>
      <vt:variant>
        <vt:i4>12</vt:i4>
      </vt:variant>
      <vt:variant>
        <vt:lpstr>Slide Titles</vt:lpstr>
      </vt:variant>
      <vt:variant>
        <vt:i4>27</vt:i4>
      </vt:variant>
    </vt:vector>
  </HeadingPairs>
  <TitlesOfParts>
    <vt:vector size="39" baseType="lpstr">
      <vt:lpstr>6_Custom Design</vt:lpstr>
      <vt:lpstr>Custom Design</vt:lpstr>
      <vt:lpstr>24_Custom Design</vt:lpstr>
      <vt:lpstr>26_Custom Design</vt:lpstr>
      <vt:lpstr>27_Custom Design</vt:lpstr>
      <vt:lpstr>11_Custom Design</vt:lpstr>
      <vt:lpstr>29_Custom Design</vt:lpstr>
      <vt:lpstr>30_Custom Design</vt:lpstr>
      <vt:lpstr>31_Custom Design</vt:lpstr>
      <vt:lpstr>12_Custom Design</vt:lpstr>
      <vt:lpstr>32_Custom Design</vt:lpstr>
      <vt:lpstr>17_Custom Design</vt:lpstr>
      <vt:lpstr>Distributed System Platform (DSP) Stakeholder Webinar </vt:lpstr>
      <vt:lpstr>Welcome and Logistics</vt:lpstr>
      <vt:lpstr>Agenda</vt:lpstr>
      <vt:lpstr>Information Sharing Presented by: Walter Rojowsky, Central Hudson &amp; Leon Bukhman, Con Ed</vt:lpstr>
      <vt:lpstr>Information Sharing – Supporting Access to Useful Data</vt:lpstr>
      <vt:lpstr>JU is Supporting IEDR Initial Use Cases</vt:lpstr>
      <vt:lpstr>Q&amp;A Session for Information Sharing Working Group Moderated by: Matt Robison, ICF</vt:lpstr>
      <vt:lpstr>ISO-DSP Presented by: Bonnie Graziano, Con Ed</vt:lpstr>
      <vt:lpstr>Joint Utilities Prepare for NYISO DER and Aggregation Market</vt:lpstr>
      <vt:lpstr>Interconnection Presented by: Gabriele Viscariello</vt:lpstr>
      <vt:lpstr>Joint Utilities Continue Efforts to Facilitate Storage Interconnections and Explore UL CRD for Multimode</vt:lpstr>
      <vt:lpstr>Integrated Planning Presented by: Alex Young, National Grid</vt:lpstr>
      <vt:lpstr>Evolution of the Roadmap </vt:lpstr>
      <vt:lpstr>Overview:  Stage 3.5</vt:lpstr>
      <vt:lpstr>Overview of Stage 4.1 &amp; More Recent Updates</vt:lpstr>
      <vt:lpstr>Transmission Node PTIDs</vt:lpstr>
      <vt:lpstr>ITWG Collaboration</vt:lpstr>
      <vt:lpstr>Electrification Maps</vt:lpstr>
      <vt:lpstr>Lookahead: 2023 -2024</vt:lpstr>
      <vt:lpstr>Electric Vehicles Presented by: Yilong Xu, Con Edison</vt:lpstr>
      <vt:lpstr>JU EV Programs and Proceedings</vt:lpstr>
      <vt:lpstr>Make-Ready Program Changes</vt:lpstr>
      <vt:lpstr>EV Rate Design Alternative Proceeding Updates</vt:lpstr>
      <vt:lpstr>2024 Programs and Proceedings Major Milestones</vt:lpstr>
      <vt:lpstr>Q&amp;A Session Moderated by: Matt Robison, ICF</vt:lpstr>
      <vt:lpstr>Q&amp;A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Centene</dc:title>
  <dc:creator>Kinder, Rachel</dc:creator>
  <cp:keywords/>
  <dc:description/>
  <cp:revision>1</cp:revision>
  <cp:lastPrinted>2017-04-17T13:18:56Z</cp:lastPrinted>
  <dcterms:created xsi:type="dcterms:W3CDTF">2019-10-09T19:32:13Z</dcterms:created>
  <dcterms:modified xsi:type="dcterms:W3CDTF">2023-12-14T15:42:14Z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0x010100E4C33FAA039D634C9D7F87A6339024C7</vt:lpwstr>
  </property>
  <property fmtid="{D5CDD505-2E9C-101B-9397-08002B2CF9AE}" pid="3" name="Asset Topic">
    <vt:lpwstr>605;#Brand|956747bd-03d6-42fa-b21d-d67864e1ab84</vt:lpwstr>
  </property>
  <property fmtid="{D5CDD505-2E9C-101B-9397-08002B2CF9AE}" pid="4" name="Asset_x0020_Type">
    <vt:lpwstr>54;#Branded Materials|e8103d7b-bd02-49df-9a1c-62bfb202956c</vt:lpwstr>
  </property>
  <property fmtid="{D5CDD505-2E9C-101B-9397-08002B2CF9AE}" pid="5" name="Display Page">
    <vt:lpwstr/>
  </property>
  <property fmtid="{D5CDD505-2E9C-101B-9397-08002B2CF9AE}" pid="6" name="Asset Type">
    <vt:lpwstr>54</vt:lpwstr>
  </property>
  <property fmtid="{D5CDD505-2E9C-101B-9397-08002B2CF9AE}" pid="7" name="Order">
    <vt:r8>787600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MSIP_Label_c80150e9-b158-425e-97d7-738cc28226d7_Enabled">
    <vt:lpwstr>true</vt:lpwstr>
  </property>
  <property fmtid="{D5CDD505-2E9C-101B-9397-08002B2CF9AE}" pid="13" name="MSIP_Label_c80150e9-b158-425e-97d7-738cc28226d7_SetDate">
    <vt:lpwstr>2023-12-06T21:23:06Z</vt:lpwstr>
  </property>
  <property fmtid="{D5CDD505-2E9C-101B-9397-08002B2CF9AE}" pid="14" name="MSIP_Label_c80150e9-b158-425e-97d7-738cc28226d7_Method">
    <vt:lpwstr>Standard</vt:lpwstr>
  </property>
  <property fmtid="{D5CDD505-2E9C-101B-9397-08002B2CF9AE}" pid="15" name="MSIP_Label_c80150e9-b158-425e-97d7-738cc28226d7_Name">
    <vt:lpwstr>Internal - Privacy</vt:lpwstr>
  </property>
  <property fmtid="{D5CDD505-2E9C-101B-9397-08002B2CF9AE}" pid="16" name="MSIP_Label_c80150e9-b158-425e-97d7-738cc28226d7_SiteId">
    <vt:lpwstr>e9aef9b7-25ca-4518-a881-33e546773136</vt:lpwstr>
  </property>
  <property fmtid="{D5CDD505-2E9C-101B-9397-08002B2CF9AE}" pid="17" name="MSIP_Label_c80150e9-b158-425e-97d7-738cc28226d7_ActionId">
    <vt:lpwstr>630f8fbe-cc4e-4931-b93a-995992490569</vt:lpwstr>
  </property>
  <property fmtid="{D5CDD505-2E9C-101B-9397-08002B2CF9AE}" pid="18" name="MSIP_Label_c80150e9-b158-425e-97d7-738cc28226d7_ContentBits">
    <vt:lpwstr>2</vt:lpwstr>
  </property>
</Properties>
</file>