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9.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11.xml" ContentType="application/vnd.openxmlformats-officedocument.theme+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12.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7" r:id="rId4"/>
    <p:sldMasterId id="2147483836" r:id="rId5"/>
    <p:sldMasterId id="2147485240" r:id="rId6"/>
    <p:sldMasterId id="2147485268" r:id="rId7"/>
    <p:sldMasterId id="2147485274" r:id="rId8"/>
    <p:sldMasterId id="2147485292" r:id="rId9"/>
    <p:sldMasterId id="2147485302" r:id="rId10"/>
    <p:sldMasterId id="2147485308" r:id="rId11"/>
    <p:sldMasterId id="2147485317" r:id="rId12"/>
    <p:sldMasterId id="2147485335" r:id="rId13"/>
    <p:sldMasterId id="2147485345" r:id="rId14"/>
    <p:sldMasterId id="2147485355" r:id="rId15"/>
    <p:sldMasterId id="2147485365" r:id="rId16"/>
  </p:sldMasterIdLst>
  <p:notesMasterIdLst>
    <p:notesMasterId r:id="rId41"/>
  </p:notesMasterIdLst>
  <p:handoutMasterIdLst>
    <p:handoutMasterId r:id="rId42"/>
  </p:handoutMasterIdLst>
  <p:sldIdLst>
    <p:sldId id="306" r:id="rId17"/>
    <p:sldId id="327" r:id="rId18"/>
    <p:sldId id="998" r:id="rId19"/>
    <p:sldId id="972" r:id="rId20"/>
    <p:sldId id="1018" r:id="rId21"/>
    <p:sldId id="978" r:id="rId22"/>
    <p:sldId id="1011" r:id="rId23"/>
    <p:sldId id="1006" r:id="rId24"/>
    <p:sldId id="1012" r:id="rId25"/>
    <p:sldId id="1019" r:id="rId26"/>
    <p:sldId id="1020" r:id="rId27"/>
    <p:sldId id="968" r:id="rId28"/>
    <p:sldId id="1017" r:id="rId29"/>
    <p:sldId id="1016" r:id="rId30"/>
    <p:sldId id="970" r:id="rId31"/>
    <p:sldId id="1026" r:id="rId32"/>
    <p:sldId id="1014" r:id="rId33"/>
    <p:sldId id="1025" r:id="rId34"/>
    <p:sldId id="1022" r:id="rId35"/>
    <p:sldId id="1010" r:id="rId36"/>
    <p:sldId id="1015" r:id="rId37"/>
    <p:sldId id="969" r:id="rId38"/>
    <p:sldId id="907" r:id="rId39"/>
    <p:sldId id="908" r:id="rId40"/>
  </p:sldIdLst>
  <p:sldSz cx="14630400" cy="8229600"/>
  <p:notesSz cx="7010400" cy="9296400"/>
  <p:defaultText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defaultTextStyle>
  <p:extLst>
    <p:ext uri="{EFAFB233-063F-42B5-8137-9DF3F51BA10A}">
      <p15:sldGuideLst xmlns:p15="http://schemas.microsoft.com/office/powerpoint/2012/main">
        <p15:guide id="11" userDrawn="1">
          <p15:clr>
            <a:srgbClr val="A4A3A4"/>
          </p15:clr>
        </p15:guide>
        <p15:guide id="12" pos="1728" userDrawn="1">
          <p15:clr>
            <a:srgbClr val="A4A3A4"/>
          </p15:clr>
        </p15:guide>
        <p15:guide id="31" pos="1152" userDrawn="1">
          <p15:clr>
            <a:srgbClr val="A4A3A4"/>
          </p15:clr>
        </p15:guide>
        <p15:guide id="33" pos="570" userDrawn="1">
          <p15:clr>
            <a:srgbClr val="A4A3A4"/>
          </p15:clr>
        </p15:guide>
        <p15:guide id="34" pos="2304" userDrawn="1">
          <p15:clr>
            <a:srgbClr val="A4A3A4"/>
          </p15:clr>
        </p15:guide>
        <p15:guide id="35" pos="2880" userDrawn="1">
          <p15:clr>
            <a:srgbClr val="A4A3A4"/>
          </p15:clr>
        </p15:guide>
        <p15:guide id="36" pos="3456" userDrawn="1">
          <p15:clr>
            <a:srgbClr val="A4A3A4"/>
          </p15:clr>
        </p15:guide>
        <p15:guide id="37" pos="4032" userDrawn="1">
          <p15:clr>
            <a:srgbClr val="A4A3A4"/>
          </p15:clr>
        </p15:guide>
        <p15:guide id="38" pos="4608" userDrawn="1">
          <p15:clr>
            <a:srgbClr val="A4A3A4"/>
          </p15:clr>
        </p15:guide>
        <p15:guide id="39" pos="5184" userDrawn="1">
          <p15:clr>
            <a:srgbClr val="A4A3A4"/>
          </p15:clr>
        </p15:guide>
        <p15:guide id="40" pos="5760" userDrawn="1">
          <p15:clr>
            <a:srgbClr val="A4A3A4"/>
          </p15:clr>
        </p15:guide>
        <p15:guide id="41" pos="6336" userDrawn="1">
          <p15:clr>
            <a:srgbClr val="A4A3A4"/>
          </p15:clr>
        </p15:guide>
        <p15:guide id="42" pos="6912" userDrawn="1">
          <p15:clr>
            <a:srgbClr val="A4A3A4"/>
          </p15:clr>
        </p15:guide>
        <p15:guide id="43" pos="7488" userDrawn="1">
          <p15:clr>
            <a:srgbClr val="A4A3A4"/>
          </p15:clr>
        </p15:guide>
        <p15:guide id="44" pos="8064" userDrawn="1">
          <p15:clr>
            <a:srgbClr val="A4A3A4"/>
          </p15:clr>
        </p15:guide>
        <p15:guide id="45" pos="8640" userDrawn="1">
          <p15:clr>
            <a:srgbClr val="A4A3A4"/>
          </p15:clr>
        </p15:guide>
        <p15:guide id="46" pos="9216" userDrawn="1">
          <p15:clr>
            <a:srgbClr val="A4A3A4"/>
          </p15:clr>
        </p15:guide>
        <p15:guide id="47" orient="horz" userDrawn="1">
          <p15:clr>
            <a:srgbClr val="A4A3A4"/>
          </p15:clr>
        </p15:guide>
        <p15:guide id="48" orient="horz" pos="576" userDrawn="1">
          <p15:clr>
            <a:srgbClr val="A4A3A4"/>
          </p15:clr>
        </p15:guide>
        <p15:guide id="49" orient="horz" pos="1152" userDrawn="1">
          <p15:clr>
            <a:srgbClr val="A4A3A4"/>
          </p15:clr>
        </p15:guide>
        <p15:guide id="50" orient="horz" pos="1728" userDrawn="1">
          <p15:clr>
            <a:srgbClr val="A4A3A4"/>
          </p15:clr>
        </p15:guide>
        <p15:guide id="51" orient="horz" pos="2304" userDrawn="1">
          <p15:clr>
            <a:srgbClr val="A4A3A4"/>
          </p15:clr>
        </p15:guide>
        <p15:guide id="52" orient="horz" pos="2880" userDrawn="1">
          <p15:clr>
            <a:srgbClr val="A4A3A4"/>
          </p15:clr>
        </p15:guide>
        <p15:guide id="53" orient="horz" pos="3456" userDrawn="1">
          <p15:clr>
            <a:srgbClr val="A4A3A4"/>
          </p15:clr>
        </p15:guide>
        <p15:guide id="54" orient="horz" pos="4032" userDrawn="1">
          <p15:clr>
            <a:srgbClr val="A4A3A4"/>
          </p15:clr>
        </p15:guide>
        <p15:guide id="55" orient="horz" pos="4608" userDrawn="1">
          <p15:clr>
            <a:srgbClr val="A4A3A4"/>
          </p15:clr>
        </p15:guide>
        <p15:guide id="56" orient="horz" pos="4896" userDrawn="1">
          <p15:clr>
            <a:srgbClr val="A4A3A4"/>
          </p15:clr>
        </p15:guide>
        <p15:guide id="57" orient="horz" pos="288" userDrawn="1">
          <p15:clr>
            <a:srgbClr val="A4A3A4"/>
          </p15:clr>
        </p15:guide>
        <p15:guide id="58" pos="8880" userDrawn="1">
          <p15:clr>
            <a:srgbClr val="A4A3A4"/>
          </p15:clr>
        </p15:guide>
        <p15:guide id="59" pos="288" userDrawn="1">
          <p15:clr>
            <a:srgbClr val="A4A3A4"/>
          </p15:clr>
        </p15:guide>
        <p15:guide id="60" orient="horz" pos="259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DCA9B30-1F8F-8166-5456-33E8F61CCED7}" name="GENER DE MANZANOS, ALVARO" initials="GA" userId="S::alvaro.gener_iberdrolausa.com#ext#@icfonline.onmicrosoft.com::3aa73f32-402c-4de1-b3dc-602de4066a72" providerId="AD"/>
  <p188:author id="{9D5FF053-0BBF-8CF2-BEA9-CF384A5E9AAE}" name="Vaidya, Surhud" initials="VS" userId="S::37386@icf.com::de0b52f8-93ed-43b8-b93a-c1744b985d9e" providerId="AD"/>
  <p188:author id="{51D26E5A-AC9B-64DA-8E5F-FB98F43DE229}" name="Alex Mayer" initials="AM" userId="S::55858@icf.com::87d249d5-799a-4382-884e-32a10ec3730f" providerId="AD"/>
  <p188:author id="{D094C1C6-1345-D636-C216-F5F3C7DFED01}" name="Bukhman, Leon" initials="BL" userId="S::bukhmanl_coned.com#ext#@icfonline.onmicrosoft.com::f9462758-54d0-40fa-9984-7992d94164e5" providerId="AD"/>
  <p188:author id="{B0A6CDCC-5B31-ED0E-0291-775534E99930}" name="Bersani, Jane" initials="BJ" userId="S::jane.bersani_nationalgrid.com#ext#@icfonline.onmicrosoft.com::6bd6660c-6cd3-485a-a752-fc853ab53ca8" providerId="AD"/>
  <p188:author id="{2B33AAE8-B7F7-47B7-9AC4-B9D0C0DBFB51}" name="Mundy, Jessica" initials="MJ" userId="S::mundyj_coned.com#ext#@icfonline.onmicrosoft.com::c544324f-5dcb-4934-a590-2d92c5780e7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9" name="Van Horn, Katie" initials="VHK" lastIdx="1" clrIdx="28">
    <p:extLst>
      <p:ext uri="{19B8F6BF-5375-455C-9EA6-DF929625EA0E}">
        <p15:presenceInfo xmlns:p15="http://schemas.microsoft.com/office/powerpoint/2012/main" userId="S::53463@icf.com::e6473d26-4c7c-43fe-a377-24e8ddebdabc" providerId="AD"/>
      </p:ext>
    </p:extLst>
  </p:cmAuthor>
  <p:cmAuthor id="1" name="Metscher, Rachel" initials="MR" lastIdx="47" clrIdx="0"/>
  <p:cmAuthor id="30" name="Bob" initials="B" lastIdx="2" clrIdx="29">
    <p:extLst>
      <p:ext uri="{19B8F6BF-5375-455C-9EA6-DF929625EA0E}">
        <p15:presenceInfo xmlns:p15="http://schemas.microsoft.com/office/powerpoint/2012/main" userId="S::37364@icf.com::ac740a0d-e06e-4c21-b36d-4283fc896156" providerId="AD"/>
      </p:ext>
    </p:extLst>
  </p:cmAuthor>
  <p:cmAuthor id="2" name="Microsoft Office User" initials="Office" lastIdx="75" clrIdx="1"/>
  <p:cmAuthor id="31" name="Kastner, Lauren" initials="KL" lastIdx="4" clrIdx="30">
    <p:extLst>
      <p:ext uri="{19B8F6BF-5375-455C-9EA6-DF929625EA0E}">
        <p15:presenceInfo xmlns:p15="http://schemas.microsoft.com/office/powerpoint/2012/main" userId="S::53805@icf.com::9f8d6c14-4dd4-428f-867f-1091fac4d4f5" providerId="AD"/>
      </p:ext>
    </p:extLst>
  </p:cmAuthor>
  <p:cmAuthor id="3" name="Microsoft Office User" initials="Office [2]" lastIdx="1" clrIdx="2"/>
  <p:cmAuthor id="32" name="Hyde, Toby" initials="HT" lastIdx="3" clrIdx="31">
    <p:extLst>
      <p:ext uri="{19B8F6BF-5375-455C-9EA6-DF929625EA0E}">
        <p15:presenceInfo xmlns:p15="http://schemas.microsoft.com/office/powerpoint/2012/main" userId="S::Toby.Hyde@us.nationalgrid.com::f537dc57-be79-485c-b4a9-f78bda97f50e" providerId="AD"/>
      </p:ext>
    </p:extLst>
  </p:cmAuthor>
  <p:cmAuthor id="4" name="Microsoft Office User" initials="Office [3]" lastIdx="1" clrIdx="3"/>
  <p:cmAuthor id="33" name="Lovelady, David" initials="LD" lastIdx="12" clrIdx="32">
    <p:extLst>
      <p:ext uri="{19B8F6BF-5375-455C-9EA6-DF929625EA0E}">
        <p15:presenceInfo xmlns:p15="http://schemas.microsoft.com/office/powerpoint/2012/main" userId="S-1-5-21-781256317-1909467510-1415713722-352118" providerId="AD"/>
      </p:ext>
    </p:extLst>
  </p:cmAuthor>
  <p:cmAuthor id="5" name="Microsoft Office User" initials="Office [4]" lastIdx="1" clrIdx="4"/>
  <p:cmAuthor id="6" name="Microsoft Office User" initials="Office [5]" lastIdx="1" clrIdx="5"/>
  <p:cmAuthor id="7" name="Microsoft Office User" initials="Office [6]" lastIdx="1" clrIdx="6"/>
  <p:cmAuthor id="8" name="Marush, Gabrielle" initials="MG" lastIdx="23" clrIdx="7"/>
  <p:cmAuthor id="9" name="Lauren Dyke" initials="" lastIdx="2" clrIdx="8"/>
  <p:cmAuthor id="10" name="Matt Maurer" initials="" lastIdx="4" clrIdx="9"/>
  <p:cmAuthor id="11" name="Wahba, Sam" initials="WS" lastIdx="1" clrIdx="10"/>
  <p:cmAuthor id="12" name="Wahba, Sam" initials="WS [2]" lastIdx="1" clrIdx="11"/>
  <p:cmAuthor id="13" name="Wahba, Sam" initials="WS [3]" lastIdx="1" clrIdx="12"/>
  <p:cmAuthor id="14" name="Wahba, Sam" initials="WS [4]" lastIdx="1" clrIdx="13"/>
  <p:cmAuthor id="15" name="Wahba, Sam" initials="WS [5]" lastIdx="1" clrIdx="14"/>
  <p:cmAuthor id="16" name="Wahba, Sam" initials="WS [6]" lastIdx="1" clrIdx="15"/>
  <p:cmAuthor id="17" name="Wahba, Sam" initials="WS [6] [2]" lastIdx="1" clrIdx="16"/>
  <p:cmAuthor id="18" name="Kinder, Rachel" initials="KR" lastIdx="18" clrIdx="17"/>
  <p:cmAuthor id="19" name="Rachel Kinder" initials="RK" lastIdx="8" clrIdx="18"/>
  <p:cmAuthor id="20" name="McDonough, Matt" initials="MM" lastIdx="20" clrIdx="19"/>
  <p:cmAuthor id="21" name="Robison, Matt" initials="RM" lastIdx="10" clrIdx="20"/>
  <p:cmAuthor id="22" name="ICF" initials="HA" lastIdx="16" clrIdx="21"/>
  <p:cmAuthor id="23" name="Alter, Mike" initials="AM" lastIdx="4" clrIdx="22"/>
  <p:cmAuthor id="24" name="Mike Alter" initials="MA" lastIdx="20" clrIdx="23"/>
  <p:cmAuthor id="25" name="Howley, Annie" initials="HA" lastIdx="35" clrIdx="24"/>
  <p:cmAuthor id="26" name="Mack, Bob" initials="MB" lastIdx="3" clrIdx="25"/>
  <p:cmAuthor id="27" name="Annie Howley" initials="AH" lastIdx="3" clrIdx="26"/>
  <p:cmAuthor id="28" name="Patricia D'Costa" initials="PD" lastIdx="4" clrIdx="2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B84C9"/>
    <a:srgbClr val="0DB050"/>
    <a:srgbClr val="0070C0"/>
    <a:srgbClr val="5B9BD5"/>
    <a:srgbClr val="DEECF9"/>
    <a:srgbClr val="F5FAFF"/>
    <a:srgbClr val="DEEBF7"/>
    <a:srgbClr val="E0EDFB"/>
    <a:srgbClr val="DFEDF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4FDFA3-5337-45D5-A9D2-CCFB3F3E9B3E}" v="31" dt="2022-12-14T16:32:36.272"/>
    <p1510:client id="{3911751D-C3FE-974A-8819-456F9771CBDC}" v="5" dt="2022-12-14T20:12:09.552"/>
    <p1510:client id="{A0C3AE35-2CC4-5DAF-FF9D-9B86C77AE54F}" v="14" dt="2022-12-14T15:15:30.452"/>
    <p1510:client id="{C0FA3FAD-3509-B736-7239-76E1FAA0DD8B}" v="39" dt="2022-12-16T14:15:28.07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guide pos="1728"/>
        <p:guide pos="1152"/>
        <p:guide pos="570"/>
        <p:guide pos="2304"/>
        <p:guide pos="2880"/>
        <p:guide pos="3456"/>
        <p:guide pos="4032"/>
        <p:guide pos="4608"/>
        <p:guide pos="5184"/>
        <p:guide pos="5760"/>
        <p:guide pos="6336"/>
        <p:guide pos="6912"/>
        <p:guide pos="7488"/>
        <p:guide pos="8064"/>
        <p:guide pos="8640"/>
        <p:guide pos="9216"/>
        <p:guide orient="horz"/>
        <p:guide orient="horz" pos="576"/>
        <p:guide orient="horz" pos="1152"/>
        <p:guide orient="horz" pos="1728"/>
        <p:guide orient="horz" pos="2304"/>
        <p:guide orient="horz" pos="2880"/>
        <p:guide orient="horz" pos="3456"/>
        <p:guide orient="horz" pos="4032"/>
        <p:guide orient="horz" pos="4608"/>
        <p:guide orient="horz" pos="4896"/>
        <p:guide orient="horz" pos="288"/>
        <p:guide pos="8880"/>
        <p:guide pos="288"/>
        <p:guide orient="horz" pos="2592"/>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2.xml"/><Relationship Id="rId26" Type="http://schemas.openxmlformats.org/officeDocument/2006/relationships/slide" Target="slides/slide10.xml"/><Relationship Id="rId39" Type="http://schemas.openxmlformats.org/officeDocument/2006/relationships/slide" Target="slides/slide23.xml"/><Relationship Id="rId21" Type="http://schemas.openxmlformats.org/officeDocument/2006/relationships/slide" Target="slides/slide5.xml"/><Relationship Id="rId34" Type="http://schemas.openxmlformats.org/officeDocument/2006/relationships/slide" Target="slides/slide18.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3.xml"/><Relationship Id="rId11" Type="http://schemas.openxmlformats.org/officeDocument/2006/relationships/slideMaster" Target="slideMasters/slideMaster8.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3.xml"/><Relationship Id="rId31" Type="http://schemas.openxmlformats.org/officeDocument/2006/relationships/slide" Target="slides/slide1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theme" Target="theme/theme1.xml"/><Relationship Id="rId20" Type="http://schemas.openxmlformats.org/officeDocument/2006/relationships/slide" Target="slides/slide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emann, Theresa" userId="S::54850@icf.com::c71f6118-da48-4535-8bba-fea3673f1040" providerId="AD" clId="Web-{9DB002B7-AB4E-F1EB-1170-FC52B534E695}"/>
    <pc:docChg chg="modSld">
      <pc:chgData name="Isemann, Theresa" userId="S::54850@icf.com::c71f6118-da48-4535-8bba-fea3673f1040" providerId="AD" clId="Web-{9DB002B7-AB4E-F1EB-1170-FC52B534E695}" dt="2022-05-26T23:37:05.977" v="2753" actId="20577"/>
      <pc:docMkLst>
        <pc:docMk/>
      </pc:docMkLst>
      <pc:sldChg chg="addSp delSp modSp">
        <pc:chgData name="Isemann, Theresa" userId="S::54850@icf.com::c71f6118-da48-4535-8bba-fea3673f1040" providerId="AD" clId="Web-{9DB002B7-AB4E-F1EB-1170-FC52B534E695}" dt="2022-05-26T22:40:54.535" v="1658" actId="1076"/>
        <pc:sldMkLst>
          <pc:docMk/>
          <pc:sldMk cId="686994518" sldId="999"/>
        </pc:sldMkLst>
        <pc:spChg chg="mod">
          <ac:chgData name="Isemann, Theresa" userId="S::54850@icf.com::c71f6118-da48-4535-8bba-fea3673f1040" providerId="AD" clId="Web-{9DB002B7-AB4E-F1EB-1170-FC52B534E695}" dt="2022-05-26T22:40:03.941" v="1654" actId="20577"/>
          <ac:spMkLst>
            <pc:docMk/>
            <pc:sldMk cId="686994518" sldId="999"/>
            <ac:spMk id="3" creationId="{00000000-0000-0000-0000-000000000000}"/>
          </ac:spMkLst>
        </pc:spChg>
        <pc:spChg chg="mod">
          <ac:chgData name="Isemann, Theresa" userId="S::54850@icf.com::c71f6118-da48-4535-8bba-fea3673f1040" providerId="AD" clId="Web-{9DB002B7-AB4E-F1EB-1170-FC52B534E695}" dt="2022-05-26T22:39:37.065" v="1574" actId="20577"/>
          <ac:spMkLst>
            <pc:docMk/>
            <pc:sldMk cId="686994518" sldId="999"/>
            <ac:spMk id="5" creationId="{32B2A342-9C38-A55A-7A23-57355ABECD29}"/>
          </ac:spMkLst>
        </pc:spChg>
        <pc:spChg chg="add mod">
          <ac:chgData name="Isemann, Theresa" userId="S::54850@icf.com::c71f6118-da48-4535-8bba-fea3673f1040" providerId="AD" clId="Web-{9DB002B7-AB4E-F1EB-1170-FC52B534E695}" dt="2022-05-26T22:40:54.535" v="1658" actId="1076"/>
          <ac:spMkLst>
            <pc:docMk/>
            <pc:sldMk cId="686994518" sldId="999"/>
            <ac:spMk id="12" creationId="{2E98DD00-175B-0CB7-BA13-0A1C8A90ECC0}"/>
          </ac:spMkLst>
        </pc:spChg>
        <pc:spChg chg="add mod">
          <ac:chgData name="Isemann, Theresa" userId="S::54850@icf.com::c71f6118-da48-4535-8bba-fea3673f1040" providerId="AD" clId="Web-{9DB002B7-AB4E-F1EB-1170-FC52B534E695}" dt="2022-05-26T22:40:50.535" v="1657" actId="1076"/>
          <ac:spMkLst>
            <pc:docMk/>
            <pc:sldMk cId="686994518" sldId="999"/>
            <ac:spMk id="13" creationId="{06D886E1-EB20-D1F2-D2AA-72BC1F188DC7}"/>
          </ac:spMkLst>
        </pc:spChg>
        <pc:picChg chg="add mod">
          <ac:chgData name="Isemann, Theresa" userId="S::54850@icf.com::c71f6118-da48-4535-8bba-fea3673f1040" providerId="AD" clId="Web-{9DB002B7-AB4E-F1EB-1170-FC52B534E695}" dt="2022-05-26T22:18:24.385" v="30" actId="1076"/>
          <ac:picMkLst>
            <pc:docMk/>
            <pc:sldMk cId="686994518" sldId="999"/>
            <ac:picMk id="2" creationId="{66149953-DA77-DB5D-3B70-53AA345D2802}"/>
          </ac:picMkLst>
        </pc:picChg>
        <pc:picChg chg="add del mod">
          <ac:chgData name="Isemann, Theresa" userId="S::54850@icf.com::c71f6118-da48-4535-8bba-fea3673f1040" providerId="AD" clId="Web-{9DB002B7-AB4E-F1EB-1170-FC52B534E695}" dt="2022-05-26T22:31:05.932" v="1020"/>
          <ac:picMkLst>
            <pc:docMk/>
            <pc:sldMk cId="686994518" sldId="999"/>
            <ac:picMk id="6" creationId="{DE13ADAA-2310-7BDC-50A7-7A7FBDBAFED8}"/>
          </ac:picMkLst>
        </pc:picChg>
        <pc:picChg chg="add del mod">
          <ac:chgData name="Isemann, Theresa" userId="S::54850@icf.com::c71f6118-da48-4535-8bba-fea3673f1040" providerId="AD" clId="Web-{9DB002B7-AB4E-F1EB-1170-FC52B534E695}" dt="2022-05-26T22:31:07.666" v="1021"/>
          <ac:picMkLst>
            <pc:docMk/>
            <pc:sldMk cId="686994518" sldId="999"/>
            <ac:picMk id="7" creationId="{E766AD80-7C67-E5B7-5301-E3D81621E6B0}"/>
          </ac:picMkLst>
        </pc:picChg>
        <pc:picChg chg="add del mod">
          <ac:chgData name="Isemann, Theresa" userId="S::54850@icf.com::c71f6118-da48-4535-8bba-fea3673f1040" providerId="AD" clId="Web-{9DB002B7-AB4E-F1EB-1170-FC52B534E695}" dt="2022-05-26T22:30:58.166" v="1018"/>
          <ac:picMkLst>
            <pc:docMk/>
            <pc:sldMk cId="686994518" sldId="999"/>
            <ac:picMk id="8" creationId="{2834B028-B47C-AE88-8A45-BCE1B300CE20}"/>
          </ac:picMkLst>
        </pc:picChg>
        <pc:picChg chg="add mod">
          <ac:chgData name="Isemann, Theresa" userId="S::54850@icf.com::c71f6118-da48-4535-8bba-fea3673f1040" providerId="AD" clId="Web-{9DB002B7-AB4E-F1EB-1170-FC52B534E695}" dt="2022-05-26T22:20:35.137" v="55" actId="1076"/>
          <ac:picMkLst>
            <pc:docMk/>
            <pc:sldMk cId="686994518" sldId="999"/>
            <ac:picMk id="9" creationId="{56974BC9-3A7F-C066-06C5-12E0BEB0216E}"/>
          </ac:picMkLst>
        </pc:picChg>
        <pc:picChg chg="add mod">
          <ac:chgData name="Isemann, Theresa" userId="S::54850@icf.com::c71f6118-da48-4535-8bba-fea3673f1040" providerId="AD" clId="Web-{9DB002B7-AB4E-F1EB-1170-FC52B534E695}" dt="2022-05-26T22:40:42.957" v="1656" actId="1076"/>
          <ac:picMkLst>
            <pc:docMk/>
            <pc:sldMk cId="686994518" sldId="999"/>
            <ac:picMk id="10" creationId="{FE48F9B1-CCFC-E8D5-A3D4-41C25D19231B}"/>
          </ac:picMkLst>
        </pc:picChg>
        <pc:picChg chg="add del mod">
          <ac:chgData name="Isemann, Theresa" userId="S::54850@icf.com::c71f6118-da48-4535-8bba-fea3673f1040" providerId="AD" clId="Web-{9DB002B7-AB4E-F1EB-1170-FC52B534E695}" dt="2022-05-26T22:20:50.685" v="60"/>
          <ac:picMkLst>
            <pc:docMk/>
            <pc:sldMk cId="686994518" sldId="999"/>
            <ac:picMk id="11" creationId="{02BFF783-708B-E989-C2FD-DFE656A83624}"/>
          </ac:picMkLst>
        </pc:picChg>
      </pc:sldChg>
      <pc:sldChg chg="addSp delSp modSp">
        <pc:chgData name="Isemann, Theresa" userId="S::54850@icf.com::c71f6118-da48-4535-8bba-fea3673f1040" providerId="AD" clId="Web-{9DB002B7-AB4E-F1EB-1170-FC52B534E695}" dt="2022-05-26T23:37:05.977" v="2753" actId="20577"/>
        <pc:sldMkLst>
          <pc:docMk/>
          <pc:sldMk cId="3359279537" sldId="1008"/>
        </pc:sldMkLst>
        <pc:spChg chg="add mod">
          <ac:chgData name="Isemann, Theresa" userId="S::54850@icf.com::c71f6118-da48-4535-8bba-fea3673f1040" providerId="AD" clId="Web-{9DB002B7-AB4E-F1EB-1170-FC52B534E695}" dt="2022-05-26T23:37:05.977" v="2753" actId="20577"/>
          <ac:spMkLst>
            <pc:docMk/>
            <pc:sldMk cId="3359279537" sldId="1008"/>
            <ac:spMk id="6" creationId="{C6DA63EC-B2FA-D735-4FBF-44E7FAA83201}"/>
          </ac:spMkLst>
        </pc:spChg>
        <pc:spChg chg="mod">
          <ac:chgData name="Isemann, Theresa" userId="S::54850@icf.com::c71f6118-da48-4535-8bba-fea3673f1040" providerId="AD" clId="Web-{9DB002B7-AB4E-F1EB-1170-FC52B534E695}" dt="2022-05-26T22:41:23.723" v="1678" actId="20577"/>
          <ac:spMkLst>
            <pc:docMk/>
            <pc:sldMk cId="3359279537" sldId="1008"/>
            <ac:spMk id="7" creationId="{53A296CC-5C55-3343-B923-759FDF954585}"/>
          </ac:spMkLst>
        </pc:spChg>
        <pc:spChg chg="add mod">
          <ac:chgData name="Isemann, Theresa" userId="S::54850@icf.com::c71f6118-da48-4535-8bba-fea3673f1040" providerId="AD" clId="Web-{9DB002B7-AB4E-F1EB-1170-FC52B534E695}" dt="2022-05-26T23:37:03.649" v="2752" actId="20577"/>
          <ac:spMkLst>
            <pc:docMk/>
            <pc:sldMk cId="3359279537" sldId="1008"/>
            <ac:spMk id="8" creationId="{9FFF3895-B6E4-F3AC-5140-FD87FD374203}"/>
          </ac:spMkLst>
        </pc:spChg>
        <pc:spChg chg="mod">
          <ac:chgData name="Isemann, Theresa" userId="S::54850@icf.com::c71f6118-da48-4535-8bba-fea3673f1040" providerId="AD" clId="Web-{9DB002B7-AB4E-F1EB-1170-FC52B534E695}" dt="2022-05-26T22:43:59.991" v="1797" actId="20577"/>
          <ac:spMkLst>
            <pc:docMk/>
            <pc:sldMk cId="3359279537" sldId="1008"/>
            <ac:spMk id="10" creationId="{D18E06B6-63B1-D3E6-D6E7-2AB8A1B33C62}"/>
          </ac:spMkLst>
        </pc:spChg>
        <pc:spChg chg="mod">
          <ac:chgData name="Isemann, Theresa" userId="S::54850@icf.com::c71f6118-da48-4535-8bba-fea3673f1040" providerId="AD" clId="Web-{9DB002B7-AB4E-F1EB-1170-FC52B534E695}" dt="2022-05-26T23:36:22.711" v="2665" actId="20577"/>
          <ac:spMkLst>
            <pc:docMk/>
            <pc:sldMk cId="3359279537" sldId="1008"/>
            <ac:spMk id="13" creationId="{3B0FAE7D-9EA1-DCE6-1084-371D5C3172CD}"/>
          </ac:spMkLst>
        </pc:spChg>
        <pc:picChg chg="add mod">
          <ac:chgData name="Isemann, Theresa" userId="S::54850@icf.com::c71f6118-da48-4535-8bba-fea3673f1040" providerId="AD" clId="Web-{9DB002B7-AB4E-F1EB-1170-FC52B534E695}" dt="2022-05-26T23:36:22.523" v="2663" actId="1076"/>
          <ac:picMkLst>
            <pc:docMk/>
            <pc:sldMk cId="3359279537" sldId="1008"/>
            <ac:picMk id="2" creationId="{3545356C-7E92-5E11-FE74-271022044F87}"/>
          </ac:picMkLst>
        </pc:picChg>
        <pc:picChg chg="add mod">
          <ac:chgData name="Isemann, Theresa" userId="S::54850@icf.com::c71f6118-da48-4535-8bba-fea3673f1040" providerId="AD" clId="Web-{9DB002B7-AB4E-F1EB-1170-FC52B534E695}" dt="2022-05-26T23:36:22.383" v="2660" actId="1076"/>
          <ac:picMkLst>
            <pc:docMk/>
            <pc:sldMk cId="3359279537" sldId="1008"/>
            <ac:picMk id="3" creationId="{47499321-71A9-6E3B-2A1F-1228DFDB94DF}"/>
          </ac:picMkLst>
        </pc:picChg>
        <pc:picChg chg="add del mod">
          <ac:chgData name="Isemann, Theresa" userId="S::54850@icf.com::c71f6118-da48-4535-8bba-fea3673f1040" providerId="AD" clId="Web-{9DB002B7-AB4E-F1EB-1170-FC52B534E695}" dt="2022-05-26T22:45:50.618" v="1813"/>
          <ac:picMkLst>
            <pc:docMk/>
            <pc:sldMk cId="3359279537" sldId="1008"/>
            <ac:picMk id="4" creationId="{ADBC2165-1DDE-CB6A-0E84-9CDAF9629D7D}"/>
          </ac:picMkLst>
        </pc:picChg>
        <pc:picChg chg="add mod">
          <ac:chgData name="Isemann, Theresa" userId="S::54850@icf.com::c71f6118-da48-4535-8bba-fea3673f1040" providerId="AD" clId="Web-{9DB002B7-AB4E-F1EB-1170-FC52B534E695}" dt="2022-05-26T22:46:17.431" v="1817" actId="1076"/>
          <ac:picMkLst>
            <pc:docMk/>
            <pc:sldMk cId="3359279537" sldId="1008"/>
            <ac:picMk id="9" creationId="{D85D6EA8-AD08-2313-3169-3531CBF0BB4D}"/>
          </ac:picMkLst>
        </pc:picChg>
      </pc:sldChg>
    </pc:docChg>
  </pc:docChgLst>
  <pc:docChgLst>
    <pc:chgData name="Mayer, Alex" userId="S::55858@icf.com::87d249d5-799a-4382-884e-32a10ec3730f" providerId="AD" clId="Web-{C0FA3FAD-3509-B736-7239-76E1FAA0DD8B}"/>
    <pc:docChg chg="modSld">
      <pc:chgData name="Mayer, Alex" userId="S::55858@icf.com::87d249d5-799a-4382-884e-32a10ec3730f" providerId="AD" clId="Web-{C0FA3FAD-3509-B736-7239-76E1FAA0DD8B}" dt="2022-12-16T14:15:28.072" v="23" actId="20577"/>
      <pc:docMkLst>
        <pc:docMk/>
      </pc:docMkLst>
      <pc:sldChg chg="modSp">
        <pc:chgData name="Mayer, Alex" userId="S::55858@icf.com::87d249d5-799a-4382-884e-32a10ec3730f" providerId="AD" clId="Web-{C0FA3FAD-3509-B736-7239-76E1FAA0DD8B}" dt="2022-12-16T14:14:49.086" v="11"/>
        <pc:sldMkLst>
          <pc:docMk/>
          <pc:sldMk cId="2495550628" sldId="998"/>
        </pc:sldMkLst>
        <pc:graphicFrameChg chg="mod modGraphic">
          <ac:chgData name="Mayer, Alex" userId="S::55858@icf.com::87d249d5-799a-4382-884e-32a10ec3730f" providerId="AD" clId="Web-{C0FA3FAD-3509-B736-7239-76E1FAA0DD8B}" dt="2022-12-16T14:14:49.086" v="11"/>
          <ac:graphicFrameMkLst>
            <pc:docMk/>
            <pc:sldMk cId="2495550628" sldId="998"/>
            <ac:graphicFrameMk id="10" creationId="{00000000-0000-0000-0000-000000000000}"/>
          </ac:graphicFrameMkLst>
        </pc:graphicFrameChg>
      </pc:sldChg>
      <pc:sldChg chg="modSp">
        <pc:chgData name="Mayer, Alex" userId="S::55858@icf.com::87d249d5-799a-4382-884e-32a10ec3730f" providerId="AD" clId="Web-{C0FA3FAD-3509-B736-7239-76E1FAA0DD8B}" dt="2022-12-16T14:15:28.072" v="23" actId="20577"/>
        <pc:sldMkLst>
          <pc:docMk/>
          <pc:sldMk cId="962436247" sldId="1006"/>
        </pc:sldMkLst>
        <pc:spChg chg="mod">
          <ac:chgData name="Mayer, Alex" userId="S::55858@icf.com::87d249d5-799a-4382-884e-32a10ec3730f" providerId="AD" clId="Web-{C0FA3FAD-3509-B736-7239-76E1FAA0DD8B}" dt="2022-12-16T14:15:28.072" v="23" actId="20577"/>
          <ac:spMkLst>
            <pc:docMk/>
            <pc:sldMk cId="962436247" sldId="1006"/>
            <ac:spMk id="2" creationId="{0102E317-6120-4D16-90E4-DE1AB86692AD}"/>
          </ac:spMkLst>
        </pc:spChg>
      </pc:sldChg>
    </pc:docChg>
  </pc:docChgLst>
  <pc:docChgLst>
    <pc:chgData name="Vaidya, Surhud" userId="de0b52f8-93ed-43b8-b93a-c1744b985d9e" providerId="ADAL" clId="{21800126-8038-4457-B0AC-4A9F2BEC9BFE}"/>
    <pc:docChg chg="custSel modSld">
      <pc:chgData name="Vaidya, Surhud" userId="de0b52f8-93ed-43b8-b93a-c1744b985d9e" providerId="ADAL" clId="{21800126-8038-4457-B0AC-4A9F2BEC9BFE}" dt="2022-06-06T20:58:17.936" v="1048" actId="20577"/>
      <pc:docMkLst>
        <pc:docMk/>
      </pc:docMkLst>
      <pc:sldChg chg="modSp mod">
        <pc:chgData name="Vaidya, Surhud" userId="de0b52f8-93ed-43b8-b93a-c1744b985d9e" providerId="ADAL" clId="{21800126-8038-4457-B0AC-4A9F2BEC9BFE}" dt="2022-06-02T13:48:37.734" v="33" actId="20577"/>
        <pc:sldMkLst>
          <pc:docMk/>
          <pc:sldMk cId="3069536178" sldId="978"/>
        </pc:sldMkLst>
        <pc:spChg chg="mod">
          <ac:chgData name="Vaidya, Surhud" userId="de0b52f8-93ed-43b8-b93a-c1744b985d9e" providerId="ADAL" clId="{21800126-8038-4457-B0AC-4A9F2BEC9BFE}" dt="2022-06-02T13:48:37.734" v="33" actId="20577"/>
          <ac:spMkLst>
            <pc:docMk/>
            <pc:sldMk cId="3069536178" sldId="978"/>
            <ac:spMk id="2" creationId="{0102E317-6120-4D16-90E4-DE1AB86692AD}"/>
          </ac:spMkLst>
        </pc:spChg>
      </pc:sldChg>
      <pc:sldChg chg="modSp mod">
        <pc:chgData name="Vaidya, Surhud" userId="de0b52f8-93ed-43b8-b93a-c1744b985d9e" providerId="ADAL" clId="{21800126-8038-4457-B0AC-4A9F2BEC9BFE}" dt="2022-06-06T20:58:17.936" v="1048" actId="20577"/>
        <pc:sldMkLst>
          <pc:docMk/>
          <pc:sldMk cId="1118006909" sldId="987"/>
        </pc:sldMkLst>
        <pc:spChg chg="mod">
          <ac:chgData name="Vaidya, Surhud" userId="de0b52f8-93ed-43b8-b93a-c1744b985d9e" providerId="ADAL" clId="{21800126-8038-4457-B0AC-4A9F2BEC9BFE}" dt="2022-06-06T20:58:17.936" v="1048" actId="20577"/>
          <ac:spMkLst>
            <pc:docMk/>
            <pc:sldMk cId="1118006909" sldId="987"/>
            <ac:spMk id="19" creationId="{A16652DE-2701-B673-8C60-37C16B1C4911}"/>
          </ac:spMkLst>
        </pc:spChg>
      </pc:sldChg>
      <pc:sldChg chg="modSp mod">
        <pc:chgData name="Vaidya, Surhud" userId="de0b52f8-93ed-43b8-b93a-c1744b985d9e" providerId="ADAL" clId="{21800126-8038-4457-B0AC-4A9F2BEC9BFE}" dt="2022-06-02T13:48:55.142" v="66" actId="20577"/>
        <pc:sldMkLst>
          <pc:docMk/>
          <pc:sldMk cId="3500856122" sldId="1010"/>
        </pc:sldMkLst>
        <pc:spChg chg="mod">
          <ac:chgData name="Vaidya, Surhud" userId="de0b52f8-93ed-43b8-b93a-c1744b985d9e" providerId="ADAL" clId="{21800126-8038-4457-B0AC-4A9F2BEC9BFE}" dt="2022-06-02T13:48:55.142" v="66" actId="20577"/>
          <ac:spMkLst>
            <pc:docMk/>
            <pc:sldMk cId="3500856122" sldId="1010"/>
            <ac:spMk id="2" creationId="{0102E317-6120-4D16-90E4-DE1AB86692AD}"/>
          </ac:spMkLst>
        </pc:spChg>
      </pc:sldChg>
      <pc:sldChg chg="modSp mod">
        <pc:chgData name="Vaidya, Surhud" userId="de0b52f8-93ed-43b8-b93a-c1744b985d9e" providerId="ADAL" clId="{21800126-8038-4457-B0AC-4A9F2BEC9BFE}" dt="2022-06-03T19:59:28.534" v="130" actId="20577"/>
        <pc:sldMkLst>
          <pc:docMk/>
          <pc:sldMk cId="3710058451" sldId="1011"/>
        </pc:sldMkLst>
        <pc:spChg chg="mod">
          <ac:chgData name="Vaidya, Surhud" userId="de0b52f8-93ed-43b8-b93a-c1744b985d9e" providerId="ADAL" clId="{21800126-8038-4457-B0AC-4A9F2BEC9BFE}" dt="2022-06-03T19:59:28.534" v="130" actId="20577"/>
          <ac:spMkLst>
            <pc:docMk/>
            <pc:sldMk cId="3710058451" sldId="1011"/>
            <ac:spMk id="13" creationId="{3B0FAE7D-9EA1-DCE6-1084-371D5C3172CD}"/>
          </ac:spMkLst>
        </pc:spChg>
      </pc:sldChg>
    </pc:docChg>
  </pc:docChgLst>
  <pc:docChgLst>
    <pc:chgData name="Isemann, Theresa" userId="S::54850@icf.com::c71f6118-da48-4535-8bba-fea3673f1040" providerId="AD" clId="Web-{E6493B43-1B91-F2F0-9900-1088FB9DE4D7}"/>
    <pc:docChg chg="modSld">
      <pc:chgData name="Isemann, Theresa" userId="S::54850@icf.com::c71f6118-da48-4535-8bba-fea3673f1040" providerId="AD" clId="Web-{E6493B43-1B91-F2F0-9900-1088FB9DE4D7}" dt="2022-11-18T19:56:02.229" v="30" actId="20577"/>
      <pc:docMkLst>
        <pc:docMk/>
      </pc:docMkLst>
      <pc:sldChg chg="modSp">
        <pc:chgData name="Isemann, Theresa" userId="S::54850@icf.com::c71f6118-da48-4535-8bba-fea3673f1040" providerId="AD" clId="Web-{E6493B43-1B91-F2F0-9900-1088FB9DE4D7}" dt="2022-11-18T19:56:02.229" v="30" actId="20577"/>
        <pc:sldMkLst>
          <pc:docMk/>
          <pc:sldMk cId="2440582162" sldId="306"/>
        </pc:sldMkLst>
        <pc:spChg chg="mod">
          <ac:chgData name="Isemann, Theresa" userId="S::54850@icf.com::c71f6118-da48-4535-8bba-fea3673f1040" providerId="AD" clId="Web-{E6493B43-1B91-F2F0-9900-1088FB9DE4D7}" dt="2022-11-18T19:56:02.229" v="30" actId="20577"/>
          <ac:spMkLst>
            <pc:docMk/>
            <pc:sldMk cId="2440582162" sldId="306"/>
            <ac:spMk id="3" creationId="{00000000-0000-0000-0000-000000000000}"/>
          </ac:spMkLst>
        </pc:spChg>
      </pc:sldChg>
    </pc:docChg>
  </pc:docChgLst>
  <pc:docChgLst>
    <pc:chgData name="Sciano, Damian" userId="S::scianod_coned.com#ext#@icfonline.onmicrosoft.com::c0b83cd1-8276-4024-b534-d813f4f954e5" providerId="AD" clId="Web-{DC1860C4-EC24-94D6-C342-6FBFF591703A}"/>
    <pc:docChg chg="modSld">
      <pc:chgData name="Sciano, Damian" userId="S::scianod_coned.com#ext#@icfonline.onmicrosoft.com::c0b83cd1-8276-4024-b534-d813f4f954e5" providerId="AD" clId="Web-{DC1860C4-EC24-94D6-C342-6FBFF591703A}" dt="2022-12-09T21:03:10.329" v="1"/>
      <pc:docMkLst>
        <pc:docMk/>
      </pc:docMkLst>
      <pc:sldChg chg="modSp">
        <pc:chgData name="Sciano, Damian" userId="S::scianod_coned.com#ext#@icfonline.onmicrosoft.com::c0b83cd1-8276-4024-b534-d813f4f954e5" providerId="AD" clId="Web-{DC1860C4-EC24-94D6-C342-6FBFF591703A}" dt="2022-12-09T21:03:10.329" v="1"/>
        <pc:sldMkLst>
          <pc:docMk/>
          <pc:sldMk cId="2495550628" sldId="998"/>
        </pc:sldMkLst>
        <pc:graphicFrameChg chg="mod modGraphic">
          <ac:chgData name="Sciano, Damian" userId="S::scianod_coned.com#ext#@icfonline.onmicrosoft.com::c0b83cd1-8276-4024-b534-d813f4f954e5" providerId="AD" clId="Web-{DC1860C4-EC24-94D6-C342-6FBFF591703A}" dt="2022-12-09T21:03:10.329" v="1"/>
          <ac:graphicFrameMkLst>
            <pc:docMk/>
            <pc:sldMk cId="2495550628" sldId="998"/>
            <ac:graphicFrameMk id="10" creationId="{00000000-0000-0000-0000-000000000000}"/>
          </ac:graphicFrameMkLst>
        </pc:graphicFrameChg>
      </pc:sldChg>
    </pc:docChg>
  </pc:docChgLst>
  <pc:docChgLst>
    <pc:chgData name="Kastner, Lauren" userId="9f8d6c14-4dd4-428f-867f-1091fac4d4f5" providerId="ADAL" clId="{FB037AF2-8C54-4CFF-AF55-B141079C5015}"/>
    <pc:docChg chg="undo custSel addSld delSld modSld">
      <pc:chgData name="Kastner, Lauren" userId="9f8d6c14-4dd4-428f-867f-1091fac4d4f5" providerId="ADAL" clId="{FB037AF2-8C54-4CFF-AF55-B141079C5015}" dt="2022-06-03T19:57:48.627" v="864" actId="20577"/>
      <pc:docMkLst>
        <pc:docMk/>
      </pc:docMkLst>
      <pc:sldChg chg="addSp modSp add mod">
        <pc:chgData name="Kastner, Lauren" userId="9f8d6c14-4dd4-428f-867f-1091fac4d4f5" providerId="ADAL" clId="{FB037AF2-8C54-4CFF-AF55-B141079C5015}" dt="2022-06-03T19:49:48.085" v="39" actId="1076"/>
        <pc:sldMkLst>
          <pc:docMk/>
          <pc:sldMk cId="1443095356" sldId="1000"/>
        </pc:sldMkLst>
        <pc:spChg chg="add mod">
          <ac:chgData name="Kastner, Lauren" userId="9f8d6c14-4dd4-428f-867f-1091fac4d4f5" providerId="ADAL" clId="{FB037AF2-8C54-4CFF-AF55-B141079C5015}" dt="2022-06-03T19:49:48.085" v="39" actId="1076"/>
          <ac:spMkLst>
            <pc:docMk/>
            <pc:sldMk cId="1443095356" sldId="1000"/>
            <ac:spMk id="2" creationId="{F08AB827-C876-4310-A23C-DCDBD7506FF4}"/>
          </ac:spMkLst>
        </pc:spChg>
      </pc:sldChg>
      <pc:sldChg chg="add del">
        <pc:chgData name="Kastner, Lauren" userId="9f8d6c14-4dd4-428f-867f-1091fac4d4f5" providerId="ADAL" clId="{FB037AF2-8C54-4CFF-AF55-B141079C5015}" dt="2022-06-03T19:50:01.090" v="40" actId="47"/>
        <pc:sldMkLst>
          <pc:docMk/>
          <pc:sldMk cId="2702868421" sldId="1001"/>
        </pc:sldMkLst>
      </pc:sldChg>
      <pc:sldChg chg="addSp delSp modSp add mod">
        <pc:chgData name="Kastner, Lauren" userId="9f8d6c14-4dd4-428f-867f-1091fac4d4f5" providerId="ADAL" clId="{FB037AF2-8C54-4CFF-AF55-B141079C5015}" dt="2022-06-03T19:57:48.627" v="864" actId="20577"/>
        <pc:sldMkLst>
          <pc:docMk/>
          <pc:sldMk cId="3029098998" sldId="1002"/>
        </pc:sldMkLst>
        <pc:spChg chg="mod">
          <ac:chgData name="Kastner, Lauren" userId="9f8d6c14-4dd4-428f-867f-1091fac4d4f5" providerId="ADAL" clId="{FB037AF2-8C54-4CFF-AF55-B141079C5015}" dt="2022-06-03T19:52:02.490" v="165" actId="20577"/>
          <ac:spMkLst>
            <pc:docMk/>
            <pc:sldMk cId="3029098998" sldId="1002"/>
            <ac:spMk id="17" creationId="{DDAA506F-EE3D-4BDF-AA55-0C92EE2D81C7}"/>
          </ac:spMkLst>
        </pc:spChg>
        <pc:spChg chg="mod">
          <ac:chgData name="Kastner, Lauren" userId="9f8d6c14-4dd4-428f-867f-1091fac4d4f5" providerId="ADAL" clId="{FB037AF2-8C54-4CFF-AF55-B141079C5015}" dt="2022-06-03T19:51:39.285" v="125" actId="20577"/>
          <ac:spMkLst>
            <pc:docMk/>
            <pc:sldMk cId="3029098998" sldId="1002"/>
            <ac:spMk id="18" creationId="{B5B06D4A-6FF4-48E5-9FD0-5C1AFAA320B2}"/>
          </ac:spMkLst>
        </pc:spChg>
        <pc:spChg chg="mod">
          <ac:chgData name="Kastner, Lauren" userId="9f8d6c14-4dd4-428f-867f-1091fac4d4f5" providerId="ADAL" clId="{FB037AF2-8C54-4CFF-AF55-B141079C5015}" dt="2022-06-03T19:50:42.140" v="48" actId="20577"/>
          <ac:spMkLst>
            <pc:docMk/>
            <pc:sldMk cId="3029098998" sldId="1002"/>
            <ac:spMk id="19" creationId="{92D8967A-C29B-404F-949A-2E1BE39E76CB}"/>
          </ac:spMkLst>
        </pc:spChg>
        <pc:spChg chg="add del mod">
          <ac:chgData name="Kastner, Lauren" userId="9f8d6c14-4dd4-428f-867f-1091fac4d4f5" providerId="ADAL" clId="{FB037AF2-8C54-4CFF-AF55-B141079C5015}" dt="2022-06-03T19:53:59.137" v="362"/>
          <ac:spMkLst>
            <pc:docMk/>
            <pc:sldMk cId="3029098998" sldId="1002"/>
            <ac:spMk id="26" creationId="{8DECDF7F-272E-4549-B704-8D659CB8AF37}"/>
          </ac:spMkLst>
        </pc:spChg>
        <pc:spChg chg="mod">
          <ac:chgData name="Kastner, Lauren" userId="9f8d6c14-4dd4-428f-867f-1091fac4d4f5" providerId="ADAL" clId="{FB037AF2-8C54-4CFF-AF55-B141079C5015}" dt="2022-06-03T19:57:20.580" v="860" actId="20577"/>
          <ac:spMkLst>
            <pc:docMk/>
            <pc:sldMk cId="3029098998" sldId="1002"/>
            <ac:spMk id="27" creationId="{03B63E58-CCE4-463F-8181-9EE5A315D21F}"/>
          </ac:spMkLst>
        </pc:spChg>
        <pc:spChg chg="mod">
          <ac:chgData name="Kastner, Lauren" userId="9f8d6c14-4dd4-428f-867f-1091fac4d4f5" providerId="ADAL" clId="{FB037AF2-8C54-4CFF-AF55-B141079C5015}" dt="2022-06-03T19:57:48.627" v="864" actId="20577"/>
          <ac:spMkLst>
            <pc:docMk/>
            <pc:sldMk cId="3029098998" sldId="1002"/>
            <ac:spMk id="29" creationId="{9D981183-5FB8-4378-9957-6DD9C3369471}"/>
          </ac:spMkLst>
        </pc:spChg>
        <pc:spChg chg="mod">
          <ac:chgData name="Kastner, Lauren" userId="9f8d6c14-4dd4-428f-867f-1091fac4d4f5" providerId="ADAL" clId="{FB037AF2-8C54-4CFF-AF55-B141079C5015}" dt="2022-06-03T19:51:23.126" v="123" actId="20577"/>
          <ac:spMkLst>
            <pc:docMk/>
            <pc:sldMk cId="3029098998" sldId="1002"/>
            <ac:spMk id="30" creationId="{25BFA24E-E9BD-4C40-A83D-A02ADE0A7779}"/>
          </ac:spMkLst>
        </pc:spChg>
        <pc:spChg chg="mod">
          <ac:chgData name="Kastner, Lauren" userId="9f8d6c14-4dd4-428f-867f-1091fac4d4f5" providerId="ADAL" clId="{FB037AF2-8C54-4CFF-AF55-B141079C5015}" dt="2022-06-03T19:55:57.859" v="663" actId="14100"/>
          <ac:spMkLst>
            <pc:docMk/>
            <pc:sldMk cId="3029098998" sldId="1002"/>
            <ac:spMk id="31" creationId="{4C980154-3595-40F0-A548-1D094C1785E6}"/>
          </ac:spMkLst>
        </pc:spChg>
        <pc:spChg chg="mod">
          <ac:chgData name="Kastner, Lauren" userId="9f8d6c14-4dd4-428f-867f-1091fac4d4f5" providerId="ADAL" clId="{FB037AF2-8C54-4CFF-AF55-B141079C5015}" dt="2022-06-03T19:55:54.259" v="662" actId="20577"/>
          <ac:spMkLst>
            <pc:docMk/>
            <pc:sldMk cId="3029098998" sldId="1002"/>
            <ac:spMk id="33" creationId="{36C3AD7C-D5FA-419C-8687-BD8F411B2CF3}"/>
          </ac:spMkLst>
        </pc:spChg>
        <pc:spChg chg="add mod">
          <ac:chgData name="Kastner, Lauren" userId="9f8d6c14-4dd4-428f-867f-1091fac4d4f5" providerId="ADAL" clId="{FB037AF2-8C54-4CFF-AF55-B141079C5015}" dt="2022-06-03T19:57:09.723" v="819" actId="20577"/>
          <ac:spMkLst>
            <pc:docMk/>
            <pc:sldMk cId="3029098998" sldId="1002"/>
            <ac:spMk id="34" creationId="{83CAE7C2-9BFC-4889-9D01-D43AD221C21A}"/>
          </ac:spMkLst>
        </pc:spChg>
        <pc:spChg chg="add del mod">
          <ac:chgData name="Kastner, Lauren" userId="9f8d6c14-4dd4-428f-867f-1091fac4d4f5" providerId="ADAL" clId="{FB037AF2-8C54-4CFF-AF55-B141079C5015}" dt="2022-06-03T19:50:34.549" v="46"/>
          <ac:spMkLst>
            <pc:docMk/>
            <pc:sldMk cId="3029098998" sldId="1002"/>
            <ac:spMk id="36" creationId="{C176756E-36C9-4BF2-B8F6-4FBE0E0C312E}"/>
          </ac:spMkLst>
        </pc:spChg>
        <pc:spChg chg="add mod">
          <ac:chgData name="Kastner, Lauren" userId="9f8d6c14-4dd4-428f-867f-1091fac4d4f5" providerId="ADAL" clId="{FB037AF2-8C54-4CFF-AF55-B141079C5015}" dt="2022-06-03T19:55:23.746" v="632" actId="1076"/>
          <ac:spMkLst>
            <pc:docMk/>
            <pc:sldMk cId="3029098998" sldId="1002"/>
            <ac:spMk id="37" creationId="{42D2A380-2CC2-4381-8086-D3C3BA809CAC}"/>
          </ac:spMkLst>
        </pc:spChg>
        <pc:spChg chg="mod">
          <ac:chgData name="Kastner, Lauren" userId="9f8d6c14-4dd4-428f-867f-1091fac4d4f5" providerId="ADAL" clId="{FB037AF2-8C54-4CFF-AF55-B141079C5015}" dt="2022-06-03T19:54:48.707" v="547" actId="1076"/>
          <ac:spMkLst>
            <pc:docMk/>
            <pc:sldMk cId="3029098998" sldId="1002"/>
            <ac:spMk id="38" creationId="{EB8A9603-99D8-445E-905A-5674B868F634}"/>
          </ac:spMkLst>
        </pc:spChg>
        <pc:spChg chg="add del">
          <ac:chgData name="Kastner, Lauren" userId="9f8d6c14-4dd4-428f-867f-1091fac4d4f5" providerId="ADAL" clId="{FB037AF2-8C54-4CFF-AF55-B141079C5015}" dt="2022-06-03T19:50:56.176" v="51" actId="478"/>
          <ac:spMkLst>
            <pc:docMk/>
            <pc:sldMk cId="3029098998" sldId="1002"/>
            <ac:spMk id="39" creationId="{5B2C12E2-A8B1-4844-A4B9-AC2E7FBEA0C1}"/>
          </ac:spMkLst>
        </pc:spChg>
        <pc:spChg chg="mod">
          <ac:chgData name="Kastner, Lauren" userId="9f8d6c14-4dd4-428f-867f-1091fac4d4f5" providerId="ADAL" clId="{FB037AF2-8C54-4CFF-AF55-B141079C5015}" dt="2022-06-03T19:56:44.597" v="748" actId="14100"/>
          <ac:spMkLst>
            <pc:docMk/>
            <pc:sldMk cId="3029098998" sldId="1002"/>
            <ac:spMk id="41" creationId="{ABC18484-5E6F-4CB7-AC78-20A149454120}"/>
          </ac:spMkLst>
        </pc:spChg>
        <pc:spChg chg="mod">
          <ac:chgData name="Kastner, Lauren" userId="9f8d6c14-4dd4-428f-867f-1091fac4d4f5" providerId="ADAL" clId="{FB037AF2-8C54-4CFF-AF55-B141079C5015}" dt="2022-06-03T19:56:55.957" v="792" actId="20577"/>
          <ac:spMkLst>
            <pc:docMk/>
            <pc:sldMk cId="3029098998" sldId="1002"/>
            <ac:spMk id="48" creationId="{1A984163-52DF-4B24-ACB4-C8921A5E0064}"/>
          </ac:spMkLst>
        </pc:spChg>
        <pc:picChg chg="add del">
          <ac:chgData name="Kastner, Lauren" userId="9f8d6c14-4dd4-428f-867f-1091fac4d4f5" providerId="ADAL" clId="{FB037AF2-8C54-4CFF-AF55-B141079C5015}" dt="2022-06-03T19:50:29.938" v="43" actId="478"/>
          <ac:picMkLst>
            <pc:docMk/>
            <pc:sldMk cId="3029098998" sldId="1002"/>
            <ac:picMk id="43" creationId="{42BEA7AD-CB64-48F8-BB35-ECEE4FA7F8CE}"/>
          </ac:picMkLst>
        </pc:picChg>
      </pc:sldChg>
      <pc:sldChg chg="add">
        <pc:chgData name="Kastner, Lauren" userId="9f8d6c14-4dd4-428f-867f-1091fac4d4f5" providerId="ADAL" clId="{FB037AF2-8C54-4CFF-AF55-B141079C5015}" dt="2022-06-03T19:49:21.574" v="0"/>
        <pc:sldMkLst>
          <pc:docMk/>
          <pc:sldMk cId="2274994183" sldId="1003"/>
        </pc:sldMkLst>
      </pc:sldChg>
      <pc:sldChg chg="del">
        <pc:chgData name="Kastner, Lauren" userId="9f8d6c14-4dd4-428f-867f-1091fac4d4f5" providerId="ADAL" clId="{FB037AF2-8C54-4CFF-AF55-B141079C5015}" dt="2022-06-03T19:49:23.644" v="1" actId="47"/>
        <pc:sldMkLst>
          <pc:docMk/>
          <pc:sldMk cId="1966158661" sldId="1009"/>
        </pc:sldMkLst>
      </pc:sldChg>
    </pc:docChg>
  </pc:docChgLst>
  <pc:docChgLst>
    <pc:chgData clId="Web-{E6493B43-1B91-F2F0-9900-1088FB9DE4D7}"/>
    <pc:docChg chg="modSld">
      <pc:chgData name="" userId="" providerId="" clId="Web-{E6493B43-1B91-F2F0-9900-1088FB9DE4D7}" dt="2022-11-18T19:55:47.510" v="3" actId="20577"/>
      <pc:docMkLst>
        <pc:docMk/>
      </pc:docMkLst>
      <pc:sldChg chg="modSp">
        <pc:chgData name="" userId="" providerId="" clId="Web-{E6493B43-1B91-F2F0-9900-1088FB9DE4D7}" dt="2022-11-18T19:55:47.510" v="3" actId="20577"/>
        <pc:sldMkLst>
          <pc:docMk/>
          <pc:sldMk cId="2440582162" sldId="306"/>
        </pc:sldMkLst>
        <pc:spChg chg="mod">
          <ac:chgData name="" userId="" providerId="" clId="Web-{E6493B43-1B91-F2F0-9900-1088FB9DE4D7}" dt="2022-11-18T19:55:47.510" v="3" actId="20577"/>
          <ac:spMkLst>
            <pc:docMk/>
            <pc:sldMk cId="2440582162" sldId="306"/>
            <ac:spMk id="3" creationId="{00000000-0000-0000-0000-000000000000}"/>
          </ac:spMkLst>
        </pc:spChg>
      </pc:sldChg>
    </pc:docChg>
  </pc:docChgLst>
  <pc:docChgLst>
    <pc:chgData name="Alex Mayer" userId="87d249d5-799a-4382-884e-32a10ec3730f" providerId="ADAL" clId="{3911751D-C3FE-974A-8819-456F9771CBDC}"/>
    <pc:docChg chg="undo custSel modSld sldOrd">
      <pc:chgData name="Alex Mayer" userId="87d249d5-799a-4382-884e-32a10ec3730f" providerId="ADAL" clId="{3911751D-C3FE-974A-8819-456F9771CBDC}" dt="2022-12-14T20:18:21.198" v="33" actId="20577"/>
      <pc:docMkLst>
        <pc:docMk/>
      </pc:docMkLst>
      <pc:sldChg chg="modSp mod">
        <pc:chgData name="Alex Mayer" userId="87d249d5-799a-4382-884e-32a10ec3730f" providerId="ADAL" clId="{3911751D-C3FE-974A-8819-456F9771CBDC}" dt="2022-12-08T21:39:58.575" v="18" actId="13926"/>
        <pc:sldMkLst>
          <pc:docMk/>
          <pc:sldMk cId="2495550628" sldId="998"/>
        </pc:sldMkLst>
        <pc:graphicFrameChg chg="mod modGraphic">
          <ac:chgData name="Alex Mayer" userId="87d249d5-799a-4382-884e-32a10ec3730f" providerId="ADAL" clId="{3911751D-C3FE-974A-8819-456F9771CBDC}" dt="2022-12-08T21:39:58.575" v="18" actId="13926"/>
          <ac:graphicFrameMkLst>
            <pc:docMk/>
            <pc:sldMk cId="2495550628" sldId="998"/>
            <ac:graphicFrameMk id="10" creationId="{00000000-0000-0000-0000-000000000000}"/>
          </ac:graphicFrameMkLst>
        </pc:graphicFrameChg>
      </pc:sldChg>
      <pc:sldChg chg="modSp mod">
        <pc:chgData name="Alex Mayer" userId="87d249d5-799a-4382-884e-32a10ec3730f" providerId="ADAL" clId="{3911751D-C3FE-974A-8819-456F9771CBDC}" dt="2022-12-14T20:18:21.198" v="33" actId="20577"/>
        <pc:sldMkLst>
          <pc:docMk/>
          <pc:sldMk cId="2122711253" sldId="1015"/>
        </pc:sldMkLst>
        <pc:spChg chg="mod">
          <ac:chgData name="Alex Mayer" userId="87d249d5-799a-4382-884e-32a10ec3730f" providerId="ADAL" clId="{3911751D-C3FE-974A-8819-456F9771CBDC}" dt="2022-12-14T20:18:21.198" v="33" actId="20577"/>
          <ac:spMkLst>
            <pc:docMk/>
            <pc:sldMk cId="2122711253" sldId="1015"/>
            <ac:spMk id="2" creationId="{7E09D618-91EC-BE98-1902-48AC5332C7F8}"/>
          </ac:spMkLst>
        </pc:spChg>
      </pc:sldChg>
      <pc:sldChg chg="ord delCm">
        <pc:chgData name="Alex Mayer" userId="87d249d5-799a-4382-884e-32a10ec3730f" providerId="ADAL" clId="{3911751D-C3FE-974A-8819-456F9771CBDC}" dt="2022-12-14T15:32:12.918" v="20"/>
        <pc:sldMkLst>
          <pc:docMk/>
          <pc:sldMk cId="3210480305" sldId="1016"/>
        </pc:sldMkLst>
      </pc:sldChg>
    </pc:docChg>
  </pc:docChgLst>
  <pc:docChgLst>
    <pc:chgData name="Mayer, Alex" userId="S::55858@icf.com::87d249d5-799a-4382-884e-32a10ec3730f" providerId="AD" clId="Web-{FEE5A65E-1E28-51DD-1A69-F4838370D6F3}"/>
    <pc:docChg chg="modSld">
      <pc:chgData name="Mayer, Alex" userId="S::55858@icf.com::87d249d5-799a-4382-884e-32a10ec3730f" providerId="AD" clId="Web-{FEE5A65E-1E28-51DD-1A69-F4838370D6F3}" dt="2022-06-06T19:24:24.100" v="4" actId="20577"/>
      <pc:docMkLst>
        <pc:docMk/>
      </pc:docMkLst>
      <pc:sldChg chg="addSp modSp">
        <pc:chgData name="Mayer, Alex" userId="S::55858@icf.com::87d249d5-799a-4382-884e-32a10ec3730f" providerId="AD" clId="Web-{FEE5A65E-1E28-51DD-1A69-F4838370D6F3}" dt="2022-06-06T19:24:24.100" v="4" actId="20577"/>
        <pc:sldMkLst>
          <pc:docMk/>
          <pc:sldMk cId="1306470026" sldId="1007"/>
        </pc:sldMkLst>
        <pc:spChg chg="mod">
          <ac:chgData name="Mayer, Alex" userId="S::55858@icf.com::87d249d5-799a-4382-884e-32a10ec3730f" providerId="AD" clId="Web-{FEE5A65E-1E28-51DD-1A69-F4838370D6F3}" dt="2022-06-06T19:24:24.100" v="4" actId="20577"/>
          <ac:spMkLst>
            <pc:docMk/>
            <pc:sldMk cId="1306470026" sldId="1007"/>
            <ac:spMk id="5" creationId="{6E96EB7A-D623-1E3C-53B4-021D1D8F5B9D}"/>
          </ac:spMkLst>
        </pc:spChg>
        <pc:picChg chg="add mod">
          <ac:chgData name="Mayer, Alex" userId="S::55858@icf.com::87d249d5-799a-4382-884e-32a10ec3730f" providerId="AD" clId="Web-{FEE5A65E-1E28-51DD-1A69-F4838370D6F3}" dt="2022-06-06T19:24:09.053" v="2" actId="1076"/>
          <ac:picMkLst>
            <pc:docMk/>
            <pc:sldMk cId="1306470026" sldId="1007"/>
            <ac:picMk id="2" creationId="{75148A1B-017F-22AC-18A9-D1EDE54913EB}"/>
          </ac:picMkLst>
        </pc:picChg>
      </pc:sldChg>
    </pc:docChg>
  </pc:docChgLst>
  <pc:docChgLst>
    <pc:chgData name="Vaidya, Surhud" userId="de0b52f8-93ed-43b8-b93a-c1744b985d9e" providerId="ADAL" clId="{66D3A74C-82FE-41E3-A9C1-580761070CF8}"/>
    <pc:docChg chg="custSel modSld">
      <pc:chgData name="Vaidya, Surhud" userId="de0b52f8-93ed-43b8-b93a-c1744b985d9e" providerId="ADAL" clId="{66D3A74C-82FE-41E3-A9C1-580761070CF8}" dt="2022-05-23T20:46:52.751" v="1816" actId="20577"/>
      <pc:docMkLst>
        <pc:docMk/>
      </pc:docMkLst>
      <pc:sldChg chg="modSp mod modNotesTx">
        <pc:chgData name="Vaidya, Surhud" userId="de0b52f8-93ed-43b8-b93a-c1744b985d9e" providerId="ADAL" clId="{66D3A74C-82FE-41E3-A9C1-580761070CF8}" dt="2022-05-23T20:40:25.477" v="1055" actId="403"/>
        <pc:sldMkLst>
          <pc:docMk/>
          <pc:sldMk cId="1118006909" sldId="987"/>
        </pc:sldMkLst>
        <pc:spChg chg="mod">
          <ac:chgData name="Vaidya, Surhud" userId="de0b52f8-93ed-43b8-b93a-c1744b985d9e" providerId="ADAL" clId="{66D3A74C-82FE-41E3-A9C1-580761070CF8}" dt="2022-05-23T20:32:34.102" v="80" actId="20577"/>
          <ac:spMkLst>
            <pc:docMk/>
            <pc:sldMk cId="1118006909" sldId="987"/>
            <ac:spMk id="18" creationId="{6999808C-EC0F-6C06-953A-0C310BF31BB1}"/>
          </ac:spMkLst>
        </pc:spChg>
        <pc:spChg chg="mod">
          <ac:chgData name="Vaidya, Surhud" userId="de0b52f8-93ed-43b8-b93a-c1744b985d9e" providerId="ADAL" clId="{66D3A74C-82FE-41E3-A9C1-580761070CF8}" dt="2022-05-23T20:40:25.477" v="1055" actId="403"/>
          <ac:spMkLst>
            <pc:docMk/>
            <pc:sldMk cId="1118006909" sldId="987"/>
            <ac:spMk id="19" creationId="{A16652DE-2701-B673-8C60-37C16B1C4911}"/>
          </ac:spMkLst>
        </pc:spChg>
      </pc:sldChg>
      <pc:sldChg chg="addSp delSp modSp mod">
        <pc:chgData name="Vaidya, Surhud" userId="de0b52f8-93ed-43b8-b93a-c1744b985d9e" providerId="ADAL" clId="{66D3A74C-82FE-41E3-A9C1-580761070CF8}" dt="2022-05-23T20:41:07.967" v="1060" actId="1076"/>
        <pc:sldMkLst>
          <pc:docMk/>
          <pc:sldMk cId="3500856122" sldId="1010"/>
        </pc:sldMkLst>
        <pc:spChg chg="del">
          <ac:chgData name="Vaidya, Surhud" userId="de0b52f8-93ed-43b8-b93a-c1744b985d9e" providerId="ADAL" clId="{66D3A74C-82FE-41E3-A9C1-580761070CF8}" dt="2022-05-23T20:40:54.530" v="1056" actId="478"/>
          <ac:spMkLst>
            <pc:docMk/>
            <pc:sldMk cId="3500856122" sldId="1010"/>
            <ac:spMk id="3" creationId="{7A88480A-AF15-3DF6-EC41-E8BA2811E46F}"/>
          </ac:spMkLst>
        </pc:spChg>
        <pc:picChg chg="add mod">
          <ac:chgData name="Vaidya, Surhud" userId="de0b52f8-93ed-43b8-b93a-c1744b985d9e" providerId="ADAL" clId="{66D3A74C-82FE-41E3-A9C1-580761070CF8}" dt="2022-05-23T20:41:07.967" v="1060" actId="1076"/>
          <ac:picMkLst>
            <pc:docMk/>
            <pc:sldMk cId="3500856122" sldId="1010"/>
            <ac:picMk id="4" creationId="{D669CD55-51BA-459B-8C1B-E87EEC8A501F}"/>
          </ac:picMkLst>
        </pc:picChg>
      </pc:sldChg>
      <pc:sldChg chg="modSp mod">
        <pc:chgData name="Vaidya, Surhud" userId="de0b52f8-93ed-43b8-b93a-c1744b985d9e" providerId="ADAL" clId="{66D3A74C-82FE-41E3-A9C1-580761070CF8}" dt="2022-05-23T20:46:52.751" v="1816" actId="20577"/>
        <pc:sldMkLst>
          <pc:docMk/>
          <pc:sldMk cId="3710058451" sldId="1011"/>
        </pc:sldMkLst>
        <pc:spChg chg="mod">
          <ac:chgData name="Vaidya, Surhud" userId="de0b52f8-93ed-43b8-b93a-c1744b985d9e" providerId="ADAL" clId="{66D3A74C-82FE-41E3-A9C1-580761070CF8}" dt="2022-05-23T20:41:54.587" v="1113" actId="20577"/>
          <ac:spMkLst>
            <pc:docMk/>
            <pc:sldMk cId="3710058451" sldId="1011"/>
            <ac:spMk id="7" creationId="{53A296CC-5C55-3343-B923-759FDF954585}"/>
          </ac:spMkLst>
        </pc:spChg>
        <pc:spChg chg="mod">
          <ac:chgData name="Vaidya, Surhud" userId="de0b52f8-93ed-43b8-b93a-c1744b985d9e" providerId="ADAL" clId="{66D3A74C-82FE-41E3-A9C1-580761070CF8}" dt="2022-05-23T20:42:33.564" v="1227" actId="20577"/>
          <ac:spMkLst>
            <pc:docMk/>
            <pc:sldMk cId="3710058451" sldId="1011"/>
            <ac:spMk id="10" creationId="{D18E06B6-63B1-D3E6-D6E7-2AB8A1B33C62}"/>
          </ac:spMkLst>
        </pc:spChg>
        <pc:spChg chg="mod">
          <ac:chgData name="Vaidya, Surhud" userId="de0b52f8-93ed-43b8-b93a-c1744b985d9e" providerId="ADAL" clId="{66D3A74C-82FE-41E3-A9C1-580761070CF8}" dt="2022-05-23T20:46:52.751" v="1816" actId="20577"/>
          <ac:spMkLst>
            <pc:docMk/>
            <pc:sldMk cId="3710058451" sldId="1011"/>
            <ac:spMk id="13" creationId="{3B0FAE7D-9EA1-DCE6-1084-371D5C3172CD}"/>
          </ac:spMkLst>
        </pc:spChg>
      </pc:sldChg>
    </pc:docChg>
  </pc:docChgLst>
  <pc:docChgLst>
    <pc:chgData name="Mayer, Alex" userId="S::55858@icf.com::87d249d5-799a-4382-884e-32a10ec3730f" providerId="AD" clId="Web-{A0C3AE35-2CC4-5DAF-FF9D-9B86C77AE54F}"/>
    <pc:docChg chg="modSld">
      <pc:chgData name="Mayer, Alex" userId="S::55858@icf.com::87d249d5-799a-4382-884e-32a10ec3730f" providerId="AD" clId="Web-{A0C3AE35-2CC4-5DAF-FF9D-9B86C77AE54F}" dt="2022-12-14T15:15:28.624" v="10" actId="20577"/>
      <pc:docMkLst>
        <pc:docMk/>
      </pc:docMkLst>
      <pc:sldChg chg="modSp">
        <pc:chgData name="Mayer, Alex" userId="S::55858@icf.com::87d249d5-799a-4382-884e-32a10ec3730f" providerId="AD" clId="Web-{A0C3AE35-2CC4-5DAF-FF9D-9B86C77AE54F}" dt="2022-12-14T15:15:28.624" v="10" actId="20577"/>
        <pc:sldMkLst>
          <pc:docMk/>
          <pc:sldMk cId="725647787" sldId="970"/>
        </pc:sldMkLst>
        <pc:spChg chg="mod">
          <ac:chgData name="Mayer, Alex" userId="S::55858@icf.com::87d249d5-799a-4382-884e-32a10ec3730f" providerId="AD" clId="Web-{A0C3AE35-2CC4-5DAF-FF9D-9B86C77AE54F}" dt="2022-12-14T15:15:28.624" v="10" actId="20577"/>
          <ac:spMkLst>
            <pc:docMk/>
            <pc:sldMk cId="725647787" sldId="970"/>
            <ac:spMk id="2" creationId="{0102E317-6120-4D16-90E4-DE1AB86692AD}"/>
          </ac:spMkLst>
        </pc:spChg>
      </pc:sldChg>
      <pc:sldChg chg="modSp delCm">
        <pc:chgData name="Mayer, Alex" userId="S::55858@icf.com::87d249d5-799a-4382-884e-32a10ec3730f" providerId="AD" clId="Web-{A0C3AE35-2CC4-5DAF-FF9D-9B86C77AE54F}" dt="2022-12-14T15:15:12.061" v="8" actId="20577"/>
        <pc:sldMkLst>
          <pc:docMk/>
          <pc:sldMk cId="3069536178" sldId="978"/>
        </pc:sldMkLst>
        <pc:spChg chg="mod">
          <ac:chgData name="Mayer, Alex" userId="S::55858@icf.com::87d249d5-799a-4382-884e-32a10ec3730f" providerId="AD" clId="Web-{A0C3AE35-2CC4-5DAF-FF9D-9B86C77AE54F}" dt="2022-12-14T15:15:12.061" v="8" actId="20577"/>
          <ac:spMkLst>
            <pc:docMk/>
            <pc:sldMk cId="3069536178" sldId="978"/>
            <ac:spMk id="2" creationId="{0102E317-6120-4D16-90E4-DE1AB86692AD}"/>
          </ac:spMkLst>
        </pc:spChg>
      </pc:sldChg>
    </pc:docChg>
  </pc:docChgLst>
  <pc:docChgLst>
    <pc:chgData name="Mayer, Alex" userId="S::55858@icf.com::87d249d5-799a-4382-884e-32a10ec3730f" providerId="AD" clId="Web-{6979AE69-A8CB-A7B1-23FE-986F659E832A}"/>
    <pc:docChg chg="sldOrd">
      <pc:chgData name="Mayer, Alex" userId="S::55858@icf.com::87d249d5-799a-4382-884e-32a10ec3730f" providerId="AD" clId="Web-{6979AE69-A8CB-A7B1-23FE-986F659E832A}" dt="2022-12-08T19:54:40.685" v="1"/>
      <pc:docMkLst>
        <pc:docMk/>
      </pc:docMkLst>
      <pc:sldChg chg="ord">
        <pc:chgData name="Mayer, Alex" userId="S::55858@icf.com::87d249d5-799a-4382-884e-32a10ec3730f" providerId="AD" clId="Web-{6979AE69-A8CB-A7B1-23FE-986F659E832A}" dt="2022-12-08T19:54:40.685" v="1"/>
        <pc:sldMkLst>
          <pc:docMk/>
          <pc:sldMk cId="725647787" sldId="970"/>
        </pc:sldMkLst>
      </pc:sldChg>
    </pc:docChg>
  </pc:docChgLst>
  <pc:docChgLst>
    <pc:chgData name="Mimnagh, Thomas" userId="S::50655@icf.com::ca9aae99-9021-4067-bbcf-b192af587d9d" providerId="AD" clId="Web-{A294F917-1942-F124-AAE7-B6FB1A42CC1C}"/>
    <pc:docChg chg="modSld">
      <pc:chgData name="Mimnagh, Thomas" userId="S::50655@icf.com::ca9aae99-9021-4067-bbcf-b192af587d9d" providerId="AD" clId="Web-{A294F917-1942-F124-AAE7-B6FB1A42CC1C}" dt="2022-06-06T20:48:10.535" v="14" actId="20577"/>
      <pc:docMkLst>
        <pc:docMk/>
      </pc:docMkLst>
      <pc:sldChg chg="modSp">
        <pc:chgData name="Mimnagh, Thomas" userId="S::50655@icf.com::ca9aae99-9021-4067-bbcf-b192af587d9d" providerId="AD" clId="Web-{A294F917-1942-F124-AAE7-B6FB1A42CC1C}" dt="2022-06-06T20:48:10.535" v="14" actId="20577"/>
        <pc:sldMkLst>
          <pc:docMk/>
          <pc:sldMk cId="1882244324" sldId="1012"/>
        </pc:sldMkLst>
        <pc:spChg chg="mod">
          <ac:chgData name="Mimnagh, Thomas" userId="S::50655@icf.com::ca9aae99-9021-4067-bbcf-b192af587d9d" providerId="AD" clId="Web-{A294F917-1942-F124-AAE7-B6FB1A42CC1C}" dt="2022-06-06T20:48:10.535" v="14" actId="20577"/>
          <ac:spMkLst>
            <pc:docMk/>
            <pc:sldMk cId="1882244324" sldId="1012"/>
            <ac:spMk id="13" creationId="{3B0FAE7D-9EA1-DCE6-1084-371D5C3172CD}"/>
          </ac:spMkLst>
        </pc:spChg>
      </pc:sldChg>
    </pc:docChg>
  </pc:docChgLst>
  <pc:docChgLst>
    <pc:chgData name="D'Costa, Patricia" userId="S::37517@icf.com::836fba11-dd37-4ba3-835d-b60358847f9d" providerId="AD" clId="Web-{D5C8A626-D12F-AC9B-7D2E-A908A7A93FD3}"/>
    <pc:docChg chg="modSld">
      <pc:chgData name="D'Costa, Patricia" userId="S::37517@icf.com::836fba11-dd37-4ba3-835d-b60358847f9d" providerId="AD" clId="Web-{D5C8A626-D12F-AC9B-7D2E-A908A7A93FD3}" dt="2022-05-30T16:24:52.257" v="273" actId="20577"/>
      <pc:docMkLst>
        <pc:docMk/>
      </pc:docMkLst>
      <pc:sldChg chg="modSp">
        <pc:chgData name="D'Costa, Patricia" userId="S::37517@icf.com::836fba11-dd37-4ba3-835d-b60358847f9d" providerId="AD" clId="Web-{D5C8A626-D12F-AC9B-7D2E-A908A7A93FD3}" dt="2022-05-30T16:24:52.257" v="273" actId="20577"/>
        <pc:sldMkLst>
          <pc:docMk/>
          <pc:sldMk cId="3359279537" sldId="1008"/>
        </pc:sldMkLst>
        <pc:spChg chg="mod">
          <ac:chgData name="D'Costa, Patricia" userId="S::37517@icf.com::836fba11-dd37-4ba3-835d-b60358847f9d" providerId="AD" clId="Web-{D5C8A626-D12F-AC9B-7D2E-A908A7A93FD3}" dt="2022-05-30T16:24:52.257" v="273" actId="20577"/>
          <ac:spMkLst>
            <pc:docMk/>
            <pc:sldMk cId="3359279537" sldId="1008"/>
            <ac:spMk id="6" creationId="{C6DA63EC-B2FA-D735-4FBF-44E7FAA83201}"/>
          </ac:spMkLst>
        </pc:spChg>
      </pc:sldChg>
    </pc:docChg>
  </pc:docChgLst>
  <pc:docChgLst>
    <pc:chgData name="Mayer, Alex" userId="S::55858@icf.com::87d249d5-799a-4382-884e-32a10ec3730f" providerId="AD" clId="Web-{AD93986D-80C7-9DC6-083F-0726F96943A7}"/>
    <pc:docChg chg="modSld">
      <pc:chgData name="Mayer, Alex" userId="S::55858@icf.com::87d249d5-799a-4382-884e-32a10ec3730f" providerId="AD" clId="Web-{AD93986D-80C7-9DC6-083F-0726F96943A7}" dt="2022-12-09T21:13:23.534" v="8" actId="20577"/>
      <pc:docMkLst>
        <pc:docMk/>
      </pc:docMkLst>
      <pc:sldChg chg="modSp">
        <pc:chgData name="Mayer, Alex" userId="S::55858@icf.com::87d249d5-799a-4382-884e-32a10ec3730f" providerId="AD" clId="Web-{AD93986D-80C7-9DC6-083F-0726F96943A7}" dt="2022-12-09T21:13:09.377" v="1"/>
        <pc:sldMkLst>
          <pc:docMk/>
          <pc:sldMk cId="2495550628" sldId="998"/>
        </pc:sldMkLst>
        <pc:graphicFrameChg chg="mod modGraphic">
          <ac:chgData name="Mayer, Alex" userId="S::55858@icf.com::87d249d5-799a-4382-884e-32a10ec3730f" providerId="AD" clId="Web-{AD93986D-80C7-9DC6-083F-0726F96943A7}" dt="2022-12-09T21:13:09.377" v="1"/>
          <ac:graphicFrameMkLst>
            <pc:docMk/>
            <pc:sldMk cId="2495550628" sldId="998"/>
            <ac:graphicFrameMk id="10" creationId="{00000000-0000-0000-0000-000000000000}"/>
          </ac:graphicFrameMkLst>
        </pc:graphicFrameChg>
      </pc:sldChg>
      <pc:sldChg chg="modSp">
        <pc:chgData name="Mayer, Alex" userId="S::55858@icf.com::87d249d5-799a-4382-884e-32a10ec3730f" providerId="AD" clId="Web-{AD93986D-80C7-9DC6-083F-0726F96943A7}" dt="2022-12-09T21:13:23.534" v="8" actId="20577"/>
        <pc:sldMkLst>
          <pc:docMk/>
          <pc:sldMk cId="962436247" sldId="1006"/>
        </pc:sldMkLst>
        <pc:spChg chg="mod">
          <ac:chgData name="Mayer, Alex" userId="S::55858@icf.com::87d249d5-799a-4382-884e-32a10ec3730f" providerId="AD" clId="Web-{AD93986D-80C7-9DC6-083F-0726F96943A7}" dt="2022-12-09T21:13:23.534" v="8" actId="20577"/>
          <ac:spMkLst>
            <pc:docMk/>
            <pc:sldMk cId="962436247" sldId="1006"/>
            <ac:spMk id="2" creationId="{0102E317-6120-4D16-90E4-DE1AB86692AD}"/>
          </ac:spMkLst>
        </pc:spChg>
      </pc:sldChg>
    </pc:docChg>
  </pc:docChgLst>
  <pc:docChgLst>
    <pc:chgData name="Mayer, Alex" userId="S::55858@icf.com::87d249d5-799a-4382-884e-32a10ec3730f" providerId="AD" clId="Web-{98CF7902-2C3D-944F-59AA-F9D1042D5877}"/>
    <pc:docChg chg="modSld">
      <pc:chgData name="Mayer, Alex" userId="S::55858@icf.com::87d249d5-799a-4382-884e-32a10ec3730f" providerId="AD" clId="Web-{98CF7902-2C3D-944F-59AA-F9D1042D5877}" dt="2022-12-08T21:38:59.048" v="5"/>
      <pc:docMkLst>
        <pc:docMk/>
      </pc:docMkLst>
      <pc:sldChg chg="addSp delSp modSp">
        <pc:chgData name="Mayer, Alex" userId="S::55858@icf.com::87d249d5-799a-4382-884e-32a10ec3730f" providerId="AD" clId="Web-{98CF7902-2C3D-944F-59AA-F9D1042D5877}" dt="2022-12-08T21:38:59.048" v="5"/>
        <pc:sldMkLst>
          <pc:docMk/>
          <pc:sldMk cId="2495550628" sldId="998"/>
        </pc:sldMkLst>
        <pc:spChg chg="add del mod">
          <ac:chgData name="Mayer, Alex" userId="S::55858@icf.com::87d249d5-799a-4382-884e-32a10ec3730f" providerId="AD" clId="Web-{98CF7902-2C3D-944F-59AA-F9D1042D5877}" dt="2022-12-08T21:38:59.048" v="4"/>
          <ac:spMkLst>
            <pc:docMk/>
            <pc:sldMk cId="2495550628" sldId="998"/>
            <ac:spMk id="8" creationId="{E565D7E3-CD7A-828C-B250-99556335277C}"/>
          </ac:spMkLst>
        </pc:spChg>
        <pc:graphicFrameChg chg="add del mod">
          <ac:chgData name="Mayer, Alex" userId="S::55858@icf.com::87d249d5-799a-4382-884e-32a10ec3730f" providerId="AD" clId="Web-{98CF7902-2C3D-944F-59AA-F9D1042D5877}" dt="2022-12-08T21:38:59.048" v="5"/>
          <ac:graphicFrameMkLst>
            <pc:docMk/>
            <pc:sldMk cId="2495550628" sldId="998"/>
            <ac:graphicFrameMk id="7" creationId="{F65E4243-BE34-64EE-D4EC-5E713A615A95}"/>
          </ac:graphicFrameMkLst>
        </pc:graphicFrameChg>
      </pc:sldChg>
    </pc:docChg>
  </pc:docChgLst>
  <pc:docChgLst>
    <pc:chgData name="Rojowsky, Walter" userId="f12c1c70-86ea-4645-a865-a345b0bf192c" providerId="ADAL" clId="{C588966A-DD4E-49EF-9FAD-72DA23C46915}"/>
    <pc:docChg chg="custSel modSld">
      <pc:chgData name="Rojowsky, Walter" userId="f12c1c70-86ea-4645-a865-a345b0bf192c" providerId="ADAL" clId="{C588966A-DD4E-49EF-9FAD-72DA23C46915}" dt="2022-06-01T21:10:39.304" v="1978" actId="6549"/>
      <pc:docMkLst>
        <pc:docMk/>
      </pc:docMkLst>
      <pc:sldChg chg="addSp delSp modSp mod modNotesTx">
        <pc:chgData name="Rojowsky, Walter" userId="f12c1c70-86ea-4645-a865-a345b0bf192c" providerId="ADAL" clId="{C588966A-DD4E-49EF-9FAD-72DA23C46915}" dt="2022-06-01T21:10:39.304" v="1978" actId="6549"/>
        <pc:sldMkLst>
          <pc:docMk/>
          <pc:sldMk cId="686994518" sldId="999"/>
        </pc:sldMkLst>
        <pc:spChg chg="mod">
          <ac:chgData name="Rojowsky, Walter" userId="f12c1c70-86ea-4645-a865-a345b0bf192c" providerId="ADAL" clId="{C588966A-DD4E-49EF-9FAD-72DA23C46915}" dt="2022-06-01T21:10:31.197" v="1977" actId="20577"/>
          <ac:spMkLst>
            <pc:docMk/>
            <pc:sldMk cId="686994518" sldId="999"/>
            <ac:spMk id="5" creationId="{32B2A342-9C38-A55A-7A23-57355ABECD29}"/>
          </ac:spMkLst>
        </pc:spChg>
        <pc:spChg chg="mod">
          <ac:chgData name="Rojowsky, Walter" userId="f12c1c70-86ea-4645-a865-a345b0bf192c" providerId="ADAL" clId="{C588966A-DD4E-49EF-9FAD-72DA23C46915}" dt="2022-06-01T20:41:07.513" v="66" actId="20577"/>
          <ac:spMkLst>
            <pc:docMk/>
            <pc:sldMk cId="686994518" sldId="999"/>
            <ac:spMk id="12" creationId="{2E98DD00-175B-0CB7-BA13-0A1C8A90ECC0}"/>
          </ac:spMkLst>
        </pc:spChg>
        <pc:spChg chg="mod">
          <ac:chgData name="Rojowsky, Walter" userId="f12c1c70-86ea-4645-a865-a345b0bf192c" providerId="ADAL" clId="{C588966A-DD4E-49EF-9FAD-72DA23C46915}" dt="2022-06-01T21:09:10.561" v="1972" actId="20577"/>
          <ac:spMkLst>
            <pc:docMk/>
            <pc:sldMk cId="686994518" sldId="999"/>
            <ac:spMk id="13" creationId="{06D886E1-EB20-D1F2-D2AA-72BC1F188DC7}"/>
          </ac:spMkLst>
        </pc:spChg>
        <pc:spChg chg="add del mod">
          <ac:chgData name="Rojowsky, Walter" userId="f12c1c70-86ea-4645-a865-a345b0bf192c" providerId="ADAL" clId="{C588966A-DD4E-49EF-9FAD-72DA23C46915}" dt="2022-06-01T21:08:41.075" v="1885" actId="478"/>
          <ac:spMkLst>
            <pc:docMk/>
            <pc:sldMk cId="686994518" sldId="999"/>
            <ac:spMk id="14" creationId="{B170A4BD-40A4-4B25-9166-B99C0DC2B581}"/>
          </ac:spMkLst>
        </pc:spChg>
        <pc:picChg chg="mod">
          <ac:chgData name="Rojowsky, Walter" userId="f12c1c70-86ea-4645-a865-a345b0bf192c" providerId="ADAL" clId="{C588966A-DD4E-49EF-9FAD-72DA23C46915}" dt="2022-06-01T21:09:24.386" v="1973" actId="1076"/>
          <ac:picMkLst>
            <pc:docMk/>
            <pc:sldMk cId="686994518" sldId="999"/>
            <ac:picMk id="2" creationId="{66149953-DA77-DB5D-3B70-53AA345D2802}"/>
          </ac:picMkLst>
        </pc:picChg>
        <pc:picChg chg="del mod">
          <ac:chgData name="Rojowsky, Walter" userId="f12c1c70-86ea-4645-a865-a345b0bf192c" providerId="ADAL" clId="{C588966A-DD4E-49EF-9FAD-72DA23C46915}" dt="2022-06-01T21:03:35.692" v="1398" actId="478"/>
          <ac:picMkLst>
            <pc:docMk/>
            <pc:sldMk cId="686994518" sldId="999"/>
            <ac:picMk id="10" creationId="{FE48F9B1-CCFC-E8D5-A3D4-41C25D19231B}"/>
          </ac:picMkLst>
        </pc:picChg>
        <pc:picChg chg="add mod">
          <ac:chgData name="Rojowsky, Walter" userId="f12c1c70-86ea-4645-a865-a345b0bf192c" providerId="ADAL" clId="{C588966A-DD4E-49EF-9FAD-72DA23C46915}" dt="2022-06-01T21:08:38.674" v="1884" actId="1076"/>
          <ac:picMkLst>
            <pc:docMk/>
            <pc:sldMk cId="686994518" sldId="999"/>
            <ac:picMk id="11" creationId="{17AE9BCC-01F3-4E3E-8142-51FD9AD58F95}"/>
          </ac:picMkLst>
        </pc:picChg>
      </pc:sldChg>
    </pc:docChg>
  </pc:docChgLst>
  <pc:docChgLst>
    <pc:chgData name="Alex Mayer" userId="87d249d5-799a-4382-884e-32a10ec3730f" providerId="ADAL" clId="{8F65AAFE-38BA-8D4F-B048-3997481F489F}"/>
    <pc:docChg chg="undo custSel addSld delSld modSld">
      <pc:chgData name="Alex Mayer" userId="87d249d5-799a-4382-884e-32a10ec3730f" providerId="ADAL" clId="{8F65AAFE-38BA-8D4F-B048-3997481F489F}" dt="2022-12-05T17:01:27.453" v="392" actId="1076"/>
      <pc:docMkLst>
        <pc:docMk/>
      </pc:docMkLst>
      <pc:sldChg chg="addSp modSp mod">
        <pc:chgData name="Alex Mayer" userId="87d249d5-799a-4382-884e-32a10ec3730f" providerId="ADAL" clId="{8F65AAFE-38BA-8D4F-B048-3997481F489F}" dt="2022-12-05T16:55:17.263" v="320" actId="207"/>
        <pc:sldMkLst>
          <pc:docMk/>
          <pc:sldMk cId="2856729698" sldId="1012"/>
        </pc:sldMkLst>
        <pc:spChg chg="mod">
          <ac:chgData name="Alex Mayer" userId="87d249d5-799a-4382-884e-32a10ec3730f" providerId="ADAL" clId="{8F65AAFE-38BA-8D4F-B048-3997481F489F}" dt="2022-12-05T15:56:07.781" v="32" actId="20577"/>
          <ac:spMkLst>
            <pc:docMk/>
            <pc:sldMk cId="2856729698" sldId="1012"/>
            <ac:spMk id="3" creationId="{00000000-0000-0000-0000-000000000000}"/>
          </ac:spMkLst>
        </pc:spChg>
        <pc:spChg chg="mod">
          <ac:chgData name="Alex Mayer" userId="87d249d5-799a-4382-884e-32a10ec3730f" providerId="ADAL" clId="{8F65AAFE-38BA-8D4F-B048-3997481F489F}" dt="2022-12-05T16:53:21.110" v="306" actId="20577"/>
          <ac:spMkLst>
            <pc:docMk/>
            <pc:sldMk cId="2856729698" sldId="1012"/>
            <ac:spMk id="4" creationId="{00000000-0000-0000-0000-000000000000}"/>
          </ac:spMkLst>
        </pc:spChg>
        <pc:spChg chg="add mod">
          <ac:chgData name="Alex Mayer" userId="87d249d5-799a-4382-884e-32a10ec3730f" providerId="ADAL" clId="{8F65AAFE-38BA-8D4F-B048-3997481F489F}" dt="2022-12-05T16:55:17.263" v="320" actId="207"/>
          <ac:spMkLst>
            <pc:docMk/>
            <pc:sldMk cId="2856729698" sldId="1012"/>
            <ac:spMk id="6" creationId="{7ED92205-2C63-43E6-4446-5DE1339DD87A}"/>
          </ac:spMkLst>
        </pc:spChg>
        <pc:spChg chg="add mod">
          <ac:chgData name="Alex Mayer" userId="87d249d5-799a-4382-884e-32a10ec3730f" providerId="ADAL" clId="{8F65AAFE-38BA-8D4F-B048-3997481F489F}" dt="2022-12-05T16:55:16.597" v="319" actId="207"/>
          <ac:spMkLst>
            <pc:docMk/>
            <pc:sldMk cId="2856729698" sldId="1012"/>
            <ac:spMk id="7" creationId="{B51E3C26-45D5-4A95-F88A-760DA8611461}"/>
          </ac:spMkLst>
        </pc:spChg>
        <pc:picChg chg="add mod">
          <ac:chgData name="Alex Mayer" userId="87d249d5-799a-4382-884e-32a10ec3730f" providerId="ADAL" clId="{8F65AAFE-38BA-8D4F-B048-3997481F489F}" dt="2022-12-05T16:47:03.597" v="58" actId="1076"/>
          <ac:picMkLst>
            <pc:docMk/>
            <pc:sldMk cId="2856729698" sldId="1012"/>
            <ac:picMk id="2" creationId="{A6A81BD3-1D75-FD97-A98F-7F38408ACCA1}"/>
          </ac:picMkLst>
        </pc:picChg>
      </pc:sldChg>
      <pc:sldChg chg="addSp delSp modSp mod">
        <pc:chgData name="Alex Mayer" userId="87d249d5-799a-4382-884e-32a10ec3730f" providerId="ADAL" clId="{8F65AAFE-38BA-8D4F-B048-3997481F489F}" dt="2022-12-05T16:45:59.896" v="43"/>
        <pc:sldMkLst>
          <pc:docMk/>
          <pc:sldMk cId="2122711253" sldId="1015"/>
        </pc:sldMkLst>
        <pc:spChg chg="add del mod">
          <ac:chgData name="Alex Mayer" userId="87d249d5-799a-4382-884e-32a10ec3730f" providerId="ADAL" clId="{8F65AAFE-38BA-8D4F-B048-3997481F489F}" dt="2022-12-05T16:45:59.896" v="43"/>
          <ac:spMkLst>
            <pc:docMk/>
            <pc:sldMk cId="2122711253" sldId="1015"/>
            <ac:spMk id="5" creationId="{70BF5CEC-2B5B-9A24-CA44-E2B88D40C8D6}"/>
          </ac:spMkLst>
        </pc:spChg>
      </pc:sldChg>
      <pc:sldChg chg="addSp delSp modSp add mod">
        <pc:chgData name="Alex Mayer" userId="87d249d5-799a-4382-884e-32a10ec3730f" providerId="ADAL" clId="{8F65AAFE-38BA-8D4F-B048-3997481F489F}" dt="2022-12-05T17:01:27.453" v="392" actId="1076"/>
        <pc:sldMkLst>
          <pc:docMk/>
          <pc:sldMk cId="628056905" sldId="1019"/>
        </pc:sldMkLst>
        <pc:spChg chg="mod">
          <ac:chgData name="Alex Mayer" userId="87d249d5-799a-4382-884e-32a10ec3730f" providerId="ADAL" clId="{8F65AAFE-38BA-8D4F-B048-3997481F489F}" dt="2022-12-05T16:53:11.158" v="281" actId="20577"/>
          <ac:spMkLst>
            <pc:docMk/>
            <pc:sldMk cId="628056905" sldId="1019"/>
            <ac:spMk id="3" creationId="{00000000-0000-0000-0000-000000000000}"/>
          </ac:spMkLst>
        </pc:spChg>
        <pc:spChg chg="mod">
          <ac:chgData name="Alex Mayer" userId="87d249d5-799a-4382-884e-32a10ec3730f" providerId="ADAL" clId="{8F65AAFE-38BA-8D4F-B048-3997481F489F}" dt="2022-12-05T16:53:08.136" v="280" actId="20577"/>
          <ac:spMkLst>
            <pc:docMk/>
            <pc:sldMk cId="628056905" sldId="1019"/>
            <ac:spMk id="4" creationId="{00000000-0000-0000-0000-000000000000}"/>
          </ac:spMkLst>
        </pc:spChg>
        <pc:spChg chg="del mod">
          <ac:chgData name="Alex Mayer" userId="87d249d5-799a-4382-884e-32a10ec3730f" providerId="ADAL" clId="{8F65AAFE-38BA-8D4F-B048-3997481F489F}" dt="2022-12-05T16:50:35.115" v="127" actId="478"/>
          <ac:spMkLst>
            <pc:docMk/>
            <pc:sldMk cId="628056905" sldId="1019"/>
            <ac:spMk id="6" creationId="{7ED92205-2C63-43E6-4446-5DE1339DD87A}"/>
          </ac:spMkLst>
        </pc:spChg>
        <pc:spChg chg="del">
          <ac:chgData name="Alex Mayer" userId="87d249d5-799a-4382-884e-32a10ec3730f" providerId="ADAL" clId="{8F65AAFE-38BA-8D4F-B048-3997481F489F}" dt="2022-12-05T16:50:32.954" v="125" actId="478"/>
          <ac:spMkLst>
            <pc:docMk/>
            <pc:sldMk cId="628056905" sldId="1019"/>
            <ac:spMk id="7" creationId="{B51E3C26-45D5-4A95-F88A-760DA8611461}"/>
          </ac:spMkLst>
        </pc:spChg>
        <pc:graphicFrameChg chg="add mod modGraphic">
          <ac:chgData name="Alex Mayer" userId="87d249d5-799a-4382-884e-32a10ec3730f" providerId="ADAL" clId="{8F65AAFE-38BA-8D4F-B048-3997481F489F}" dt="2022-12-05T16:57:25.549" v="334"/>
          <ac:graphicFrameMkLst>
            <pc:docMk/>
            <pc:sldMk cId="628056905" sldId="1019"/>
            <ac:graphicFrameMk id="5" creationId="{9A99C2EA-0A18-7402-A229-5225E3D1BBD2}"/>
          </ac:graphicFrameMkLst>
        </pc:graphicFrameChg>
        <pc:graphicFrameChg chg="add mod modGraphic">
          <ac:chgData name="Alex Mayer" userId="87d249d5-799a-4382-884e-32a10ec3730f" providerId="ADAL" clId="{8F65AAFE-38BA-8D4F-B048-3997481F489F}" dt="2022-12-05T17:01:27.453" v="392" actId="1076"/>
          <ac:graphicFrameMkLst>
            <pc:docMk/>
            <pc:sldMk cId="628056905" sldId="1019"/>
            <ac:graphicFrameMk id="8" creationId="{1396CDC9-9A77-757F-B87B-7615B3FA6A61}"/>
          </ac:graphicFrameMkLst>
        </pc:graphicFrameChg>
        <pc:picChg chg="del">
          <ac:chgData name="Alex Mayer" userId="87d249d5-799a-4382-884e-32a10ec3730f" providerId="ADAL" clId="{8F65AAFE-38BA-8D4F-B048-3997481F489F}" dt="2022-12-05T16:50:29.571" v="122" actId="478"/>
          <ac:picMkLst>
            <pc:docMk/>
            <pc:sldMk cId="628056905" sldId="1019"/>
            <ac:picMk id="2" creationId="{A6A81BD3-1D75-FD97-A98F-7F38408ACCA1}"/>
          </ac:picMkLst>
        </pc:picChg>
      </pc:sldChg>
      <pc:sldChg chg="new del">
        <pc:chgData name="Alex Mayer" userId="87d249d5-799a-4382-884e-32a10ec3730f" providerId="ADAL" clId="{8F65AAFE-38BA-8D4F-B048-3997481F489F}" dt="2022-12-05T16:46:00.551" v="44" actId="2696"/>
        <pc:sldMkLst>
          <pc:docMk/>
          <pc:sldMk cId="2196169709" sldId="1019"/>
        </pc:sldMkLst>
      </pc:sldChg>
      <pc:sldChg chg="addSp delSp modSp add mod">
        <pc:chgData name="Alex Mayer" userId="87d249d5-799a-4382-884e-32a10ec3730f" providerId="ADAL" clId="{8F65AAFE-38BA-8D4F-B048-3997481F489F}" dt="2022-12-05T17:01:01.777" v="391" actId="20577"/>
        <pc:sldMkLst>
          <pc:docMk/>
          <pc:sldMk cId="305746623" sldId="1020"/>
        </pc:sldMkLst>
        <pc:spChg chg="mod">
          <ac:chgData name="Alex Mayer" userId="87d249d5-799a-4382-884e-32a10ec3730f" providerId="ADAL" clId="{8F65AAFE-38BA-8D4F-B048-3997481F489F}" dt="2022-12-05T17:01:01.777" v="391" actId="20577"/>
          <ac:spMkLst>
            <pc:docMk/>
            <pc:sldMk cId="305746623" sldId="1020"/>
            <ac:spMk id="3" creationId="{00000000-0000-0000-0000-000000000000}"/>
          </ac:spMkLst>
        </pc:spChg>
        <pc:spChg chg="mod">
          <ac:chgData name="Alex Mayer" userId="87d249d5-799a-4382-884e-32a10ec3730f" providerId="ADAL" clId="{8F65AAFE-38BA-8D4F-B048-3997481F489F}" dt="2022-12-05T16:58:32.786" v="349" actId="20577"/>
          <ac:spMkLst>
            <pc:docMk/>
            <pc:sldMk cId="305746623" sldId="1020"/>
            <ac:spMk id="4" creationId="{00000000-0000-0000-0000-000000000000}"/>
          </ac:spMkLst>
        </pc:spChg>
        <pc:spChg chg="add mod">
          <ac:chgData name="Alex Mayer" userId="87d249d5-799a-4382-884e-32a10ec3730f" providerId="ADAL" clId="{8F65AAFE-38BA-8D4F-B048-3997481F489F}" dt="2022-12-05T16:59:17.885" v="355" actId="1076"/>
          <ac:spMkLst>
            <pc:docMk/>
            <pc:sldMk cId="305746623" sldId="1020"/>
            <ac:spMk id="6" creationId="{07E79BEC-10F0-D4DC-EF52-2F28DAD8BB3F}"/>
          </ac:spMkLst>
        </pc:spChg>
        <pc:graphicFrameChg chg="del modGraphic">
          <ac:chgData name="Alex Mayer" userId="87d249d5-799a-4382-884e-32a10ec3730f" providerId="ADAL" clId="{8F65AAFE-38BA-8D4F-B048-3997481F489F}" dt="2022-12-05T16:59:08.274" v="352" actId="478"/>
          <ac:graphicFrameMkLst>
            <pc:docMk/>
            <pc:sldMk cId="305746623" sldId="1020"/>
            <ac:graphicFrameMk id="5" creationId="{9A99C2EA-0A18-7402-A229-5225E3D1BBD2}"/>
          </ac:graphicFrameMkLst>
        </pc:graphicFrameChg>
        <pc:graphicFrameChg chg="del">
          <ac:chgData name="Alex Mayer" userId="87d249d5-799a-4382-884e-32a10ec3730f" providerId="ADAL" clId="{8F65AAFE-38BA-8D4F-B048-3997481F489F}" dt="2022-12-05T16:59:10.215" v="353" actId="478"/>
          <ac:graphicFrameMkLst>
            <pc:docMk/>
            <pc:sldMk cId="305746623" sldId="1020"/>
            <ac:graphicFrameMk id="8" creationId="{1396CDC9-9A77-757F-B87B-7615B3FA6A61}"/>
          </ac:graphicFrameMkLst>
        </pc:graphicFrameChg>
        <pc:graphicFrameChg chg="add mod">
          <ac:chgData name="Alex Mayer" userId="87d249d5-799a-4382-884e-32a10ec3730f" providerId="ADAL" clId="{8F65AAFE-38BA-8D4F-B048-3997481F489F}" dt="2022-12-05T16:59:17.885" v="355" actId="1076"/>
          <ac:graphicFrameMkLst>
            <pc:docMk/>
            <pc:sldMk cId="305746623" sldId="1020"/>
            <ac:graphicFrameMk id="11" creationId="{B1E13260-4C30-DD21-A41F-109E5A77F626}"/>
          </ac:graphicFrameMkLst>
        </pc:graphicFrameChg>
        <pc:graphicFrameChg chg="add mod">
          <ac:chgData name="Alex Mayer" userId="87d249d5-799a-4382-884e-32a10ec3730f" providerId="ADAL" clId="{8F65AAFE-38BA-8D4F-B048-3997481F489F}" dt="2022-12-05T16:59:17.885" v="355" actId="1076"/>
          <ac:graphicFrameMkLst>
            <pc:docMk/>
            <pc:sldMk cId="305746623" sldId="1020"/>
            <ac:graphicFrameMk id="12" creationId="{AC8D72C1-1893-2EE3-82D5-740FACD38D35}"/>
          </ac:graphicFrameMkLst>
        </pc:graphicFrameChg>
        <pc:cxnChg chg="add mod">
          <ac:chgData name="Alex Mayer" userId="87d249d5-799a-4382-884e-32a10ec3730f" providerId="ADAL" clId="{8F65AAFE-38BA-8D4F-B048-3997481F489F}" dt="2022-12-05T16:59:17.885" v="355" actId="1076"/>
          <ac:cxnSpMkLst>
            <pc:docMk/>
            <pc:sldMk cId="305746623" sldId="1020"/>
            <ac:cxnSpMk id="2" creationId="{31CDDC65-407B-EB1F-83D9-D8E78494AD11}"/>
          </ac:cxnSpMkLst>
        </pc:cxnChg>
        <pc:cxnChg chg="add mod">
          <ac:chgData name="Alex Mayer" userId="87d249d5-799a-4382-884e-32a10ec3730f" providerId="ADAL" clId="{8F65AAFE-38BA-8D4F-B048-3997481F489F}" dt="2022-12-05T16:59:17.885" v="355" actId="1076"/>
          <ac:cxnSpMkLst>
            <pc:docMk/>
            <pc:sldMk cId="305746623" sldId="1020"/>
            <ac:cxnSpMk id="7" creationId="{6CDBF3CD-95CD-4FFA-D5D1-DA97D8D29D2F}"/>
          </ac:cxnSpMkLst>
        </pc:cxnChg>
        <pc:cxnChg chg="add mod">
          <ac:chgData name="Alex Mayer" userId="87d249d5-799a-4382-884e-32a10ec3730f" providerId="ADAL" clId="{8F65AAFE-38BA-8D4F-B048-3997481F489F}" dt="2022-12-05T16:59:17.885" v="355" actId="1076"/>
          <ac:cxnSpMkLst>
            <pc:docMk/>
            <pc:sldMk cId="305746623" sldId="1020"/>
            <ac:cxnSpMk id="9" creationId="{C1E07730-B339-6F8D-FD9C-9756BE767F05}"/>
          </ac:cxnSpMkLst>
        </pc:cxnChg>
        <pc:cxnChg chg="add mod">
          <ac:chgData name="Alex Mayer" userId="87d249d5-799a-4382-884e-32a10ec3730f" providerId="ADAL" clId="{8F65AAFE-38BA-8D4F-B048-3997481F489F}" dt="2022-12-05T16:59:17.885" v="355" actId="1076"/>
          <ac:cxnSpMkLst>
            <pc:docMk/>
            <pc:sldMk cId="305746623" sldId="1020"/>
            <ac:cxnSpMk id="10" creationId="{9BC2F3D1-D2FE-EB18-FBF8-41B6788823DE}"/>
          </ac:cxnSpMkLst>
        </pc:cxnChg>
      </pc:sldChg>
      <pc:sldChg chg="new del">
        <pc:chgData name="Alex Mayer" userId="87d249d5-799a-4382-884e-32a10ec3730f" providerId="ADAL" clId="{8F65AAFE-38BA-8D4F-B048-3997481F489F}" dt="2022-12-05T16:57:46.144" v="337" actId="2696"/>
        <pc:sldMkLst>
          <pc:docMk/>
          <pc:sldMk cId="2542590088" sldId="1020"/>
        </pc:sldMkLst>
      </pc:sldChg>
      <pc:sldChg chg="addSp delSp modSp add del mod">
        <pc:chgData name="Alex Mayer" userId="87d249d5-799a-4382-884e-32a10ec3730f" providerId="ADAL" clId="{8F65AAFE-38BA-8D4F-B048-3997481F489F}" dt="2022-12-05T15:56:26.321" v="39" actId="2696"/>
        <pc:sldMkLst>
          <pc:docMk/>
          <pc:sldMk cId="2644613443" sldId="3832"/>
        </pc:sldMkLst>
        <pc:spChg chg="mod">
          <ac:chgData name="Alex Mayer" userId="87d249d5-799a-4382-884e-32a10ec3730f" providerId="ADAL" clId="{8F65AAFE-38BA-8D4F-B048-3997481F489F}" dt="2022-12-05T15:55:00.123" v="7" actId="14100"/>
          <ac:spMkLst>
            <pc:docMk/>
            <pc:sldMk cId="2644613443" sldId="3832"/>
            <ac:spMk id="7" creationId="{141C89F7-F844-E643-DD24-48EFCAC241D2}"/>
          </ac:spMkLst>
        </pc:spChg>
        <pc:picChg chg="add del mod">
          <ac:chgData name="Alex Mayer" userId="87d249d5-799a-4382-884e-32a10ec3730f" providerId="ADAL" clId="{8F65AAFE-38BA-8D4F-B048-3997481F489F}" dt="2022-12-05T15:55:50.747" v="15" actId="478"/>
          <ac:picMkLst>
            <pc:docMk/>
            <pc:sldMk cId="2644613443" sldId="3832"/>
            <ac:picMk id="17" creationId="{6B97E7C0-975A-2872-310D-6C7376E6EFF1}"/>
          </ac:picMkLst>
        </pc:picChg>
      </pc:sldChg>
      <pc:sldChg chg="modSp add del">
        <pc:chgData name="Alex Mayer" userId="87d249d5-799a-4382-884e-32a10ec3730f" providerId="ADAL" clId="{8F65AAFE-38BA-8D4F-B048-3997481F489F}" dt="2022-12-05T16:52:44.575" v="216" actId="2696"/>
        <pc:sldMkLst>
          <pc:docMk/>
          <pc:sldMk cId="1193248934" sldId="5506"/>
        </pc:sldMkLst>
        <pc:graphicFrameChg chg="mod">
          <ac:chgData name="Alex Mayer" userId="87d249d5-799a-4382-884e-32a10ec3730f" providerId="ADAL" clId="{8F65AAFE-38BA-8D4F-B048-3997481F489F}" dt="2022-12-05T16:50:25.618" v="121"/>
          <ac:graphicFrameMkLst>
            <pc:docMk/>
            <pc:sldMk cId="1193248934" sldId="5506"/>
            <ac:graphicFrameMk id="3" creationId="{5DC961FC-4EC1-FA07-ACE7-01BAD221A74E}"/>
          </ac:graphicFrameMkLst>
        </pc:graphicFrameChg>
        <pc:graphicFrameChg chg="mod">
          <ac:chgData name="Alex Mayer" userId="87d249d5-799a-4382-884e-32a10ec3730f" providerId="ADAL" clId="{8F65AAFE-38BA-8D4F-B048-3997481F489F}" dt="2022-12-05T16:50:25.618" v="121"/>
          <ac:graphicFrameMkLst>
            <pc:docMk/>
            <pc:sldMk cId="1193248934" sldId="5506"/>
            <ac:graphicFrameMk id="10" creationId="{9FC3267D-4B80-4847-9ABD-5D678B8CAE9D}"/>
          </ac:graphicFrameMkLst>
        </pc:graphicFrameChg>
      </pc:sldChg>
      <pc:sldChg chg="modSp add del">
        <pc:chgData name="Alex Mayer" userId="87d249d5-799a-4382-884e-32a10ec3730f" providerId="ADAL" clId="{8F65AAFE-38BA-8D4F-B048-3997481F489F}" dt="2022-12-05T16:59:24.512" v="356" actId="2696"/>
        <pc:sldMkLst>
          <pc:docMk/>
          <pc:sldMk cId="1354211561" sldId="5512"/>
        </pc:sldMkLst>
        <pc:graphicFrameChg chg="mod">
          <ac:chgData name="Alex Mayer" userId="87d249d5-799a-4382-884e-32a10ec3730f" providerId="ADAL" clId="{8F65AAFE-38BA-8D4F-B048-3997481F489F}" dt="2022-12-05T16:58:21.825" v="339"/>
          <ac:graphicFrameMkLst>
            <pc:docMk/>
            <pc:sldMk cId="1354211561" sldId="5512"/>
            <ac:graphicFrameMk id="9" creationId="{438D04F5-24A0-15C7-6B0B-CB47B3821A4A}"/>
          </ac:graphicFrameMkLst>
        </pc:graphicFrameChg>
        <pc:graphicFrameChg chg="mod">
          <ac:chgData name="Alex Mayer" userId="87d249d5-799a-4382-884e-32a10ec3730f" providerId="ADAL" clId="{8F65AAFE-38BA-8D4F-B048-3997481F489F}" dt="2022-12-05T16:58:21.825" v="339"/>
          <ac:graphicFrameMkLst>
            <pc:docMk/>
            <pc:sldMk cId="1354211561" sldId="5512"/>
            <ac:graphicFrameMk id="10" creationId="{46F5FA3D-EF48-C50C-CC1C-5E6C1B8EC93E}"/>
          </ac:graphicFrameMkLst>
        </pc:graphicFrameChg>
      </pc:sldChg>
    </pc:docChg>
  </pc:docChgLst>
  <pc:docChgLst>
    <pc:chgData name="D'Costa, Patricia" userId="836fba11-dd37-4ba3-835d-b60358847f9d" providerId="ADAL" clId="{4230C4FD-0AD8-41A9-B293-99F749E7501B}"/>
    <pc:docChg chg="custSel modSld">
      <pc:chgData name="D'Costa, Patricia" userId="836fba11-dd37-4ba3-835d-b60358847f9d" providerId="ADAL" clId="{4230C4FD-0AD8-41A9-B293-99F749E7501B}" dt="2022-05-30T16:29:56.878" v="241" actId="20577"/>
      <pc:docMkLst>
        <pc:docMk/>
      </pc:docMkLst>
      <pc:sldChg chg="delSp modSp mod">
        <pc:chgData name="D'Costa, Patricia" userId="836fba11-dd37-4ba3-835d-b60358847f9d" providerId="ADAL" clId="{4230C4FD-0AD8-41A9-B293-99F749E7501B}" dt="2022-05-30T16:29:56.878" v="241" actId="20577"/>
        <pc:sldMkLst>
          <pc:docMk/>
          <pc:sldMk cId="3359279537" sldId="1008"/>
        </pc:sldMkLst>
        <pc:spChg chg="mod">
          <ac:chgData name="D'Costa, Patricia" userId="836fba11-dd37-4ba3-835d-b60358847f9d" providerId="ADAL" clId="{4230C4FD-0AD8-41A9-B293-99F749E7501B}" dt="2022-05-30T16:29:30.920" v="219" actId="5793"/>
          <ac:spMkLst>
            <pc:docMk/>
            <pc:sldMk cId="3359279537" sldId="1008"/>
            <ac:spMk id="6" creationId="{C6DA63EC-B2FA-D735-4FBF-44E7FAA83201}"/>
          </ac:spMkLst>
        </pc:spChg>
        <pc:spChg chg="del mod">
          <ac:chgData name="D'Costa, Patricia" userId="836fba11-dd37-4ba3-835d-b60358847f9d" providerId="ADAL" clId="{4230C4FD-0AD8-41A9-B293-99F749E7501B}" dt="2022-05-30T16:29:27.452" v="215" actId="478"/>
          <ac:spMkLst>
            <pc:docMk/>
            <pc:sldMk cId="3359279537" sldId="1008"/>
            <ac:spMk id="8" creationId="{9FFF3895-B6E4-F3AC-5140-FD87FD374203}"/>
          </ac:spMkLst>
        </pc:spChg>
        <pc:spChg chg="mod">
          <ac:chgData name="D'Costa, Patricia" userId="836fba11-dd37-4ba3-835d-b60358847f9d" providerId="ADAL" clId="{4230C4FD-0AD8-41A9-B293-99F749E7501B}" dt="2022-05-30T16:27:26.809" v="201" actId="20577"/>
          <ac:spMkLst>
            <pc:docMk/>
            <pc:sldMk cId="3359279537" sldId="1008"/>
            <ac:spMk id="10" creationId="{D18E06B6-63B1-D3E6-D6E7-2AB8A1B33C62}"/>
          </ac:spMkLst>
        </pc:spChg>
        <pc:spChg chg="mod">
          <ac:chgData name="D'Costa, Patricia" userId="836fba11-dd37-4ba3-835d-b60358847f9d" providerId="ADAL" clId="{4230C4FD-0AD8-41A9-B293-99F749E7501B}" dt="2022-05-30T16:29:56.878" v="241" actId="20577"/>
          <ac:spMkLst>
            <pc:docMk/>
            <pc:sldMk cId="3359279537" sldId="1008"/>
            <ac:spMk id="13" creationId="{3B0FAE7D-9EA1-DCE6-1084-371D5C3172CD}"/>
          </ac:spMkLst>
        </pc:spChg>
        <pc:picChg chg="mod">
          <ac:chgData name="D'Costa, Patricia" userId="836fba11-dd37-4ba3-835d-b60358847f9d" providerId="ADAL" clId="{4230C4FD-0AD8-41A9-B293-99F749E7501B}" dt="2022-05-30T16:27:47.512" v="203" actId="1076"/>
          <ac:picMkLst>
            <pc:docMk/>
            <pc:sldMk cId="3359279537" sldId="1008"/>
            <ac:picMk id="2" creationId="{3545356C-7E92-5E11-FE74-271022044F87}"/>
          </ac:picMkLst>
        </pc:picChg>
        <pc:picChg chg="del mod">
          <ac:chgData name="D'Costa, Patricia" userId="836fba11-dd37-4ba3-835d-b60358847f9d" providerId="ADAL" clId="{4230C4FD-0AD8-41A9-B293-99F749E7501B}" dt="2022-05-30T16:29:28.324" v="216" actId="478"/>
          <ac:picMkLst>
            <pc:docMk/>
            <pc:sldMk cId="3359279537" sldId="1008"/>
            <ac:picMk id="3" creationId="{47499321-71A9-6E3B-2A1F-1228DFDB94DF}"/>
          </ac:picMkLst>
        </pc:picChg>
      </pc:sldChg>
    </pc:docChg>
  </pc:docChgLst>
  <pc:docChgLst>
    <pc:chgData name="Isemann, Theresa" userId="S::54850@icf.com::c71f6118-da48-4535-8bba-fea3673f1040" providerId="AD" clId="Web-{FBDE28A6-EF8A-3B32-ECBD-8741F387EC42}"/>
    <pc:docChg chg="addSld delSld modSld addMainMaster">
      <pc:chgData name="Isemann, Theresa" userId="S::54850@icf.com::c71f6118-da48-4535-8bba-fea3673f1040" providerId="AD" clId="Web-{FBDE28A6-EF8A-3B32-ECBD-8741F387EC42}" dt="2022-12-05T16:22:16.065" v="27" actId="20577"/>
      <pc:docMkLst>
        <pc:docMk/>
      </pc:docMkLst>
      <pc:sldChg chg="modSp">
        <pc:chgData name="Isemann, Theresa" userId="S::54850@icf.com::c71f6118-da48-4535-8bba-fea3673f1040" providerId="AD" clId="Web-{FBDE28A6-EF8A-3B32-ECBD-8741F387EC42}" dt="2022-12-05T16:22:16.065" v="27" actId="20577"/>
        <pc:sldMkLst>
          <pc:docMk/>
          <pc:sldMk cId="3818547747" sldId="968"/>
        </pc:sldMkLst>
        <pc:spChg chg="mod">
          <ac:chgData name="Isemann, Theresa" userId="S::54850@icf.com::c71f6118-da48-4535-8bba-fea3673f1040" providerId="AD" clId="Web-{FBDE28A6-EF8A-3B32-ECBD-8741F387EC42}" dt="2022-12-05T16:22:16.065" v="27" actId="20577"/>
          <ac:spMkLst>
            <pc:docMk/>
            <pc:sldMk cId="3818547747" sldId="968"/>
            <ac:spMk id="2" creationId="{0102E317-6120-4D16-90E4-DE1AB86692AD}"/>
          </ac:spMkLst>
        </pc:spChg>
      </pc:sldChg>
      <pc:sldChg chg="modSp">
        <pc:chgData name="Isemann, Theresa" userId="S::54850@icf.com::c71f6118-da48-4535-8bba-fea3673f1040" providerId="AD" clId="Web-{FBDE28A6-EF8A-3B32-ECBD-8741F387EC42}" dt="2022-12-05T16:22:04.471" v="21" actId="20577"/>
        <pc:sldMkLst>
          <pc:docMk/>
          <pc:sldMk cId="1878800617" sldId="972"/>
        </pc:sldMkLst>
        <pc:spChg chg="mod">
          <ac:chgData name="Isemann, Theresa" userId="S::54850@icf.com::c71f6118-da48-4535-8bba-fea3673f1040" providerId="AD" clId="Web-{FBDE28A6-EF8A-3B32-ECBD-8741F387EC42}" dt="2022-12-05T16:22:04.471" v="21" actId="20577"/>
          <ac:spMkLst>
            <pc:docMk/>
            <pc:sldMk cId="1878800617" sldId="972"/>
            <ac:spMk id="2" creationId="{0102E317-6120-4D16-90E4-DE1AB86692AD}"/>
          </ac:spMkLst>
        </pc:spChg>
      </pc:sldChg>
      <pc:sldChg chg="del">
        <pc:chgData name="Isemann, Theresa" userId="S::54850@icf.com::c71f6118-da48-4535-8bba-fea3673f1040" providerId="AD" clId="Web-{FBDE28A6-EF8A-3B32-ECBD-8741F387EC42}" dt="2022-12-05T16:21:57.830" v="10"/>
        <pc:sldMkLst>
          <pc:docMk/>
          <pc:sldMk cId="686994518" sldId="999"/>
        </pc:sldMkLst>
      </pc:sldChg>
      <pc:sldChg chg="del">
        <pc:chgData name="Isemann, Theresa" userId="S::54850@icf.com::c71f6118-da48-4535-8bba-fea3673f1040" providerId="AD" clId="Web-{FBDE28A6-EF8A-3B32-ECBD-8741F387EC42}" dt="2022-12-05T16:21:04.704" v="6"/>
        <pc:sldMkLst>
          <pc:docMk/>
          <pc:sldMk cId="3281479019" sldId="1013"/>
        </pc:sldMkLst>
      </pc:sldChg>
      <pc:sldChg chg="add del">
        <pc:chgData name="Isemann, Theresa" userId="S::54850@icf.com::c71f6118-da48-4535-8bba-fea3673f1040" providerId="AD" clId="Web-{FBDE28A6-EF8A-3B32-ECBD-8741F387EC42}" dt="2022-12-05T16:20:58.563" v="5"/>
        <pc:sldMkLst>
          <pc:docMk/>
          <pc:sldMk cId="3210480305" sldId="1016"/>
        </pc:sldMkLst>
      </pc:sldChg>
      <pc:sldChg chg="add del delCm">
        <pc:chgData name="Isemann, Theresa" userId="S::54850@icf.com::c71f6118-da48-4535-8bba-fea3673f1040" providerId="AD" clId="Web-{FBDE28A6-EF8A-3B32-ECBD-8741F387EC42}" dt="2022-12-05T16:21:12.408" v="8"/>
        <pc:sldMkLst>
          <pc:docMk/>
          <pc:sldMk cId="3277127447" sldId="1017"/>
        </pc:sldMkLst>
      </pc:sldChg>
      <pc:sldChg chg="modSp add">
        <pc:chgData name="Isemann, Theresa" userId="S::54850@icf.com::c71f6118-da48-4535-8bba-fea3673f1040" providerId="AD" clId="Web-{FBDE28A6-EF8A-3B32-ECBD-8741F387EC42}" dt="2022-12-05T16:22:06.706" v="22" actId="20577"/>
        <pc:sldMkLst>
          <pc:docMk/>
          <pc:sldMk cId="1521099148" sldId="1018"/>
        </pc:sldMkLst>
        <pc:spChg chg="mod">
          <ac:chgData name="Isemann, Theresa" userId="S::54850@icf.com::c71f6118-da48-4535-8bba-fea3673f1040" providerId="AD" clId="Web-{FBDE28A6-EF8A-3B32-ECBD-8741F387EC42}" dt="2022-12-05T16:22:06.706" v="22" actId="20577"/>
          <ac:spMkLst>
            <pc:docMk/>
            <pc:sldMk cId="1521099148" sldId="1018"/>
            <ac:spMk id="5" creationId="{32B2A342-9C38-A55A-7A23-57355ABECD29}"/>
          </ac:spMkLst>
        </pc:spChg>
      </pc:sldChg>
      <pc:sldMasterChg chg="add addSldLayout">
        <pc:chgData name="Isemann, Theresa" userId="S::54850@icf.com::c71f6118-da48-4535-8bba-fea3673f1040" providerId="AD" clId="Web-{FBDE28A6-EF8A-3B32-ECBD-8741F387EC42}" dt="2022-12-05T16:20:52.688" v="0"/>
        <pc:sldMasterMkLst>
          <pc:docMk/>
          <pc:sldMasterMk cId="1358570003" sldId="2147485365"/>
        </pc:sldMasterMkLst>
        <pc:sldLayoutChg chg="add">
          <pc:chgData name="Isemann, Theresa" userId="S::54850@icf.com::c71f6118-da48-4535-8bba-fea3673f1040" providerId="AD" clId="Web-{FBDE28A6-EF8A-3B32-ECBD-8741F387EC42}" dt="2022-12-05T16:20:52.688" v="0"/>
          <pc:sldLayoutMkLst>
            <pc:docMk/>
            <pc:sldMasterMk cId="1358570003" sldId="2147485365"/>
            <pc:sldLayoutMk cId="2723892370" sldId="2147485366"/>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3694274239" sldId="2147485367"/>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3408881197" sldId="2147485368"/>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113612531" sldId="2147485369"/>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1263270857" sldId="2147485370"/>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3058077667" sldId="2147485371"/>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2936994801" sldId="2147485372"/>
          </pc:sldLayoutMkLst>
        </pc:sldLayoutChg>
        <pc:sldLayoutChg chg="add">
          <pc:chgData name="Isemann, Theresa" userId="S::54850@icf.com::c71f6118-da48-4535-8bba-fea3673f1040" providerId="AD" clId="Web-{FBDE28A6-EF8A-3B32-ECBD-8741F387EC42}" dt="2022-12-05T16:20:52.688" v="0"/>
          <pc:sldLayoutMkLst>
            <pc:docMk/>
            <pc:sldMasterMk cId="1358570003" sldId="2147485365"/>
            <pc:sldLayoutMk cId="1060974133" sldId="2147485373"/>
          </pc:sldLayoutMkLst>
        </pc:sldLayoutChg>
      </pc:sldMasterChg>
    </pc:docChg>
  </pc:docChgLst>
  <pc:docChgLst>
    <pc:chgData name="Mayer, Alex" userId="S::55858@icf.com::87d249d5-799a-4382-884e-32a10ec3730f" providerId="AD" clId="Web-{4E1FEBBC-C438-9108-E497-FDFD28EE7D79}"/>
    <pc:docChg chg="addSld delSld sldOrd">
      <pc:chgData name="Mayer, Alex" userId="S::55858@icf.com::87d249d5-799a-4382-884e-32a10ec3730f" providerId="AD" clId="Web-{4E1FEBBC-C438-9108-E497-FDFD28EE7D79}" dt="2022-06-03T15:26:15.288" v="4"/>
      <pc:docMkLst>
        <pc:docMk/>
      </pc:docMkLst>
      <pc:sldChg chg="del">
        <pc:chgData name="Mayer, Alex" userId="S::55858@icf.com::87d249d5-799a-4382-884e-32a10ec3730f" providerId="AD" clId="Web-{4E1FEBBC-C438-9108-E497-FDFD28EE7D79}" dt="2022-06-03T15:26:14.304" v="3"/>
        <pc:sldMkLst>
          <pc:docMk/>
          <pc:sldMk cId="1624978476" sldId="1012"/>
        </pc:sldMkLst>
      </pc:sldChg>
      <pc:sldChg chg="add del ord">
        <pc:chgData name="Mayer, Alex" userId="S::55858@icf.com::87d249d5-799a-4382-884e-32a10ec3730f" providerId="AD" clId="Web-{4E1FEBBC-C438-9108-E497-FDFD28EE7D79}" dt="2022-06-03T15:26:15.288" v="4"/>
        <pc:sldMkLst>
          <pc:docMk/>
          <pc:sldMk cId="963728181" sldId="1013"/>
        </pc:sldMkLst>
      </pc:sldChg>
    </pc:docChg>
  </pc:docChgLst>
  <pc:docChgLst>
    <pc:chgData name="Mayer, Alex" userId="S::55858@icf.com::87d249d5-799a-4382-884e-32a10ec3730f" providerId="AD" clId="Web-{5D95CF33-5348-0E3A-AA44-C12C1405C5B1}"/>
    <pc:docChg chg="modSld">
      <pc:chgData name="Mayer, Alex" userId="S::55858@icf.com::87d249d5-799a-4382-884e-32a10ec3730f" providerId="AD" clId="Web-{5D95CF33-5348-0E3A-AA44-C12C1405C5B1}" dt="2022-06-07T15:37:11.671" v="5"/>
      <pc:docMkLst>
        <pc:docMk/>
      </pc:docMkLst>
      <pc:sldChg chg="modSp">
        <pc:chgData name="Mayer, Alex" userId="S::55858@icf.com::87d249d5-799a-4382-884e-32a10ec3730f" providerId="AD" clId="Web-{5D95CF33-5348-0E3A-AA44-C12C1405C5B1}" dt="2022-06-07T15:37:11.671" v="5"/>
        <pc:sldMkLst>
          <pc:docMk/>
          <pc:sldMk cId="2495550628" sldId="998"/>
        </pc:sldMkLst>
        <pc:graphicFrameChg chg="mod modGraphic">
          <ac:chgData name="Mayer, Alex" userId="S::55858@icf.com::87d249d5-799a-4382-884e-32a10ec3730f" providerId="AD" clId="Web-{5D95CF33-5348-0E3A-AA44-C12C1405C5B1}" dt="2022-06-07T15:37:11.671" v="5"/>
          <ac:graphicFrameMkLst>
            <pc:docMk/>
            <pc:sldMk cId="2495550628" sldId="998"/>
            <ac:graphicFrameMk id="10" creationId="{00000000-0000-0000-0000-000000000000}"/>
          </ac:graphicFrameMkLst>
        </pc:graphicFrameChg>
      </pc:sldChg>
    </pc:docChg>
  </pc:docChgLst>
  <pc:docChgLst>
    <pc:chgData name="Kastner, Lauren" userId="9f8d6c14-4dd4-428f-867f-1091fac4d4f5" providerId="ADAL" clId="{174FDFA3-5337-45D5-A9D2-CCFB3F3E9B3E}"/>
    <pc:docChg chg="undo custSel addSld delSld modSld sldOrd">
      <pc:chgData name="Kastner, Lauren" userId="9f8d6c14-4dd4-428f-867f-1091fac4d4f5" providerId="ADAL" clId="{174FDFA3-5337-45D5-A9D2-CCFB3F3E9B3E}" dt="2022-12-14T16:32:36.272" v="2176" actId="14100"/>
      <pc:docMkLst>
        <pc:docMk/>
      </pc:docMkLst>
      <pc:sldChg chg="addSp delSp modSp mod">
        <pc:chgData name="Kastner, Lauren" userId="9f8d6c14-4dd4-428f-867f-1091fac4d4f5" providerId="ADAL" clId="{174FDFA3-5337-45D5-A9D2-CCFB3F3E9B3E}" dt="2022-12-14T16:24:02.981" v="2175" actId="20577"/>
        <pc:sldMkLst>
          <pc:docMk/>
          <pc:sldMk cId="2177632616" sldId="1014"/>
        </pc:sldMkLst>
        <pc:spChg chg="add mod">
          <ac:chgData name="Kastner, Lauren" userId="9f8d6c14-4dd4-428f-867f-1091fac4d4f5" providerId="ADAL" clId="{174FDFA3-5337-45D5-A9D2-CCFB3F3E9B3E}" dt="2022-12-13T03:34:05.197" v="1952" actId="1038"/>
          <ac:spMkLst>
            <pc:docMk/>
            <pc:sldMk cId="2177632616" sldId="1014"/>
            <ac:spMk id="3" creationId="{8D53667C-C16F-B655-16C0-B0714780943E}"/>
          </ac:spMkLst>
        </pc:spChg>
        <pc:spChg chg="mod">
          <ac:chgData name="Kastner, Lauren" userId="9f8d6c14-4dd4-428f-867f-1091fac4d4f5" providerId="ADAL" clId="{174FDFA3-5337-45D5-A9D2-CCFB3F3E9B3E}" dt="2022-12-14T16:24:02.981" v="2175" actId="20577"/>
          <ac:spMkLst>
            <pc:docMk/>
            <pc:sldMk cId="2177632616" sldId="1014"/>
            <ac:spMk id="4" creationId="{00000000-0000-0000-0000-000000000000}"/>
          </ac:spMkLst>
        </pc:spChg>
        <pc:spChg chg="mod">
          <ac:chgData name="Kastner, Lauren" userId="9f8d6c14-4dd4-428f-867f-1091fac4d4f5" providerId="ADAL" clId="{174FDFA3-5337-45D5-A9D2-CCFB3F3E9B3E}" dt="2022-12-13T03:34:05.197" v="1952" actId="1038"/>
          <ac:spMkLst>
            <pc:docMk/>
            <pc:sldMk cId="2177632616" sldId="1014"/>
            <ac:spMk id="6" creationId="{0CDC71B2-21E8-AA64-EB7D-AD4A4C001E6C}"/>
          </ac:spMkLst>
        </pc:spChg>
        <pc:spChg chg="mod">
          <ac:chgData name="Kastner, Lauren" userId="9f8d6c14-4dd4-428f-867f-1091fac4d4f5" providerId="ADAL" clId="{174FDFA3-5337-45D5-A9D2-CCFB3F3E9B3E}" dt="2022-12-13T03:34:05.197" v="1952" actId="1038"/>
          <ac:spMkLst>
            <pc:docMk/>
            <pc:sldMk cId="2177632616" sldId="1014"/>
            <ac:spMk id="7" creationId="{44B2E21A-717E-273C-2906-7E72334D8DAF}"/>
          </ac:spMkLst>
        </pc:spChg>
        <pc:spChg chg="del mod">
          <ac:chgData name="Kastner, Lauren" userId="9f8d6c14-4dd4-428f-867f-1091fac4d4f5" providerId="ADAL" clId="{174FDFA3-5337-45D5-A9D2-CCFB3F3E9B3E}" dt="2022-12-13T03:12:28.881" v="482" actId="478"/>
          <ac:spMkLst>
            <pc:docMk/>
            <pc:sldMk cId="2177632616" sldId="1014"/>
            <ac:spMk id="8" creationId="{B5E1C551-6B9F-F60D-06EC-7C0E0DA7B056}"/>
          </ac:spMkLst>
        </pc:spChg>
        <pc:spChg chg="mod">
          <ac:chgData name="Kastner, Lauren" userId="9f8d6c14-4dd4-428f-867f-1091fac4d4f5" providerId="ADAL" clId="{174FDFA3-5337-45D5-A9D2-CCFB3F3E9B3E}" dt="2022-12-13T03:34:05.197" v="1952" actId="1038"/>
          <ac:spMkLst>
            <pc:docMk/>
            <pc:sldMk cId="2177632616" sldId="1014"/>
            <ac:spMk id="9" creationId="{922968AF-644A-88C9-0F3D-58E5CC07DBE2}"/>
          </ac:spMkLst>
        </pc:spChg>
        <pc:spChg chg="mod">
          <ac:chgData name="Kastner, Lauren" userId="9f8d6c14-4dd4-428f-867f-1091fac4d4f5" providerId="ADAL" clId="{174FDFA3-5337-45D5-A9D2-CCFB3F3E9B3E}" dt="2022-12-13T03:34:05.197" v="1952" actId="1038"/>
          <ac:spMkLst>
            <pc:docMk/>
            <pc:sldMk cId="2177632616" sldId="1014"/>
            <ac:spMk id="10" creationId="{FA1BB537-1D71-FE4F-84DA-48C1E4567D1B}"/>
          </ac:spMkLst>
        </pc:spChg>
        <pc:spChg chg="mod">
          <ac:chgData name="Kastner, Lauren" userId="9f8d6c14-4dd4-428f-867f-1091fac4d4f5" providerId="ADAL" clId="{174FDFA3-5337-45D5-A9D2-CCFB3F3E9B3E}" dt="2022-12-13T03:34:05.197" v="1952" actId="1038"/>
          <ac:spMkLst>
            <pc:docMk/>
            <pc:sldMk cId="2177632616" sldId="1014"/>
            <ac:spMk id="11" creationId="{E950D1CD-C593-DFC2-BAB0-F4CEC3202882}"/>
          </ac:spMkLst>
        </pc:spChg>
        <pc:spChg chg="mod">
          <ac:chgData name="Kastner, Lauren" userId="9f8d6c14-4dd4-428f-867f-1091fac4d4f5" providerId="ADAL" clId="{174FDFA3-5337-45D5-A9D2-CCFB3F3E9B3E}" dt="2022-12-13T03:34:05.197" v="1952" actId="1038"/>
          <ac:spMkLst>
            <pc:docMk/>
            <pc:sldMk cId="2177632616" sldId="1014"/>
            <ac:spMk id="12" creationId="{7D174991-60D5-4FBA-AC9F-CFB345A2A31E}"/>
          </ac:spMkLst>
        </pc:spChg>
        <pc:spChg chg="mod">
          <ac:chgData name="Kastner, Lauren" userId="9f8d6c14-4dd4-428f-867f-1091fac4d4f5" providerId="ADAL" clId="{174FDFA3-5337-45D5-A9D2-CCFB3F3E9B3E}" dt="2022-12-13T03:34:05.197" v="1952" actId="1038"/>
          <ac:spMkLst>
            <pc:docMk/>
            <pc:sldMk cId="2177632616" sldId="1014"/>
            <ac:spMk id="13" creationId="{B51455E3-DBED-6B9D-A42C-EF811E08CF6C}"/>
          </ac:spMkLst>
        </pc:spChg>
        <pc:spChg chg="mod">
          <ac:chgData name="Kastner, Lauren" userId="9f8d6c14-4dd4-428f-867f-1091fac4d4f5" providerId="ADAL" clId="{174FDFA3-5337-45D5-A9D2-CCFB3F3E9B3E}" dt="2022-12-13T03:34:05.197" v="1952" actId="1038"/>
          <ac:spMkLst>
            <pc:docMk/>
            <pc:sldMk cId="2177632616" sldId="1014"/>
            <ac:spMk id="14" creationId="{86E09156-AA4E-C4F5-5723-27A6F0044262}"/>
          </ac:spMkLst>
        </pc:spChg>
        <pc:spChg chg="mod">
          <ac:chgData name="Kastner, Lauren" userId="9f8d6c14-4dd4-428f-867f-1091fac4d4f5" providerId="ADAL" clId="{174FDFA3-5337-45D5-A9D2-CCFB3F3E9B3E}" dt="2022-12-13T03:34:05.197" v="1952" actId="1038"/>
          <ac:spMkLst>
            <pc:docMk/>
            <pc:sldMk cId="2177632616" sldId="1014"/>
            <ac:spMk id="15" creationId="{D8D9DF8B-2DCB-99B1-9E70-C81F737E0327}"/>
          </ac:spMkLst>
        </pc:spChg>
        <pc:spChg chg="mod">
          <ac:chgData name="Kastner, Lauren" userId="9f8d6c14-4dd4-428f-867f-1091fac4d4f5" providerId="ADAL" clId="{174FDFA3-5337-45D5-A9D2-CCFB3F3E9B3E}" dt="2022-12-13T03:34:05.197" v="1952" actId="1038"/>
          <ac:spMkLst>
            <pc:docMk/>
            <pc:sldMk cId="2177632616" sldId="1014"/>
            <ac:spMk id="16" creationId="{CD303DDA-5C23-6CC2-45B9-44E96BB3298F}"/>
          </ac:spMkLst>
        </pc:spChg>
        <pc:spChg chg="del mod">
          <ac:chgData name="Kastner, Lauren" userId="9f8d6c14-4dd4-428f-867f-1091fac4d4f5" providerId="ADAL" clId="{174FDFA3-5337-45D5-A9D2-CCFB3F3E9B3E}" dt="2022-12-13T03:13:59.679" v="527"/>
          <ac:spMkLst>
            <pc:docMk/>
            <pc:sldMk cId="2177632616" sldId="1014"/>
            <ac:spMk id="17" creationId="{B8904659-A935-E534-AB85-DA57361458BC}"/>
          </ac:spMkLst>
        </pc:spChg>
        <pc:spChg chg="del mod">
          <ac:chgData name="Kastner, Lauren" userId="9f8d6c14-4dd4-428f-867f-1091fac4d4f5" providerId="ADAL" clId="{174FDFA3-5337-45D5-A9D2-CCFB3F3E9B3E}" dt="2022-12-13T03:13:59.680" v="529"/>
          <ac:spMkLst>
            <pc:docMk/>
            <pc:sldMk cId="2177632616" sldId="1014"/>
            <ac:spMk id="18" creationId="{EB55FC78-F884-3359-3924-E74F5CBE35C1}"/>
          </ac:spMkLst>
        </pc:spChg>
        <pc:spChg chg="del mod">
          <ac:chgData name="Kastner, Lauren" userId="9f8d6c14-4dd4-428f-867f-1091fac4d4f5" providerId="ADAL" clId="{174FDFA3-5337-45D5-A9D2-CCFB3F3E9B3E}" dt="2022-12-13T03:13:59.682" v="535"/>
          <ac:spMkLst>
            <pc:docMk/>
            <pc:sldMk cId="2177632616" sldId="1014"/>
            <ac:spMk id="19" creationId="{C9B2902F-699E-46C3-6C7B-325D968D4925}"/>
          </ac:spMkLst>
        </pc:spChg>
        <pc:spChg chg="del mod">
          <ac:chgData name="Kastner, Lauren" userId="9f8d6c14-4dd4-428f-867f-1091fac4d4f5" providerId="ADAL" clId="{174FDFA3-5337-45D5-A9D2-CCFB3F3E9B3E}" dt="2022-12-13T03:13:59.682" v="533"/>
          <ac:spMkLst>
            <pc:docMk/>
            <pc:sldMk cId="2177632616" sldId="1014"/>
            <ac:spMk id="20" creationId="{9DF3E14B-929F-3816-EE2C-AC4DF95E0D4F}"/>
          </ac:spMkLst>
        </pc:spChg>
        <pc:spChg chg="del mod">
          <ac:chgData name="Kastner, Lauren" userId="9f8d6c14-4dd4-428f-867f-1091fac4d4f5" providerId="ADAL" clId="{174FDFA3-5337-45D5-A9D2-CCFB3F3E9B3E}" dt="2022-12-13T03:13:59.681" v="531"/>
          <ac:spMkLst>
            <pc:docMk/>
            <pc:sldMk cId="2177632616" sldId="1014"/>
            <ac:spMk id="21" creationId="{976AC88B-F970-5928-4606-D709EAE93058}"/>
          </ac:spMkLst>
        </pc:spChg>
        <pc:spChg chg="add mod">
          <ac:chgData name="Kastner, Lauren" userId="9f8d6c14-4dd4-428f-867f-1091fac4d4f5" providerId="ADAL" clId="{174FDFA3-5337-45D5-A9D2-CCFB3F3E9B3E}" dt="2022-12-13T03:34:05.197" v="1952" actId="1038"/>
          <ac:spMkLst>
            <pc:docMk/>
            <pc:sldMk cId="2177632616" sldId="1014"/>
            <ac:spMk id="22" creationId="{8F9C4EB5-F232-8532-12CE-89785E3BA9B7}"/>
          </ac:spMkLst>
        </pc:spChg>
        <pc:spChg chg="add mod">
          <ac:chgData name="Kastner, Lauren" userId="9f8d6c14-4dd4-428f-867f-1091fac4d4f5" providerId="ADAL" clId="{174FDFA3-5337-45D5-A9D2-CCFB3F3E9B3E}" dt="2022-12-13T03:34:05.197" v="1952" actId="1038"/>
          <ac:spMkLst>
            <pc:docMk/>
            <pc:sldMk cId="2177632616" sldId="1014"/>
            <ac:spMk id="23" creationId="{B0DF4439-8BBB-5FCA-5D37-910CF9752EC5}"/>
          </ac:spMkLst>
        </pc:spChg>
        <pc:spChg chg="add mod">
          <ac:chgData name="Kastner, Lauren" userId="9f8d6c14-4dd4-428f-867f-1091fac4d4f5" providerId="ADAL" clId="{174FDFA3-5337-45D5-A9D2-CCFB3F3E9B3E}" dt="2022-12-13T03:34:05.197" v="1952" actId="1038"/>
          <ac:spMkLst>
            <pc:docMk/>
            <pc:sldMk cId="2177632616" sldId="1014"/>
            <ac:spMk id="24" creationId="{75FE850C-01B2-F751-3B7B-98DBC11EABA3}"/>
          </ac:spMkLst>
        </pc:spChg>
        <pc:spChg chg="add mod">
          <ac:chgData name="Kastner, Lauren" userId="9f8d6c14-4dd4-428f-867f-1091fac4d4f5" providerId="ADAL" clId="{174FDFA3-5337-45D5-A9D2-CCFB3F3E9B3E}" dt="2022-12-13T03:34:05.197" v="1952" actId="1038"/>
          <ac:spMkLst>
            <pc:docMk/>
            <pc:sldMk cId="2177632616" sldId="1014"/>
            <ac:spMk id="25" creationId="{A7B61D75-5FE4-BD97-20AC-DD817117F6EF}"/>
          </ac:spMkLst>
        </pc:spChg>
        <pc:spChg chg="add del mod">
          <ac:chgData name="Kastner, Lauren" userId="9f8d6c14-4dd4-428f-867f-1091fac4d4f5" providerId="ADAL" clId="{174FDFA3-5337-45D5-A9D2-CCFB3F3E9B3E}" dt="2022-12-13T03:18:45.549" v="899" actId="478"/>
          <ac:spMkLst>
            <pc:docMk/>
            <pc:sldMk cId="2177632616" sldId="1014"/>
            <ac:spMk id="26" creationId="{B3FB2ED5-85F1-2F0A-AF96-5119ABABBF3B}"/>
          </ac:spMkLst>
        </pc:spChg>
        <pc:spChg chg="add del mod">
          <ac:chgData name="Kastner, Lauren" userId="9f8d6c14-4dd4-428f-867f-1091fac4d4f5" providerId="ADAL" clId="{174FDFA3-5337-45D5-A9D2-CCFB3F3E9B3E}" dt="2022-12-13T03:18:45.549" v="899" actId="478"/>
          <ac:spMkLst>
            <pc:docMk/>
            <pc:sldMk cId="2177632616" sldId="1014"/>
            <ac:spMk id="27" creationId="{04142DDB-A9BA-BEBD-67A9-FDB2C196EA5F}"/>
          </ac:spMkLst>
        </pc:spChg>
        <pc:spChg chg="add mod">
          <ac:chgData name="Kastner, Lauren" userId="9f8d6c14-4dd4-428f-867f-1091fac4d4f5" providerId="ADAL" clId="{174FDFA3-5337-45D5-A9D2-CCFB3F3E9B3E}" dt="2022-12-13T03:34:05.197" v="1952" actId="1038"/>
          <ac:spMkLst>
            <pc:docMk/>
            <pc:sldMk cId="2177632616" sldId="1014"/>
            <ac:spMk id="28" creationId="{5FD8C30E-131F-725B-ECF9-DB15B8784CAE}"/>
          </ac:spMkLst>
        </pc:spChg>
        <pc:spChg chg="add mod">
          <ac:chgData name="Kastner, Lauren" userId="9f8d6c14-4dd4-428f-867f-1091fac4d4f5" providerId="ADAL" clId="{174FDFA3-5337-45D5-A9D2-CCFB3F3E9B3E}" dt="2022-12-13T03:34:59.320" v="2144" actId="20577"/>
          <ac:spMkLst>
            <pc:docMk/>
            <pc:sldMk cId="2177632616" sldId="1014"/>
            <ac:spMk id="29" creationId="{2D8FEC16-BBDE-8BC1-D6A1-246ADDC2192B}"/>
          </ac:spMkLst>
        </pc:spChg>
        <pc:cxnChg chg="mod">
          <ac:chgData name="Kastner, Lauren" userId="9f8d6c14-4dd4-428f-867f-1091fac4d4f5" providerId="ADAL" clId="{174FDFA3-5337-45D5-A9D2-CCFB3F3E9B3E}" dt="2022-12-13T03:34:05.197" v="1952" actId="1038"/>
          <ac:cxnSpMkLst>
            <pc:docMk/>
            <pc:sldMk cId="2177632616" sldId="1014"/>
            <ac:cxnSpMk id="5" creationId="{CE8A728D-FA47-A1F0-3E13-E7C07AEC4A39}"/>
          </ac:cxnSpMkLst>
        </pc:cxnChg>
      </pc:sldChg>
      <pc:sldChg chg="del">
        <pc:chgData name="Kastner, Lauren" userId="9f8d6c14-4dd4-428f-867f-1091fac4d4f5" providerId="ADAL" clId="{174FDFA3-5337-45D5-A9D2-CCFB3F3E9B3E}" dt="2022-12-13T03:21:15.194" v="1116" actId="47"/>
        <pc:sldMkLst>
          <pc:docMk/>
          <pc:sldMk cId="180912227" sldId="1021"/>
        </pc:sldMkLst>
      </pc:sldChg>
      <pc:sldChg chg="modSp mod">
        <pc:chgData name="Kastner, Lauren" userId="9f8d6c14-4dd4-428f-867f-1091fac4d4f5" providerId="ADAL" clId="{174FDFA3-5337-45D5-A9D2-CCFB3F3E9B3E}" dt="2022-12-13T03:35:30.920" v="2155" actId="1076"/>
        <pc:sldMkLst>
          <pc:docMk/>
          <pc:sldMk cId="1815036709" sldId="1022"/>
        </pc:sldMkLst>
        <pc:graphicFrameChg chg="mod modGraphic">
          <ac:chgData name="Kastner, Lauren" userId="9f8d6c14-4dd4-428f-867f-1091fac4d4f5" providerId="ADAL" clId="{174FDFA3-5337-45D5-A9D2-CCFB3F3E9B3E}" dt="2022-12-13T03:35:30.920" v="2155" actId="1076"/>
          <ac:graphicFrameMkLst>
            <pc:docMk/>
            <pc:sldMk cId="1815036709" sldId="1022"/>
            <ac:graphicFrameMk id="5" creationId="{56FF55C8-8C2B-4EDF-88C7-F43054BDE4F9}"/>
          </ac:graphicFrameMkLst>
        </pc:graphicFrameChg>
      </pc:sldChg>
      <pc:sldChg chg="del">
        <pc:chgData name="Kastner, Lauren" userId="9f8d6c14-4dd4-428f-867f-1091fac4d4f5" providerId="ADAL" clId="{174FDFA3-5337-45D5-A9D2-CCFB3F3E9B3E}" dt="2022-12-13T03:21:15.194" v="1116" actId="47"/>
        <pc:sldMkLst>
          <pc:docMk/>
          <pc:sldMk cId="3910187500" sldId="1023"/>
        </pc:sldMkLst>
      </pc:sldChg>
      <pc:sldChg chg="del">
        <pc:chgData name="Kastner, Lauren" userId="9f8d6c14-4dd4-428f-867f-1091fac4d4f5" providerId="ADAL" clId="{174FDFA3-5337-45D5-A9D2-CCFB3F3E9B3E}" dt="2022-12-13T03:21:15.194" v="1116" actId="47"/>
        <pc:sldMkLst>
          <pc:docMk/>
          <pc:sldMk cId="2679108073" sldId="1024"/>
        </pc:sldMkLst>
      </pc:sldChg>
      <pc:sldChg chg="addSp delSp modSp add mod">
        <pc:chgData name="Kastner, Lauren" userId="9f8d6c14-4dd4-428f-867f-1091fac4d4f5" providerId="ADAL" clId="{174FDFA3-5337-45D5-A9D2-CCFB3F3E9B3E}" dt="2022-12-13T03:23:28.980" v="1298" actId="14100"/>
        <pc:sldMkLst>
          <pc:docMk/>
          <pc:sldMk cId="1997934315" sldId="1025"/>
        </pc:sldMkLst>
        <pc:spChg chg="add del mod">
          <ac:chgData name="Kastner, Lauren" userId="9f8d6c14-4dd4-428f-867f-1091fac4d4f5" providerId="ADAL" clId="{174FDFA3-5337-45D5-A9D2-CCFB3F3E9B3E}" dt="2022-12-13T03:00:50.893" v="47"/>
          <ac:spMkLst>
            <pc:docMk/>
            <pc:sldMk cId="1997934315" sldId="1025"/>
            <ac:spMk id="2" creationId="{186940DB-DADB-0813-BFF4-597D8EDC9ED6}"/>
          </ac:spMkLst>
        </pc:spChg>
        <pc:spChg chg="mod">
          <ac:chgData name="Kastner, Lauren" userId="9f8d6c14-4dd4-428f-867f-1091fac4d4f5" providerId="ADAL" clId="{174FDFA3-5337-45D5-A9D2-CCFB3F3E9B3E}" dt="2022-12-13T03:06:23.483" v="112" actId="20577"/>
          <ac:spMkLst>
            <pc:docMk/>
            <pc:sldMk cId="1997934315" sldId="1025"/>
            <ac:spMk id="4" creationId="{14E98D85-09C2-F84F-29C0-5C61E9B15B33}"/>
          </ac:spMkLst>
        </pc:spChg>
        <pc:spChg chg="add del mod">
          <ac:chgData name="Kastner, Lauren" userId="9f8d6c14-4dd4-428f-867f-1091fac4d4f5" providerId="ADAL" clId="{174FDFA3-5337-45D5-A9D2-CCFB3F3E9B3E}" dt="2022-12-13T03:01:13.055" v="52"/>
          <ac:spMkLst>
            <pc:docMk/>
            <pc:sldMk cId="1997934315" sldId="1025"/>
            <ac:spMk id="5" creationId="{9C9EA041-6C52-5AEA-714E-D0B22C905B42}"/>
          </ac:spMkLst>
        </pc:spChg>
        <pc:spChg chg="del">
          <ac:chgData name="Kastner, Lauren" userId="9f8d6c14-4dd4-428f-867f-1091fac4d4f5" providerId="ADAL" clId="{174FDFA3-5337-45D5-A9D2-CCFB3F3E9B3E}" dt="2022-12-13T03:00:50.889" v="45" actId="478"/>
          <ac:spMkLst>
            <pc:docMk/>
            <pc:sldMk cId="1997934315" sldId="1025"/>
            <ac:spMk id="7" creationId="{56181C4A-6FD8-5EB4-336C-FEF54E415FDA}"/>
          </ac:spMkLst>
        </pc:spChg>
        <pc:spChg chg="add del mod">
          <ac:chgData name="Kastner, Lauren" userId="9f8d6c14-4dd4-428f-867f-1091fac4d4f5" providerId="ADAL" clId="{174FDFA3-5337-45D5-A9D2-CCFB3F3E9B3E}" dt="2022-12-13T03:01:13.008" v="51"/>
          <ac:spMkLst>
            <pc:docMk/>
            <pc:sldMk cId="1997934315" sldId="1025"/>
            <ac:spMk id="11" creationId="{64AE8862-55B9-4D8F-F9EE-B386F7E48CC3}"/>
          </ac:spMkLst>
        </pc:spChg>
        <pc:spChg chg="add del mod">
          <ac:chgData name="Kastner, Lauren" userId="9f8d6c14-4dd4-428f-867f-1091fac4d4f5" providerId="ADAL" clId="{174FDFA3-5337-45D5-A9D2-CCFB3F3E9B3E}" dt="2022-12-13T03:01:13.008" v="51"/>
          <ac:spMkLst>
            <pc:docMk/>
            <pc:sldMk cId="1997934315" sldId="1025"/>
            <ac:spMk id="12" creationId="{9FAEAE98-8F28-3EEE-FFF4-6085A5C25E21}"/>
          </ac:spMkLst>
        </pc:spChg>
        <pc:spChg chg="add del mod">
          <ac:chgData name="Kastner, Lauren" userId="9f8d6c14-4dd4-428f-867f-1091fac4d4f5" providerId="ADAL" clId="{174FDFA3-5337-45D5-A9D2-CCFB3F3E9B3E}" dt="2022-12-13T03:01:13.008" v="51"/>
          <ac:spMkLst>
            <pc:docMk/>
            <pc:sldMk cId="1997934315" sldId="1025"/>
            <ac:spMk id="13" creationId="{379EA105-B69C-230B-AB65-EA466AF46ED9}"/>
          </ac:spMkLst>
        </pc:spChg>
        <pc:spChg chg="add del mod">
          <ac:chgData name="Kastner, Lauren" userId="9f8d6c14-4dd4-428f-867f-1091fac4d4f5" providerId="ADAL" clId="{174FDFA3-5337-45D5-A9D2-CCFB3F3E9B3E}" dt="2022-12-13T03:01:13.008" v="51"/>
          <ac:spMkLst>
            <pc:docMk/>
            <pc:sldMk cId="1997934315" sldId="1025"/>
            <ac:spMk id="15" creationId="{A1E418EE-D427-3AEF-BF96-95EC4C1362F7}"/>
          </ac:spMkLst>
        </pc:spChg>
        <pc:spChg chg="add del mod">
          <ac:chgData name="Kastner, Lauren" userId="9f8d6c14-4dd4-428f-867f-1091fac4d4f5" providerId="ADAL" clId="{174FDFA3-5337-45D5-A9D2-CCFB3F3E9B3E}" dt="2022-12-13T03:01:13.008" v="51"/>
          <ac:spMkLst>
            <pc:docMk/>
            <pc:sldMk cId="1997934315" sldId="1025"/>
            <ac:spMk id="16" creationId="{D3AB0C59-CBE9-7E29-2411-3BF7FAD0AFA4}"/>
          </ac:spMkLst>
        </pc:spChg>
        <pc:spChg chg="add del mod">
          <ac:chgData name="Kastner, Lauren" userId="9f8d6c14-4dd4-428f-867f-1091fac4d4f5" providerId="ADAL" clId="{174FDFA3-5337-45D5-A9D2-CCFB3F3E9B3E}" dt="2022-12-13T03:01:13.008" v="51"/>
          <ac:spMkLst>
            <pc:docMk/>
            <pc:sldMk cId="1997934315" sldId="1025"/>
            <ac:spMk id="18" creationId="{C05B8DE0-DC90-B19F-3EBA-E71C95FB6D5F}"/>
          </ac:spMkLst>
        </pc:spChg>
        <pc:spChg chg="add del mod">
          <ac:chgData name="Kastner, Lauren" userId="9f8d6c14-4dd4-428f-867f-1091fac4d4f5" providerId="ADAL" clId="{174FDFA3-5337-45D5-A9D2-CCFB3F3E9B3E}" dt="2022-12-13T03:01:13.008" v="51"/>
          <ac:spMkLst>
            <pc:docMk/>
            <pc:sldMk cId="1997934315" sldId="1025"/>
            <ac:spMk id="19" creationId="{7CA3DF60-BDAD-290B-96A2-FA318F04FCEA}"/>
          </ac:spMkLst>
        </pc:spChg>
        <pc:spChg chg="add del mod">
          <ac:chgData name="Kastner, Lauren" userId="9f8d6c14-4dd4-428f-867f-1091fac4d4f5" providerId="ADAL" clId="{174FDFA3-5337-45D5-A9D2-CCFB3F3E9B3E}" dt="2022-12-13T03:01:13.008" v="51"/>
          <ac:spMkLst>
            <pc:docMk/>
            <pc:sldMk cId="1997934315" sldId="1025"/>
            <ac:spMk id="22" creationId="{F3E157D0-87DC-43C4-08B8-7EED28EE4D94}"/>
          </ac:spMkLst>
        </pc:spChg>
        <pc:spChg chg="add del mod">
          <ac:chgData name="Kastner, Lauren" userId="9f8d6c14-4dd4-428f-867f-1091fac4d4f5" providerId="ADAL" clId="{174FDFA3-5337-45D5-A9D2-CCFB3F3E9B3E}" dt="2022-12-13T03:01:13.008" v="51"/>
          <ac:spMkLst>
            <pc:docMk/>
            <pc:sldMk cId="1997934315" sldId="1025"/>
            <ac:spMk id="23" creationId="{90511E0E-54E3-604F-BB6B-25D87C2BD55A}"/>
          </ac:spMkLst>
        </pc:spChg>
        <pc:spChg chg="add del mod">
          <ac:chgData name="Kastner, Lauren" userId="9f8d6c14-4dd4-428f-867f-1091fac4d4f5" providerId="ADAL" clId="{174FDFA3-5337-45D5-A9D2-CCFB3F3E9B3E}" dt="2022-12-13T03:02:01.184" v="56"/>
          <ac:spMkLst>
            <pc:docMk/>
            <pc:sldMk cId="1997934315" sldId="1025"/>
            <ac:spMk id="25" creationId="{8C74CB66-E364-B289-C6BD-67B5F7113DA6}"/>
          </ac:spMkLst>
        </pc:spChg>
        <pc:spChg chg="add del mod">
          <ac:chgData name="Kastner, Lauren" userId="9f8d6c14-4dd4-428f-867f-1091fac4d4f5" providerId="ADAL" clId="{174FDFA3-5337-45D5-A9D2-CCFB3F3E9B3E}" dt="2022-12-13T03:02:02.874" v="58"/>
          <ac:spMkLst>
            <pc:docMk/>
            <pc:sldMk cId="1997934315" sldId="1025"/>
            <ac:spMk id="28" creationId="{8C88272E-1522-EB0D-C78D-D5553DF3A204}"/>
          </ac:spMkLst>
        </pc:spChg>
        <pc:spChg chg="add del mod">
          <ac:chgData name="Kastner, Lauren" userId="9f8d6c14-4dd4-428f-867f-1091fac4d4f5" providerId="ADAL" clId="{174FDFA3-5337-45D5-A9D2-CCFB3F3E9B3E}" dt="2022-12-13T03:02:02.874" v="58"/>
          <ac:spMkLst>
            <pc:docMk/>
            <pc:sldMk cId="1997934315" sldId="1025"/>
            <ac:spMk id="29" creationId="{3C3179BB-3C58-FE0E-85B0-0ADD33FA0DD2}"/>
          </ac:spMkLst>
        </pc:spChg>
        <pc:spChg chg="add del mod">
          <ac:chgData name="Kastner, Lauren" userId="9f8d6c14-4dd4-428f-867f-1091fac4d4f5" providerId="ADAL" clId="{174FDFA3-5337-45D5-A9D2-CCFB3F3E9B3E}" dt="2022-12-13T03:02:02.874" v="58"/>
          <ac:spMkLst>
            <pc:docMk/>
            <pc:sldMk cId="1997934315" sldId="1025"/>
            <ac:spMk id="30" creationId="{827178B0-1AAC-215A-5F77-D08D9E97C156}"/>
          </ac:spMkLst>
        </pc:spChg>
        <pc:spChg chg="add del mod">
          <ac:chgData name="Kastner, Lauren" userId="9f8d6c14-4dd4-428f-867f-1091fac4d4f5" providerId="ADAL" clId="{174FDFA3-5337-45D5-A9D2-CCFB3F3E9B3E}" dt="2022-12-13T03:02:02.874" v="58"/>
          <ac:spMkLst>
            <pc:docMk/>
            <pc:sldMk cId="1997934315" sldId="1025"/>
            <ac:spMk id="32" creationId="{532D8AA2-CF50-00AD-26A1-5CE31C8F646B}"/>
          </ac:spMkLst>
        </pc:spChg>
        <pc:spChg chg="add del mod">
          <ac:chgData name="Kastner, Lauren" userId="9f8d6c14-4dd4-428f-867f-1091fac4d4f5" providerId="ADAL" clId="{174FDFA3-5337-45D5-A9D2-CCFB3F3E9B3E}" dt="2022-12-13T03:02:02.874" v="58"/>
          <ac:spMkLst>
            <pc:docMk/>
            <pc:sldMk cId="1997934315" sldId="1025"/>
            <ac:spMk id="33" creationId="{33702830-9A29-1E2A-E13F-9695916BB2EB}"/>
          </ac:spMkLst>
        </pc:spChg>
        <pc:spChg chg="add del mod">
          <ac:chgData name="Kastner, Lauren" userId="9f8d6c14-4dd4-428f-867f-1091fac4d4f5" providerId="ADAL" clId="{174FDFA3-5337-45D5-A9D2-CCFB3F3E9B3E}" dt="2022-12-13T03:02:02.874" v="58"/>
          <ac:spMkLst>
            <pc:docMk/>
            <pc:sldMk cId="1997934315" sldId="1025"/>
            <ac:spMk id="35" creationId="{42F5CF42-B1E9-3A7B-9DB1-1614B37AB902}"/>
          </ac:spMkLst>
        </pc:spChg>
        <pc:spChg chg="add del mod">
          <ac:chgData name="Kastner, Lauren" userId="9f8d6c14-4dd4-428f-867f-1091fac4d4f5" providerId="ADAL" clId="{174FDFA3-5337-45D5-A9D2-CCFB3F3E9B3E}" dt="2022-12-13T03:02:02.874" v="58"/>
          <ac:spMkLst>
            <pc:docMk/>
            <pc:sldMk cId="1997934315" sldId="1025"/>
            <ac:spMk id="36" creationId="{14EB8BC4-0E5D-6962-B3F1-22046B943E18}"/>
          </ac:spMkLst>
        </pc:spChg>
        <pc:spChg chg="add del mod">
          <ac:chgData name="Kastner, Lauren" userId="9f8d6c14-4dd4-428f-867f-1091fac4d4f5" providerId="ADAL" clId="{174FDFA3-5337-45D5-A9D2-CCFB3F3E9B3E}" dt="2022-12-13T03:02:02.874" v="58"/>
          <ac:spMkLst>
            <pc:docMk/>
            <pc:sldMk cId="1997934315" sldId="1025"/>
            <ac:spMk id="39" creationId="{20EAB94C-717E-BBFD-0C8D-2E3A03A1774D}"/>
          </ac:spMkLst>
        </pc:spChg>
        <pc:spChg chg="add del mod">
          <ac:chgData name="Kastner, Lauren" userId="9f8d6c14-4dd4-428f-867f-1091fac4d4f5" providerId="ADAL" clId="{174FDFA3-5337-45D5-A9D2-CCFB3F3E9B3E}" dt="2022-12-13T03:02:02.874" v="58"/>
          <ac:spMkLst>
            <pc:docMk/>
            <pc:sldMk cId="1997934315" sldId="1025"/>
            <ac:spMk id="40" creationId="{14F3EA2F-6CB2-01FD-0571-D33EFA015FD4}"/>
          </ac:spMkLst>
        </pc:spChg>
        <pc:spChg chg="add mod">
          <ac:chgData name="Kastner, Lauren" userId="9f8d6c14-4dd4-428f-867f-1091fac4d4f5" providerId="ADAL" clId="{174FDFA3-5337-45D5-A9D2-CCFB3F3E9B3E}" dt="2022-12-13T03:23:28.980" v="1298" actId="14100"/>
          <ac:spMkLst>
            <pc:docMk/>
            <pc:sldMk cId="1997934315" sldId="1025"/>
            <ac:spMk id="42" creationId="{EC53EA84-0811-7566-BAB8-C2CF357ABEEE}"/>
          </ac:spMkLst>
        </pc:spChg>
        <pc:spChg chg="add mod">
          <ac:chgData name="Kastner, Lauren" userId="9f8d6c14-4dd4-428f-867f-1091fac4d4f5" providerId="ADAL" clId="{174FDFA3-5337-45D5-A9D2-CCFB3F3E9B3E}" dt="2022-12-13T03:22:49.266" v="1206" actId="1076"/>
          <ac:spMkLst>
            <pc:docMk/>
            <pc:sldMk cId="1997934315" sldId="1025"/>
            <ac:spMk id="44" creationId="{870932FA-1CC6-5FF5-29DB-400DE23DCE12}"/>
          </ac:spMkLst>
        </pc:spChg>
        <pc:spChg chg="add mod">
          <ac:chgData name="Kastner, Lauren" userId="9f8d6c14-4dd4-428f-867f-1091fac4d4f5" providerId="ADAL" clId="{174FDFA3-5337-45D5-A9D2-CCFB3F3E9B3E}" dt="2022-12-13T03:23:18.561" v="1293" actId="20577"/>
          <ac:spMkLst>
            <pc:docMk/>
            <pc:sldMk cId="1997934315" sldId="1025"/>
            <ac:spMk id="45" creationId="{36D5C39B-AFBE-BD13-9B06-1D78BECDBADF}"/>
          </ac:spMkLst>
        </pc:spChg>
        <pc:graphicFrameChg chg="del">
          <ac:chgData name="Kastner, Lauren" userId="9f8d6c14-4dd4-428f-867f-1091fac4d4f5" providerId="ADAL" clId="{174FDFA3-5337-45D5-A9D2-CCFB3F3E9B3E}" dt="2022-12-13T03:00:53.345" v="48" actId="478"/>
          <ac:graphicFrameMkLst>
            <pc:docMk/>
            <pc:sldMk cId="1997934315" sldId="1025"/>
            <ac:graphicFrameMk id="8" creationId="{2F9E5D26-CDD8-7808-CF17-83FD4283EB67}"/>
          </ac:graphicFrameMkLst>
        </pc:graphicFrameChg>
        <pc:graphicFrameChg chg="del modGraphic">
          <ac:chgData name="Kastner, Lauren" userId="9f8d6c14-4dd4-428f-867f-1091fac4d4f5" providerId="ADAL" clId="{174FDFA3-5337-45D5-A9D2-CCFB3F3E9B3E}" dt="2022-12-13T03:00:45.400" v="43" actId="478"/>
          <ac:graphicFrameMkLst>
            <pc:docMk/>
            <pc:sldMk cId="1997934315" sldId="1025"/>
            <ac:graphicFrameMk id="9" creationId="{2968378C-851B-FA88-8B13-6A729561BE71}"/>
          </ac:graphicFrameMkLst>
        </pc:graphicFrameChg>
        <pc:picChg chg="add del mod">
          <ac:chgData name="Kastner, Lauren" userId="9f8d6c14-4dd4-428f-867f-1091fac4d4f5" providerId="ADAL" clId="{174FDFA3-5337-45D5-A9D2-CCFB3F3E9B3E}" dt="2022-12-13T03:01:13.008" v="51"/>
          <ac:picMkLst>
            <pc:docMk/>
            <pc:sldMk cId="1997934315" sldId="1025"/>
            <ac:picMk id="6" creationId="{2FAFA4CB-E23D-3D67-6AB9-4175ECC15028}"/>
          </ac:picMkLst>
        </pc:picChg>
        <pc:picChg chg="add del mod">
          <ac:chgData name="Kastner, Lauren" userId="9f8d6c14-4dd4-428f-867f-1091fac4d4f5" providerId="ADAL" clId="{174FDFA3-5337-45D5-A9D2-CCFB3F3E9B3E}" dt="2022-12-13T03:01:13.008" v="51"/>
          <ac:picMkLst>
            <pc:docMk/>
            <pc:sldMk cId="1997934315" sldId="1025"/>
            <ac:picMk id="10" creationId="{169B4BA3-9EF6-9CC5-2F9C-272590A7EB75}"/>
          </ac:picMkLst>
        </pc:picChg>
        <pc:picChg chg="add mod">
          <ac:chgData name="Kastner, Lauren" userId="9f8d6c14-4dd4-428f-867f-1091fac4d4f5" providerId="ADAL" clId="{174FDFA3-5337-45D5-A9D2-CCFB3F3E9B3E}" dt="2022-12-13T03:22:49.266" v="1206" actId="1076"/>
          <ac:picMkLst>
            <pc:docMk/>
            <pc:sldMk cId="1997934315" sldId="1025"/>
            <ac:picMk id="24" creationId="{75C8FF92-7A17-4447-687B-6E946C119BAE}"/>
          </ac:picMkLst>
        </pc:picChg>
        <pc:picChg chg="add del mod">
          <ac:chgData name="Kastner, Lauren" userId="9f8d6c14-4dd4-428f-867f-1091fac4d4f5" providerId="ADAL" clId="{174FDFA3-5337-45D5-A9D2-CCFB3F3E9B3E}" dt="2022-12-13T03:02:02.874" v="58"/>
          <ac:picMkLst>
            <pc:docMk/>
            <pc:sldMk cId="1997934315" sldId="1025"/>
            <ac:picMk id="26" creationId="{C83AC216-F066-61FC-2337-B6EECA19E01D}"/>
          </ac:picMkLst>
        </pc:picChg>
        <pc:picChg chg="add del mod">
          <ac:chgData name="Kastner, Lauren" userId="9f8d6c14-4dd4-428f-867f-1091fac4d4f5" providerId="ADAL" clId="{174FDFA3-5337-45D5-A9D2-CCFB3F3E9B3E}" dt="2022-12-13T03:02:02.874" v="58"/>
          <ac:picMkLst>
            <pc:docMk/>
            <pc:sldMk cId="1997934315" sldId="1025"/>
            <ac:picMk id="27" creationId="{DCC9895D-0FC6-ABB3-A61D-E9B8706599B6}"/>
          </ac:picMkLst>
        </pc:picChg>
        <pc:cxnChg chg="add del mod">
          <ac:chgData name="Kastner, Lauren" userId="9f8d6c14-4dd4-428f-867f-1091fac4d4f5" providerId="ADAL" clId="{174FDFA3-5337-45D5-A9D2-CCFB3F3E9B3E}" dt="2022-12-13T03:01:13.008" v="51"/>
          <ac:cxnSpMkLst>
            <pc:docMk/>
            <pc:sldMk cId="1997934315" sldId="1025"/>
            <ac:cxnSpMk id="14" creationId="{84F389AD-9F9C-FA3F-2D91-E819CCDAE4FD}"/>
          </ac:cxnSpMkLst>
        </pc:cxnChg>
        <pc:cxnChg chg="add del mod">
          <ac:chgData name="Kastner, Lauren" userId="9f8d6c14-4dd4-428f-867f-1091fac4d4f5" providerId="ADAL" clId="{174FDFA3-5337-45D5-A9D2-CCFB3F3E9B3E}" dt="2022-12-13T03:01:13.008" v="51"/>
          <ac:cxnSpMkLst>
            <pc:docMk/>
            <pc:sldMk cId="1997934315" sldId="1025"/>
            <ac:cxnSpMk id="17" creationId="{21CFE49D-F21C-A3BA-4C0B-0351EB02A551}"/>
          </ac:cxnSpMkLst>
        </pc:cxnChg>
        <pc:cxnChg chg="add del mod">
          <ac:chgData name="Kastner, Lauren" userId="9f8d6c14-4dd4-428f-867f-1091fac4d4f5" providerId="ADAL" clId="{174FDFA3-5337-45D5-A9D2-CCFB3F3E9B3E}" dt="2022-12-13T03:01:13.008" v="51"/>
          <ac:cxnSpMkLst>
            <pc:docMk/>
            <pc:sldMk cId="1997934315" sldId="1025"/>
            <ac:cxnSpMk id="20" creationId="{581688AE-314C-35A0-38EA-6A7501BB917E}"/>
          </ac:cxnSpMkLst>
        </pc:cxnChg>
        <pc:cxnChg chg="add del mod">
          <ac:chgData name="Kastner, Lauren" userId="9f8d6c14-4dd4-428f-867f-1091fac4d4f5" providerId="ADAL" clId="{174FDFA3-5337-45D5-A9D2-CCFB3F3E9B3E}" dt="2022-12-13T03:01:13.008" v="51"/>
          <ac:cxnSpMkLst>
            <pc:docMk/>
            <pc:sldMk cId="1997934315" sldId="1025"/>
            <ac:cxnSpMk id="21" creationId="{6D41DD02-5346-1DC2-6A1C-4BD0FD0B8593}"/>
          </ac:cxnSpMkLst>
        </pc:cxnChg>
        <pc:cxnChg chg="add del mod">
          <ac:chgData name="Kastner, Lauren" userId="9f8d6c14-4dd4-428f-867f-1091fac4d4f5" providerId="ADAL" clId="{174FDFA3-5337-45D5-A9D2-CCFB3F3E9B3E}" dt="2022-12-13T03:02:02.874" v="58"/>
          <ac:cxnSpMkLst>
            <pc:docMk/>
            <pc:sldMk cId="1997934315" sldId="1025"/>
            <ac:cxnSpMk id="31" creationId="{BC92DB81-31CE-191C-784F-E0828D249F1C}"/>
          </ac:cxnSpMkLst>
        </pc:cxnChg>
        <pc:cxnChg chg="add del mod">
          <ac:chgData name="Kastner, Lauren" userId="9f8d6c14-4dd4-428f-867f-1091fac4d4f5" providerId="ADAL" clId="{174FDFA3-5337-45D5-A9D2-CCFB3F3E9B3E}" dt="2022-12-13T03:02:02.874" v="58"/>
          <ac:cxnSpMkLst>
            <pc:docMk/>
            <pc:sldMk cId="1997934315" sldId="1025"/>
            <ac:cxnSpMk id="34" creationId="{F39DE299-65A5-BEB9-7EA8-5095ADB3BCB2}"/>
          </ac:cxnSpMkLst>
        </pc:cxnChg>
        <pc:cxnChg chg="add del mod">
          <ac:chgData name="Kastner, Lauren" userId="9f8d6c14-4dd4-428f-867f-1091fac4d4f5" providerId="ADAL" clId="{174FDFA3-5337-45D5-A9D2-CCFB3F3E9B3E}" dt="2022-12-13T03:02:02.874" v="58"/>
          <ac:cxnSpMkLst>
            <pc:docMk/>
            <pc:sldMk cId="1997934315" sldId="1025"/>
            <ac:cxnSpMk id="37" creationId="{599B6ED7-D218-8FCA-8C1B-3DD9F2CE1B3B}"/>
          </ac:cxnSpMkLst>
        </pc:cxnChg>
        <pc:cxnChg chg="add del mod">
          <ac:chgData name="Kastner, Lauren" userId="9f8d6c14-4dd4-428f-867f-1091fac4d4f5" providerId="ADAL" clId="{174FDFA3-5337-45D5-A9D2-CCFB3F3E9B3E}" dt="2022-12-13T03:02:02.874" v="58"/>
          <ac:cxnSpMkLst>
            <pc:docMk/>
            <pc:sldMk cId="1997934315" sldId="1025"/>
            <ac:cxnSpMk id="38" creationId="{8ECEE915-09FC-046F-DEB8-A13B2428C3D4}"/>
          </ac:cxnSpMkLst>
        </pc:cxnChg>
      </pc:sldChg>
      <pc:sldChg chg="addSp delSp modSp add mod ord">
        <pc:chgData name="Kastner, Lauren" userId="9f8d6c14-4dd4-428f-867f-1091fac4d4f5" providerId="ADAL" clId="{174FDFA3-5337-45D5-A9D2-CCFB3F3E9B3E}" dt="2022-12-14T16:32:36.272" v="2176" actId="14100"/>
        <pc:sldMkLst>
          <pc:docMk/>
          <pc:sldMk cId="1248514723" sldId="1026"/>
        </pc:sldMkLst>
        <pc:spChg chg="add del mod">
          <ac:chgData name="Kastner, Lauren" userId="9f8d6c14-4dd4-428f-867f-1091fac4d4f5" providerId="ADAL" clId="{174FDFA3-5337-45D5-A9D2-CCFB3F3E9B3E}" dt="2022-12-13T03:21:53.582" v="1172" actId="478"/>
          <ac:spMkLst>
            <pc:docMk/>
            <pc:sldMk cId="1248514723" sldId="1026"/>
            <ac:spMk id="3" creationId="{996DE68F-8440-33BF-0A48-E016431402DF}"/>
          </ac:spMkLst>
        </pc:spChg>
        <pc:spChg chg="mod">
          <ac:chgData name="Kastner, Lauren" userId="9f8d6c14-4dd4-428f-867f-1091fac4d4f5" providerId="ADAL" clId="{174FDFA3-5337-45D5-A9D2-CCFB3F3E9B3E}" dt="2022-12-13T03:32:07.707" v="1718" actId="20577"/>
          <ac:spMkLst>
            <pc:docMk/>
            <pc:sldMk cId="1248514723" sldId="1026"/>
            <ac:spMk id="4" creationId="{14E98D85-09C2-F84F-29C0-5C61E9B15B33}"/>
          </ac:spMkLst>
        </pc:spChg>
        <pc:spChg chg="add del mod">
          <ac:chgData name="Kastner, Lauren" userId="9f8d6c14-4dd4-428f-867f-1091fac4d4f5" providerId="ADAL" clId="{174FDFA3-5337-45D5-A9D2-CCFB3F3E9B3E}" dt="2022-12-13T03:24:37.829" v="1309" actId="478"/>
          <ac:spMkLst>
            <pc:docMk/>
            <pc:sldMk cId="1248514723" sldId="1026"/>
            <ac:spMk id="5" creationId="{4D0D2DC8-1E31-D802-4AC1-CE720CC43FA1}"/>
          </ac:spMkLst>
        </pc:spChg>
        <pc:spChg chg="add del mod">
          <ac:chgData name="Kastner, Lauren" userId="9f8d6c14-4dd4-428f-867f-1091fac4d4f5" providerId="ADAL" clId="{174FDFA3-5337-45D5-A9D2-CCFB3F3E9B3E}" dt="2022-12-13T03:24:37.829" v="1309" actId="478"/>
          <ac:spMkLst>
            <pc:docMk/>
            <pc:sldMk cId="1248514723" sldId="1026"/>
            <ac:spMk id="6" creationId="{108156B0-E411-319F-50D1-0D7996EDA241}"/>
          </ac:spMkLst>
        </pc:spChg>
        <pc:spChg chg="add del mod">
          <ac:chgData name="Kastner, Lauren" userId="9f8d6c14-4dd4-428f-867f-1091fac4d4f5" providerId="ADAL" clId="{174FDFA3-5337-45D5-A9D2-CCFB3F3E9B3E}" dt="2022-12-13T03:25:18.314" v="1311" actId="478"/>
          <ac:spMkLst>
            <pc:docMk/>
            <pc:sldMk cId="1248514723" sldId="1026"/>
            <ac:spMk id="7" creationId="{76FF5AA6-1C10-4296-AAEE-8BE8EEFA5A7D}"/>
          </ac:spMkLst>
        </pc:spChg>
        <pc:spChg chg="mod">
          <ac:chgData name="Kastner, Lauren" userId="9f8d6c14-4dd4-428f-867f-1091fac4d4f5" providerId="ADAL" clId="{174FDFA3-5337-45D5-A9D2-CCFB3F3E9B3E}" dt="2022-12-13T03:24:38.257" v="1310"/>
          <ac:spMkLst>
            <pc:docMk/>
            <pc:sldMk cId="1248514723" sldId="1026"/>
            <ac:spMk id="9" creationId="{B787B121-3F17-004A-83FB-D1BB38B2FCBE}"/>
          </ac:spMkLst>
        </pc:spChg>
        <pc:spChg chg="mod">
          <ac:chgData name="Kastner, Lauren" userId="9f8d6c14-4dd4-428f-867f-1091fac4d4f5" providerId="ADAL" clId="{174FDFA3-5337-45D5-A9D2-CCFB3F3E9B3E}" dt="2022-12-13T03:24:38.257" v="1310"/>
          <ac:spMkLst>
            <pc:docMk/>
            <pc:sldMk cId="1248514723" sldId="1026"/>
            <ac:spMk id="11" creationId="{96185D64-3B53-6CA2-F715-E9029868D403}"/>
          </ac:spMkLst>
        </pc:spChg>
        <pc:spChg chg="mod">
          <ac:chgData name="Kastner, Lauren" userId="9f8d6c14-4dd4-428f-867f-1091fac4d4f5" providerId="ADAL" clId="{174FDFA3-5337-45D5-A9D2-CCFB3F3E9B3E}" dt="2022-12-13T03:24:38.257" v="1310"/>
          <ac:spMkLst>
            <pc:docMk/>
            <pc:sldMk cId="1248514723" sldId="1026"/>
            <ac:spMk id="13" creationId="{3C3BCB36-7C6C-266F-C0FA-75F6FB7FCDD8}"/>
          </ac:spMkLst>
        </pc:spChg>
        <pc:spChg chg="mod">
          <ac:chgData name="Kastner, Lauren" userId="9f8d6c14-4dd4-428f-867f-1091fac4d4f5" providerId="ADAL" clId="{174FDFA3-5337-45D5-A9D2-CCFB3F3E9B3E}" dt="2022-12-13T03:24:38.257" v="1310"/>
          <ac:spMkLst>
            <pc:docMk/>
            <pc:sldMk cId="1248514723" sldId="1026"/>
            <ac:spMk id="14" creationId="{4BFB074B-7CBE-68A0-FFED-CD1132056831}"/>
          </ac:spMkLst>
        </pc:spChg>
        <pc:spChg chg="mod">
          <ac:chgData name="Kastner, Lauren" userId="9f8d6c14-4dd4-428f-867f-1091fac4d4f5" providerId="ADAL" clId="{174FDFA3-5337-45D5-A9D2-CCFB3F3E9B3E}" dt="2022-12-13T03:24:38.257" v="1310"/>
          <ac:spMkLst>
            <pc:docMk/>
            <pc:sldMk cId="1248514723" sldId="1026"/>
            <ac:spMk id="19" creationId="{8FC48622-17C0-72A3-9A4E-DEE965D187BA}"/>
          </ac:spMkLst>
        </pc:spChg>
        <pc:spChg chg="mod">
          <ac:chgData name="Kastner, Lauren" userId="9f8d6c14-4dd4-428f-867f-1091fac4d4f5" providerId="ADAL" clId="{174FDFA3-5337-45D5-A9D2-CCFB3F3E9B3E}" dt="2022-12-13T03:24:38.257" v="1310"/>
          <ac:spMkLst>
            <pc:docMk/>
            <pc:sldMk cId="1248514723" sldId="1026"/>
            <ac:spMk id="20" creationId="{B01E2AF2-8773-50DF-AC7D-7B7B356A5C6D}"/>
          </ac:spMkLst>
        </pc:spChg>
        <pc:spChg chg="mod">
          <ac:chgData name="Kastner, Lauren" userId="9f8d6c14-4dd4-428f-867f-1091fac4d4f5" providerId="ADAL" clId="{174FDFA3-5337-45D5-A9D2-CCFB3F3E9B3E}" dt="2022-12-13T03:24:38.257" v="1310"/>
          <ac:spMkLst>
            <pc:docMk/>
            <pc:sldMk cId="1248514723" sldId="1026"/>
            <ac:spMk id="23" creationId="{4935B8EA-B231-136D-49C4-F9C4EC28F87C}"/>
          </ac:spMkLst>
        </pc:spChg>
        <pc:spChg chg="mod">
          <ac:chgData name="Kastner, Lauren" userId="9f8d6c14-4dd4-428f-867f-1091fac4d4f5" providerId="ADAL" clId="{174FDFA3-5337-45D5-A9D2-CCFB3F3E9B3E}" dt="2022-12-13T03:24:38.257" v="1310"/>
          <ac:spMkLst>
            <pc:docMk/>
            <pc:sldMk cId="1248514723" sldId="1026"/>
            <ac:spMk id="25" creationId="{560EC6E4-31A1-22F6-6685-89C31207EFD7}"/>
          </ac:spMkLst>
        </pc:spChg>
        <pc:spChg chg="mod">
          <ac:chgData name="Kastner, Lauren" userId="9f8d6c14-4dd4-428f-867f-1091fac4d4f5" providerId="ADAL" clId="{174FDFA3-5337-45D5-A9D2-CCFB3F3E9B3E}" dt="2022-12-13T03:24:38.257" v="1310"/>
          <ac:spMkLst>
            <pc:docMk/>
            <pc:sldMk cId="1248514723" sldId="1026"/>
            <ac:spMk id="28" creationId="{838A9D7C-17D8-A96C-8AD1-C2EFDE22A341}"/>
          </ac:spMkLst>
        </pc:spChg>
        <pc:spChg chg="mod">
          <ac:chgData name="Kastner, Lauren" userId="9f8d6c14-4dd4-428f-867f-1091fac4d4f5" providerId="ADAL" clId="{174FDFA3-5337-45D5-A9D2-CCFB3F3E9B3E}" dt="2022-12-13T03:24:38.257" v="1310"/>
          <ac:spMkLst>
            <pc:docMk/>
            <pc:sldMk cId="1248514723" sldId="1026"/>
            <ac:spMk id="29" creationId="{63F817C4-7C5D-F344-9581-C8AA649834A8}"/>
          </ac:spMkLst>
        </pc:spChg>
        <pc:spChg chg="add del mod">
          <ac:chgData name="Kastner, Lauren" userId="9f8d6c14-4dd4-428f-867f-1091fac4d4f5" providerId="ADAL" clId="{174FDFA3-5337-45D5-A9D2-CCFB3F3E9B3E}" dt="2022-12-13T03:25:21.657" v="1312" actId="478"/>
          <ac:spMkLst>
            <pc:docMk/>
            <pc:sldMk cId="1248514723" sldId="1026"/>
            <ac:spMk id="31" creationId="{181D875A-5F6D-5761-BC68-549300916FC3}"/>
          </ac:spMkLst>
        </pc:spChg>
        <pc:spChg chg="add del mod">
          <ac:chgData name="Kastner, Lauren" userId="9f8d6c14-4dd4-428f-867f-1091fac4d4f5" providerId="ADAL" clId="{174FDFA3-5337-45D5-A9D2-CCFB3F3E9B3E}" dt="2022-12-13T03:25:21.657" v="1312" actId="478"/>
          <ac:spMkLst>
            <pc:docMk/>
            <pc:sldMk cId="1248514723" sldId="1026"/>
            <ac:spMk id="32" creationId="{DFD8B82D-041A-9297-D8F6-A8A550189303}"/>
          </ac:spMkLst>
        </pc:spChg>
        <pc:spChg chg="add del mod">
          <ac:chgData name="Kastner, Lauren" userId="9f8d6c14-4dd4-428f-867f-1091fac4d4f5" providerId="ADAL" clId="{174FDFA3-5337-45D5-A9D2-CCFB3F3E9B3E}" dt="2022-12-13T03:25:24.201" v="1313" actId="478"/>
          <ac:spMkLst>
            <pc:docMk/>
            <pc:sldMk cId="1248514723" sldId="1026"/>
            <ac:spMk id="33" creationId="{463C8191-7C2E-B415-C8CB-0FBB4AD10205}"/>
          </ac:spMkLst>
        </pc:spChg>
        <pc:spChg chg="add del mod">
          <ac:chgData name="Kastner, Lauren" userId="9f8d6c14-4dd4-428f-867f-1091fac4d4f5" providerId="ADAL" clId="{174FDFA3-5337-45D5-A9D2-CCFB3F3E9B3E}" dt="2022-12-13T03:25:24.201" v="1313" actId="478"/>
          <ac:spMkLst>
            <pc:docMk/>
            <pc:sldMk cId="1248514723" sldId="1026"/>
            <ac:spMk id="34" creationId="{9D8C01ED-30A3-0F93-D20D-9ABA4D85B720}"/>
          </ac:spMkLst>
        </pc:spChg>
        <pc:spChg chg="mod">
          <ac:chgData name="Kastner, Lauren" userId="9f8d6c14-4dd4-428f-867f-1091fac4d4f5" providerId="ADAL" clId="{174FDFA3-5337-45D5-A9D2-CCFB3F3E9B3E}" dt="2022-12-13T03:24:38.257" v="1310"/>
          <ac:spMkLst>
            <pc:docMk/>
            <pc:sldMk cId="1248514723" sldId="1026"/>
            <ac:spMk id="36" creationId="{D619C92F-9847-3151-AA16-59B515BAF454}"/>
          </ac:spMkLst>
        </pc:spChg>
        <pc:spChg chg="mod">
          <ac:chgData name="Kastner, Lauren" userId="9f8d6c14-4dd4-428f-867f-1091fac4d4f5" providerId="ADAL" clId="{174FDFA3-5337-45D5-A9D2-CCFB3F3E9B3E}" dt="2022-12-13T03:24:38.257" v="1310"/>
          <ac:spMkLst>
            <pc:docMk/>
            <pc:sldMk cId="1248514723" sldId="1026"/>
            <ac:spMk id="37" creationId="{EF177B38-20E0-1C0B-AC30-A60538542C94}"/>
          </ac:spMkLst>
        </pc:spChg>
        <pc:spChg chg="mod">
          <ac:chgData name="Kastner, Lauren" userId="9f8d6c14-4dd4-428f-867f-1091fac4d4f5" providerId="ADAL" clId="{174FDFA3-5337-45D5-A9D2-CCFB3F3E9B3E}" dt="2022-12-13T03:25:43.531" v="1327"/>
          <ac:spMkLst>
            <pc:docMk/>
            <pc:sldMk cId="1248514723" sldId="1026"/>
            <ac:spMk id="41" creationId="{CB594BBD-AE08-F6C2-D9BA-A66713E57446}"/>
          </ac:spMkLst>
        </pc:spChg>
        <pc:spChg chg="del">
          <ac:chgData name="Kastner, Lauren" userId="9f8d6c14-4dd4-428f-867f-1091fac4d4f5" providerId="ADAL" clId="{174FDFA3-5337-45D5-A9D2-CCFB3F3E9B3E}" dt="2022-12-13T03:21:54.918" v="1173" actId="478"/>
          <ac:spMkLst>
            <pc:docMk/>
            <pc:sldMk cId="1248514723" sldId="1026"/>
            <ac:spMk id="42" creationId="{EC53EA84-0811-7566-BAB8-C2CF357ABEEE}"/>
          </ac:spMkLst>
        </pc:spChg>
        <pc:spChg chg="del">
          <ac:chgData name="Kastner, Lauren" userId="9f8d6c14-4dd4-428f-867f-1091fac4d4f5" providerId="ADAL" clId="{174FDFA3-5337-45D5-A9D2-CCFB3F3E9B3E}" dt="2022-12-13T03:21:49.971" v="1170" actId="478"/>
          <ac:spMkLst>
            <pc:docMk/>
            <pc:sldMk cId="1248514723" sldId="1026"/>
            <ac:spMk id="44" creationId="{870932FA-1CC6-5FF5-29DB-400DE23DCE12}"/>
          </ac:spMkLst>
        </pc:spChg>
        <pc:spChg chg="mod">
          <ac:chgData name="Kastner, Lauren" userId="9f8d6c14-4dd4-428f-867f-1091fac4d4f5" providerId="ADAL" clId="{174FDFA3-5337-45D5-A9D2-CCFB3F3E9B3E}" dt="2022-12-13T03:27:28.761" v="1438" actId="1076"/>
          <ac:spMkLst>
            <pc:docMk/>
            <pc:sldMk cId="1248514723" sldId="1026"/>
            <ac:spMk id="45" creationId="{02E2C6F4-0B45-EB57-32A6-DF19B822E235}"/>
          </ac:spMkLst>
        </pc:spChg>
        <pc:spChg chg="mod">
          <ac:chgData name="Kastner, Lauren" userId="9f8d6c14-4dd4-428f-867f-1091fac4d4f5" providerId="ADAL" clId="{174FDFA3-5337-45D5-A9D2-CCFB3F3E9B3E}" dt="2022-12-13T03:25:43.531" v="1327"/>
          <ac:spMkLst>
            <pc:docMk/>
            <pc:sldMk cId="1248514723" sldId="1026"/>
            <ac:spMk id="47" creationId="{E84DF2BA-AA0A-FB10-F259-1FD26A80197C}"/>
          </ac:spMkLst>
        </pc:spChg>
        <pc:spChg chg="mod">
          <ac:chgData name="Kastner, Lauren" userId="9f8d6c14-4dd4-428f-867f-1091fac4d4f5" providerId="ADAL" clId="{174FDFA3-5337-45D5-A9D2-CCFB3F3E9B3E}" dt="2022-12-13T03:30:33.327" v="1596" actId="20577"/>
          <ac:spMkLst>
            <pc:docMk/>
            <pc:sldMk cId="1248514723" sldId="1026"/>
            <ac:spMk id="48" creationId="{DDBEBC24-5E09-C19A-3656-351D62BE428E}"/>
          </ac:spMkLst>
        </pc:spChg>
        <pc:spChg chg="mod">
          <ac:chgData name="Kastner, Lauren" userId="9f8d6c14-4dd4-428f-867f-1091fac4d4f5" providerId="ADAL" clId="{174FDFA3-5337-45D5-A9D2-CCFB3F3E9B3E}" dt="2022-12-13T03:25:43.531" v="1327"/>
          <ac:spMkLst>
            <pc:docMk/>
            <pc:sldMk cId="1248514723" sldId="1026"/>
            <ac:spMk id="51" creationId="{F65890B5-245C-35E3-08A5-FBD055D6003D}"/>
          </ac:spMkLst>
        </pc:spChg>
        <pc:spChg chg="mod">
          <ac:chgData name="Kastner, Lauren" userId="9f8d6c14-4dd4-428f-867f-1091fac4d4f5" providerId="ADAL" clId="{174FDFA3-5337-45D5-A9D2-CCFB3F3E9B3E}" dt="2022-12-13T03:26:39.639" v="1386" actId="14100"/>
          <ac:spMkLst>
            <pc:docMk/>
            <pc:sldMk cId="1248514723" sldId="1026"/>
            <ac:spMk id="52" creationId="{9E1AFE7C-46B8-0BA6-FF43-332941089BFD}"/>
          </ac:spMkLst>
        </pc:spChg>
        <pc:spChg chg="mod">
          <ac:chgData name="Kastner, Lauren" userId="9f8d6c14-4dd4-428f-867f-1091fac4d4f5" providerId="ADAL" clId="{174FDFA3-5337-45D5-A9D2-CCFB3F3E9B3E}" dt="2022-12-13T03:25:43.531" v="1327"/>
          <ac:spMkLst>
            <pc:docMk/>
            <pc:sldMk cId="1248514723" sldId="1026"/>
            <ac:spMk id="55" creationId="{5CE7A063-FCB0-3499-E9EB-BF061C5355AE}"/>
          </ac:spMkLst>
        </pc:spChg>
        <pc:spChg chg="mod">
          <ac:chgData name="Kastner, Lauren" userId="9f8d6c14-4dd4-428f-867f-1091fac4d4f5" providerId="ADAL" clId="{174FDFA3-5337-45D5-A9D2-CCFB3F3E9B3E}" dt="2022-12-13T03:30:38.057" v="1601" actId="20577"/>
          <ac:spMkLst>
            <pc:docMk/>
            <pc:sldMk cId="1248514723" sldId="1026"/>
            <ac:spMk id="56" creationId="{A5DEB767-E296-A9C8-DA42-E5333EAD2EA3}"/>
          </ac:spMkLst>
        </pc:spChg>
        <pc:spChg chg="add mod ord">
          <ac:chgData name="Kastner, Lauren" userId="9f8d6c14-4dd4-428f-867f-1091fac4d4f5" providerId="ADAL" clId="{174FDFA3-5337-45D5-A9D2-CCFB3F3E9B3E}" dt="2022-12-14T16:32:36.272" v="2176" actId="14100"/>
          <ac:spMkLst>
            <pc:docMk/>
            <pc:sldMk cId="1248514723" sldId="1026"/>
            <ac:spMk id="62" creationId="{55FE7972-A1B7-0F8F-1F58-81BF703BCD8E}"/>
          </ac:spMkLst>
        </pc:spChg>
        <pc:spChg chg="add mod">
          <ac:chgData name="Kastner, Lauren" userId="9f8d6c14-4dd4-428f-867f-1091fac4d4f5" providerId="ADAL" clId="{174FDFA3-5337-45D5-A9D2-CCFB3F3E9B3E}" dt="2022-12-13T03:32:47.455" v="1753" actId="1036"/>
          <ac:spMkLst>
            <pc:docMk/>
            <pc:sldMk cId="1248514723" sldId="1026"/>
            <ac:spMk id="63" creationId="{AACBA805-AC4F-35C0-B7F3-B5A1519BF4C3}"/>
          </ac:spMkLst>
        </pc:spChg>
        <pc:spChg chg="add mod ord">
          <ac:chgData name="Kastner, Lauren" userId="9f8d6c14-4dd4-428f-867f-1091fac4d4f5" providerId="ADAL" clId="{174FDFA3-5337-45D5-A9D2-CCFB3F3E9B3E}" dt="2022-12-13T03:32:47.455" v="1753" actId="1036"/>
          <ac:spMkLst>
            <pc:docMk/>
            <pc:sldMk cId="1248514723" sldId="1026"/>
            <ac:spMk id="64" creationId="{9207E237-B178-4B96-923B-0492D6B46199}"/>
          </ac:spMkLst>
        </pc:spChg>
        <pc:spChg chg="add mod">
          <ac:chgData name="Kastner, Lauren" userId="9f8d6c14-4dd4-428f-867f-1091fac4d4f5" providerId="ADAL" clId="{174FDFA3-5337-45D5-A9D2-CCFB3F3E9B3E}" dt="2022-12-13T03:32:47.455" v="1753" actId="1036"/>
          <ac:spMkLst>
            <pc:docMk/>
            <pc:sldMk cId="1248514723" sldId="1026"/>
            <ac:spMk id="65" creationId="{7823C420-F2EE-EDDD-60F1-7AF9AEA049DD}"/>
          </ac:spMkLst>
        </pc:spChg>
        <pc:spChg chg="add mod">
          <ac:chgData name="Kastner, Lauren" userId="9f8d6c14-4dd4-428f-867f-1091fac4d4f5" providerId="ADAL" clId="{174FDFA3-5337-45D5-A9D2-CCFB3F3E9B3E}" dt="2022-12-13T17:51:11.603" v="2172" actId="20577"/>
          <ac:spMkLst>
            <pc:docMk/>
            <pc:sldMk cId="1248514723" sldId="1026"/>
            <ac:spMk id="67" creationId="{1D4BF18E-0E50-9D46-5B90-E81E6E40B894}"/>
          </ac:spMkLst>
        </pc:spChg>
        <pc:grpChg chg="add mod">
          <ac:chgData name="Kastner, Lauren" userId="9f8d6c14-4dd4-428f-867f-1091fac4d4f5" providerId="ADAL" clId="{174FDFA3-5337-45D5-A9D2-CCFB3F3E9B3E}" dt="2022-12-13T03:32:47.455" v="1753" actId="1036"/>
          <ac:grpSpMkLst>
            <pc:docMk/>
            <pc:sldMk cId="1248514723" sldId="1026"/>
            <ac:grpSpMk id="8" creationId="{327055FB-EC20-1A69-8AE4-18C0F360A526}"/>
          </ac:grpSpMkLst>
        </pc:grpChg>
        <pc:grpChg chg="add mod">
          <ac:chgData name="Kastner, Lauren" userId="9f8d6c14-4dd4-428f-867f-1091fac4d4f5" providerId="ADAL" clId="{174FDFA3-5337-45D5-A9D2-CCFB3F3E9B3E}" dt="2022-12-13T03:32:47.455" v="1753" actId="1036"/>
          <ac:grpSpMkLst>
            <pc:docMk/>
            <pc:sldMk cId="1248514723" sldId="1026"/>
            <ac:grpSpMk id="12" creationId="{3C9AED1A-4CF0-8455-6052-484563CDE2B8}"/>
          </ac:grpSpMkLst>
        </pc:grpChg>
        <pc:grpChg chg="add mod">
          <ac:chgData name="Kastner, Lauren" userId="9f8d6c14-4dd4-428f-867f-1091fac4d4f5" providerId="ADAL" clId="{174FDFA3-5337-45D5-A9D2-CCFB3F3E9B3E}" dt="2022-12-13T03:32:47.455" v="1753" actId="1036"/>
          <ac:grpSpMkLst>
            <pc:docMk/>
            <pc:sldMk cId="1248514723" sldId="1026"/>
            <ac:grpSpMk id="18" creationId="{E966C17C-F2A0-E188-2646-D09FC2FC043C}"/>
          </ac:grpSpMkLst>
        </pc:grpChg>
        <pc:grpChg chg="add mod">
          <ac:chgData name="Kastner, Lauren" userId="9f8d6c14-4dd4-428f-867f-1091fac4d4f5" providerId="ADAL" clId="{174FDFA3-5337-45D5-A9D2-CCFB3F3E9B3E}" dt="2022-12-13T03:32:47.455" v="1753" actId="1036"/>
          <ac:grpSpMkLst>
            <pc:docMk/>
            <pc:sldMk cId="1248514723" sldId="1026"/>
            <ac:grpSpMk id="22" creationId="{1E6EBF45-2A86-FAED-8555-D01395A1F3E7}"/>
          </ac:grpSpMkLst>
        </pc:grpChg>
        <pc:grpChg chg="add mod">
          <ac:chgData name="Kastner, Lauren" userId="9f8d6c14-4dd4-428f-867f-1091fac4d4f5" providerId="ADAL" clId="{174FDFA3-5337-45D5-A9D2-CCFB3F3E9B3E}" dt="2022-12-13T03:32:47.455" v="1753" actId="1036"/>
          <ac:grpSpMkLst>
            <pc:docMk/>
            <pc:sldMk cId="1248514723" sldId="1026"/>
            <ac:grpSpMk id="27" creationId="{8EB3F3AF-EBF1-C9C2-0C9B-8E765D1A9A75}"/>
          </ac:grpSpMkLst>
        </pc:grpChg>
        <pc:grpChg chg="add mod">
          <ac:chgData name="Kastner, Lauren" userId="9f8d6c14-4dd4-428f-867f-1091fac4d4f5" providerId="ADAL" clId="{174FDFA3-5337-45D5-A9D2-CCFB3F3E9B3E}" dt="2022-12-13T03:32:47.455" v="1753" actId="1036"/>
          <ac:grpSpMkLst>
            <pc:docMk/>
            <pc:sldMk cId="1248514723" sldId="1026"/>
            <ac:grpSpMk id="35" creationId="{441C7CC2-6AD7-11B9-F865-1DA67C88BB7A}"/>
          </ac:grpSpMkLst>
        </pc:grpChg>
        <pc:grpChg chg="add mod">
          <ac:chgData name="Kastner, Lauren" userId="9f8d6c14-4dd4-428f-867f-1091fac4d4f5" providerId="ADAL" clId="{174FDFA3-5337-45D5-A9D2-CCFB3F3E9B3E}" dt="2022-12-13T03:32:47.455" v="1753" actId="1036"/>
          <ac:grpSpMkLst>
            <pc:docMk/>
            <pc:sldMk cId="1248514723" sldId="1026"/>
            <ac:grpSpMk id="40" creationId="{FBD2A4C4-7581-8E94-EDBE-2804278B6430}"/>
          </ac:grpSpMkLst>
        </pc:grpChg>
        <pc:grpChg chg="add mod">
          <ac:chgData name="Kastner, Lauren" userId="9f8d6c14-4dd4-428f-867f-1091fac4d4f5" providerId="ADAL" clId="{174FDFA3-5337-45D5-A9D2-CCFB3F3E9B3E}" dt="2022-12-13T03:32:47.455" v="1753" actId="1036"/>
          <ac:grpSpMkLst>
            <pc:docMk/>
            <pc:sldMk cId="1248514723" sldId="1026"/>
            <ac:grpSpMk id="46" creationId="{E959136D-B086-63DD-A85C-063800BA341E}"/>
          </ac:grpSpMkLst>
        </pc:grpChg>
        <pc:grpChg chg="add mod">
          <ac:chgData name="Kastner, Lauren" userId="9f8d6c14-4dd4-428f-867f-1091fac4d4f5" providerId="ADAL" clId="{174FDFA3-5337-45D5-A9D2-CCFB3F3E9B3E}" dt="2022-12-13T03:32:47.455" v="1753" actId="1036"/>
          <ac:grpSpMkLst>
            <pc:docMk/>
            <pc:sldMk cId="1248514723" sldId="1026"/>
            <ac:grpSpMk id="50" creationId="{2027925E-4695-73D6-A57B-E94B7705FFFE}"/>
          </ac:grpSpMkLst>
        </pc:grpChg>
        <pc:grpChg chg="add mod">
          <ac:chgData name="Kastner, Lauren" userId="9f8d6c14-4dd4-428f-867f-1091fac4d4f5" providerId="ADAL" clId="{174FDFA3-5337-45D5-A9D2-CCFB3F3E9B3E}" dt="2022-12-13T03:32:47.455" v="1753" actId="1036"/>
          <ac:grpSpMkLst>
            <pc:docMk/>
            <pc:sldMk cId="1248514723" sldId="1026"/>
            <ac:grpSpMk id="54" creationId="{019BDB9C-E23C-5A47-1964-2089042F9DBC}"/>
          </ac:grpSpMkLst>
        </pc:grpChg>
        <pc:picChg chg="mod">
          <ac:chgData name="Kastner, Lauren" userId="9f8d6c14-4dd4-428f-867f-1091fac4d4f5" providerId="ADAL" clId="{174FDFA3-5337-45D5-A9D2-CCFB3F3E9B3E}" dt="2022-12-13T03:24:38.257" v="1310"/>
          <ac:picMkLst>
            <pc:docMk/>
            <pc:sldMk cId="1248514723" sldId="1026"/>
            <ac:picMk id="10" creationId="{E05115C1-60D7-637E-8233-16084D803C3D}"/>
          </ac:picMkLst>
        </pc:picChg>
        <pc:picChg chg="mod">
          <ac:chgData name="Kastner, Lauren" userId="9f8d6c14-4dd4-428f-867f-1091fac4d4f5" providerId="ADAL" clId="{174FDFA3-5337-45D5-A9D2-CCFB3F3E9B3E}" dt="2022-12-13T03:24:38.257" v="1310"/>
          <ac:picMkLst>
            <pc:docMk/>
            <pc:sldMk cId="1248514723" sldId="1026"/>
            <ac:picMk id="15" creationId="{B05DA213-B49D-8AF5-F41C-0FF1D020DD59}"/>
          </ac:picMkLst>
        </pc:picChg>
        <pc:picChg chg="mod">
          <ac:chgData name="Kastner, Lauren" userId="9f8d6c14-4dd4-428f-867f-1091fac4d4f5" providerId="ADAL" clId="{174FDFA3-5337-45D5-A9D2-CCFB3F3E9B3E}" dt="2022-12-13T03:24:38.257" v="1310"/>
          <ac:picMkLst>
            <pc:docMk/>
            <pc:sldMk cId="1248514723" sldId="1026"/>
            <ac:picMk id="16" creationId="{1BE194D5-43B7-341B-F9CA-67BF573F1D68}"/>
          </ac:picMkLst>
        </pc:picChg>
        <pc:picChg chg="mod">
          <ac:chgData name="Kastner, Lauren" userId="9f8d6c14-4dd4-428f-867f-1091fac4d4f5" providerId="ADAL" clId="{174FDFA3-5337-45D5-A9D2-CCFB3F3E9B3E}" dt="2022-12-13T03:24:38.257" v="1310"/>
          <ac:picMkLst>
            <pc:docMk/>
            <pc:sldMk cId="1248514723" sldId="1026"/>
            <ac:picMk id="17" creationId="{4B9F8EBF-817B-70BF-0573-18006B33B2A6}"/>
          </ac:picMkLst>
        </pc:picChg>
        <pc:picChg chg="mod">
          <ac:chgData name="Kastner, Lauren" userId="9f8d6c14-4dd4-428f-867f-1091fac4d4f5" providerId="ADAL" clId="{174FDFA3-5337-45D5-A9D2-CCFB3F3E9B3E}" dt="2022-12-13T03:24:38.257" v="1310"/>
          <ac:picMkLst>
            <pc:docMk/>
            <pc:sldMk cId="1248514723" sldId="1026"/>
            <ac:picMk id="21" creationId="{AD46F8C8-426C-E3DD-C5CC-CDA3103FE8C7}"/>
          </ac:picMkLst>
        </pc:picChg>
        <pc:picChg chg="del">
          <ac:chgData name="Kastner, Lauren" userId="9f8d6c14-4dd4-428f-867f-1091fac4d4f5" providerId="ADAL" clId="{174FDFA3-5337-45D5-A9D2-CCFB3F3E9B3E}" dt="2022-12-13T03:21:51.360" v="1171" actId="478"/>
          <ac:picMkLst>
            <pc:docMk/>
            <pc:sldMk cId="1248514723" sldId="1026"/>
            <ac:picMk id="24" creationId="{75C8FF92-7A17-4447-687B-6E946C119BAE}"/>
          </ac:picMkLst>
        </pc:picChg>
        <pc:picChg chg="mod">
          <ac:chgData name="Kastner, Lauren" userId="9f8d6c14-4dd4-428f-867f-1091fac4d4f5" providerId="ADAL" clId="{174FDFA3-5337-45D5-A9D2-CCFB3F3E9B3E}" dt="2022-12-13T03:24:38.257" v="1310"/>
          <ac:picMkLst>
            <pc:docMk/>
            <pc:sldMk cId="1248514723" sldId="1026"/>
            <ac:picMk id="26" creationId="{66209CC0-8C7F-F459-7042-AA2D75DFABEF}"/>
          </ac:picMkLst>
        </pc:picChg>
        <pc:picChg chg="mod">
          <ac:chgData name="Kastner, Lauren" userId="9f8d6c14-4dd4-428f-867f-1091fac4d4f5" providerId="ADAL" clId="{174FDFA3-5337-45D5-A9D2-CCFB3F3E9B3E}" dt="2022-12-13T03:24:38.257" v="1310"/>
          <ac:picMkLst>
            <pc:docMk/>
            <pc:sldMk cId="1248514723" sldId="1026"/>
            <ac:picMk id="30" creationId="{37539BDE-C032-4C3A-70D0-5267E3729B94}"/>
          </ac:picMkLst>
        </pc:picChg>
        <pc:picChg chg="add mod">
          <ac:chgData name="Kastner, Lauren" userId="9f8d6c14-4dd4-428f-867f-1091fac4d4f5" providerId="ADAL" clId="{174FDFA3-5337-45D5-A9D2-CCFB3F3E9B3E}" dt="2022-12-13T03:32:47.455" v="1753" actId="1036"/>
          <ac:picMkLst>
            <pc:docMk/>
            <pc:sldMk cId="1248514723" sldId="1026"/>
            <ac:picMk id="38" creationId="{35500487-8281-35A1-C0A1-7B0D9D3553C5}"/>
          </ac:picMkLst>
        </pc:picChg>
        <pc:picChg chg="add mod">
          <ac:chgData name="Kastner, Lauren" userId="9f8d6c14-4dd4-428f-867f-1091fac4d4f5" providerId="ADAL" clId="{174FDFA3-5337-45D5-A9D2-CCFB3F3E9B3E}" dt="2022-12-13T03:32:47.455" v="1753" actId="1036"/>
          <ac:picMkLst>
            <pc:docMk/>
            <pc:sldMk cId="1248514723" sldId="1026"/>
            <ac:picMk id="39" creationId="{75F067D4-725E-3B4A-376B-1C149FBB4999}"/>
          </ac:picMkLst>
        </pc:picChg>
        <pc:picChg chg="del mod">
          <ac:chgData name="Kastner, Lauren" userId="9f8d6c14-4dd4-428f-867f-1091fac4d4f5" providerId="ADAL" clId="{174FDFA3-5337-45D5-A9D2-CCFB3F3E9B3E}" dt="2022-12-13T03:26:10.153" v="1333" actId="478"/>
          <ac:picMkLst>
            <pc:docMk/>
            <pc:sldMk cId="1248514723" sldId="1026"/>
            <ac:picMk id="43" creationId="{33F23044-4C07-C5BD-9046-CABA67777060}"/>
          </ac:picMkLst>
        </pc:picChg>
        <pc:picChg chg="del mod">
          <ac:chgData name="Kastner, Lauren" userId="9f8d6c14-4dd4-428f-867f-1091fac4d4f5" providerId="ADAL" clId="{174FDFA3-5337-45D5-A9D2-CCFB3F3E9B3E}" dt="2022-12-13T03:26:11.523" v="1334" actId="478"/>
          <ac:picMkLst>
            <pc:docMk/>
            <pc:sldMk cId="1248514723" sldId="1026"/>
            <ac:picMk id="49" creationId="{C9E1403F-64B4-070D-A142-907992DDE43C}"/>
          </ac:picMkLst>
        </pc:picChg>
        <pc:picChg chg="del mod">
          <ac:chgData name="Kastner, Lauren" userId="9f8d6c14-4dd4-428f-867f-1091fac4d4f5" providerId="ADAL" clId="{174FDFA3-5337-45D5-A9D2-CCFB3F3E9B3E}" dt="2022-12-13T03:26:12.898" v="1335" actId="478"/>
          <ac:picMkLst>
            <pc:docMk/>
            <pc:sldMk cId="1248514723" sldId="1026"/>
            <ac:picMk id="53" creationId="{66ECE710-1FDA-BDED-2811-87E66365315C}"/>
          </ac:picMkLst>
        </pc:picChg>
        <pc:picChg chg="del mod">
          <ac:chgData name="Kastner, Lauren" userId="9f8d6c14-4dd4-428f-867f-1091fac4d4f5" providerId="ADAL" clId="{174FDFA3-5337-45D5-A9D2-CCFB3F3E9B3E}" dt="2022-12-13T03:26:08.355" v="1332" actId="478"/>
          <ac:picMkLst>
            <pc:docMk/>
            <pc:sldMk cId="1248514723" sldId="1026"/>
            <ac:picMk id="57" creationId="{AC4F37DA-24AE-AEA4-FF89-6F9EB94AF94A}"/>
          </ac:picMkLst>
        </pc:picChg>
        <pc:picChg chg="add mod">
          <ac:chgData name="Kastner, Lauren" userId="9f8d6c14-4dd4-428f-867f-1091fac4d4f5" providerId="ADAL" clId="{174FDFA3-5337-45D5-A9D2-CCFB3F3E9B3E}" dt="2022-12-13T03:32:47.455" v="1753" actId="1036"/>
          <ac:picMkLst>
            <pc:docMk/>
            <pc:sldMk cId="1248514723" sldId="1026"/>
            <ac:picMk id="58" creationId="{A177D543-6A25-3D16-983C-C5A77F7A4510}"/>
          </ac:picMkLst>
        </pc:picChg>
        <pc:picChg chg="add mod">
          <ac:chgData name="Kastner, Lauren" userId="9f8d6c14-4dd4-428f-867f-1091fac4d4f5" providerId="ADAL" clId="{174FDFA3-5337-45D5-A9D2-CCFB3F3E9B3E}" dt="2022-12-13T03:32:47.455" v="1753" actId="1036"/>
          <ac:picMkLst>
            <pc:docMk/>
            <pc:sldMk cId="1248514723" sldId="1026"/>
            <ac:picMk id="59" creationId="{C630C3D0-CB57-6ABD-4086-9BBA00B54748}"/>
          </ac:picMkLst>
        </pc:picChg>
        <pc:picChg chg="add mod">
          <ac:chgData name="Kastner, Lauren" userId="9f8d6c14-4dd4-428f-867f-1091fac4d4f5" providerId="ADAL" clId="{174FDFA3-5337-45D5-A9D2-CCFB3F3E9B3E}" dt="2022-12-13T03:32:47.455" v="1753" actId="1036"/>
          <ac:picMkLst>
            <pc:docMk/>
            <pc:sldMk cId="1248514723" sldId="1026"/>
            <ac:picMk id="61" creationId="{CC8EDAB4-752F-8E9F-9D13-D262BE0E607F}"/>
          </ac:picMkLst>
        </pc:picChg>
        <pc:picChg chg="add mod">
          <ac:chgData name="Kastner, Lauren" userId="9f8d6c14-4dd4-428f-867f-1091fac4d4f5" providerId="ADAL" clId="{174FDFA3-5337-45D5-A9D2-CCFB3F3E9B3E}" dt="2022-12-13T03:32:47.455" v="1753" actId="1036"/>
          <ac:picMkLst>
            <pc:docMk/>
            <pc:sldMk cId="1248514723" sldId="1026"/>
            <ac:picMk id="66" creationId="{0CD63924-1B98-F571-CBEC-C53732E0D823}"/>
          </ac:picMkLst>
        </pc:picChg>
      </pc:sldChg>
      <pc:sldChg chg="modSp add del mod">
        <pc:chgData name="Kastner, Lauren" userId="9f8d6c14-4dd4-428f-867f-1091fac4d4f5" providerId="ADAL" clId="{174FDFA3-5337-45D5-A9D2-CCFB3F3E9B3E}" dt="2022-12-13T03:21:15.194" v="1116" actId="47"/>
        <pc:sldMkLst>
          <pc:docMk/>
          <pc:sldMk cId="1739781718" sldId="1026"/>
        </pc:sldMkLst>
        <pc:graphicFrameChg chg="modGraphic">
          <ac:chgData name="Kastner, Lauren" userId="9f8d6c14-4dd4-428f-867f-1091fac4d4f5" providerId="ADAL" clId="{174FDFA3-5337-45D5-A9D2-CCFB3F3E9B3E}" dt="2022-12-13T03:20:52.338" v="1115" actId="20577"/>
          <ac:graphicFrameMkLst>
            <pc:docMk/>
            <pc:sldMk cId="1739781718" sldId="1026"/>
            <ac:graphicFrameMk id="9" creationId="{2968378C-851B-FA88-8B13-6A729561BE71}"/>
          </ac:graphicFrameMkLst>
        </pc:graphicFrameChg>
      </pc:sldChg>
    </pc:docChg>
  </pc:docChgLst>
  <pc:docChgLst>
    <pc:chgData name="Robison, Matt" userId="S::36563@icf.com::24290432-9040-4bfc-88bb-d8633ef9588b" providerId="AD" clId="Web-{984F78D6-0143-70E8-68E4-54352CB41D3F}"/>
    <pc:docChg chg="modSld">
      <pc:chgData name="Robison, Matt" userId="S::36563@icf.com::24290432-9040-4bfc-88bb-d8633ef9588b" providerId="AD" clId="Web-{984F78D6-0143-70E8-68E4-54352CB41D3F}" dt="2022-06-07T17:34:34.148" v="1" actId="20577"/>
      <pc:docMkLst>
        <pc:docMk/>
      </pc:docMkLst>
      <pc:sldChg chg="modSp">
        <pc:chgData name="Robison, Matt" userId="S::36563@icf.com::24290432-9040-4bfc-88bb-d8633ef9588b" providerId="AD" clId="Web-{984F78D6-0143-70E8-68E4-54352CB41D3F}" dt="2022-06-07T17:34:34.148" v="1" actId="20577"/>
        <pc:sldMkLst>
          <pc:docMk/>
          <pc:sldMk cId="3359279537" sldId="1008"/>
        </pc:sldMkLst>
        <pc:spChg chg="mod">
          <ac:chgData name="Robison, Matt" userId="S::36563@icf.com::24290432-9040-4bfc-88bb-d8633ef9588b" providerId="AD" clId="Web-{984F78D6-0143-70E8-68E4-54352CB41D3F}" dt="2022-06-07T17:34:34.148" v="1" actId="20577"/>
          <ac:spMkLst>
            <pc:docMk/>
            <pc:sldMk cId="3359279537" sldId="1008"/>
            <ac:spMk id="10" creationId="{D18E06B6-63B1-D3E6-D6E7-2AB8A1B33C62}"/>
          </ac:spMkLst>
        </pc:spChg>
      </pc:sldChg>
    </pc:docChg>
  </pc:docChgLst>
  <pc:docChgLst>
    <pc:chgData name="Alex Mayer" userId="87d249d5-799a-4382-884e-32a10ec3730f" providerId="ADAL" clId="{11FD6CF6-39AA-D94D-95A2-539FE0B9B723}"/>
    <pc:docChg chg="undo custSel addSld delSld modSld sldOrd">
      <pc:chgData name="Alex Mayer" userId="87d249d5-799a-4382-884e-32a10ec3730f" providerId="ADAL" clId="{11FD6CF6-39AA-D94D-95A2-539FE0B9B723}" dt="2022-06-07T15:38:36.381" v="1415"/>
      <pc:docMkLst>
        <pc:docMk/>
      </pc:docMkLst>
      <pc:sldChg chg="addSp modSp mod">
        <pc:chgData name="Alex Mayer" userId="87d249d5-799a-4382-884e-32a10ec3730f" providerId="ADAL" clId="{11FD6CF6-39AA-D94D-95A2-539FE0B9B723}" dt="2022-06-06T20:16:43.048" v="802" actId="1076"/>
        <pc:sldMkLst>
          <pc:docMk/>
          <pc:sldMk cId="4166197060" sldId="718"/>
        </pc:sldMkLst>
        <pc:spChg chg="mod">
          <ac:chgData name="Alex Mayer" userId="87d249d5-799a-4382-884e-32a10ec3730f" providerId="ADAL" clId="{11FD6CF6-39AA-D94D-95A2-539FE0B9B723}" dt="2022-06-06T19:54:02.870" v="570" actId="20577"/>
          <ac:spMkLst>
            <pc:docMk/>
            <pc:sldMk cId="4166197060" sldId="718"/>
            <ac:spMk id="7" creationId="{53A296CC-5C55-3343-B923-759FDF954585}"/>
          </ac:spMkLst>
        </pc:spChg>
        <pc:spChg chg="add mod">
          <ac:chgData name="Alex Mayer" userId="87d249d5-799a-4382-884e-32a10ec3730f" providerId="ADAL" clId="{11FD6CF6-39AA-D94D-95A2-539FE0B9B723}" dt="2022-06-06T19:52:57.985" v="529" actId="20577"/>
          <ac:spMkLst>
            <pc:docMk/>
            <pc:sldMk cId="4166197060" sldId="718"/>
            <ac:spMk id="8" creationId="{C5D4E25A-342C-5799-3F59-206DDF2888A1}"/>
          </ac:spMkLst>
        </pc:spChg>
        <pc:spChg chg="mod">
          <ac:chgData name="Alex Mayer" userId="87d249d5-799a-4382-884e-32a10ec3730f" providerId="ADAL" clId="{11FD6CF6-39AA-D94D-95A2-539FE0B9B723}" dt="2022-06-06T19:49:27.424" v="499" actId="948"/>
          <ac:spMkLst>
            <pc:docMk/>
            <pc:sldMk cId="4166197060" sldId="718"/>
            <ac:spMk id="10" creationId="{D18E06B6-63B1-D3E6-D6E7-2AB8A1B33C62}"/>
          </ac:spMkLst>
        </pc:spChg>
        <pc:spChg chg="mod">
          <ac:chgData name="Alex Mayer" userId="87d249d5-799a-4382-884e-32a10ec3730f" providerId="ADAL" clId="{11FD6CF6-39AA-D94D-95A2-539FE0B9B723}" dt="2022-06-06T19:49:42.543" v="500" actId="20577"/>
          <ac:spMkLst>
            <pc:docMk/>
            <pc:sldMk cId="4166197060" sldId="718"/>
            <ac:spMk id="13" creationId="{3B0FAE7D-9EA1-DCE6-1084-371D5C3172CD}"/>
          </ac:spMkLst>
        </pc:spChg>
        <pc:picChg chg="add mod">
          <ac:chgData name="Alex Mayer" userId="87d249d5-799a-4382-884e-32a10ec3730f" providerId="ADAL" clId="{11FD6CF6-39AA-D94D-95A2-539FE0B9B723}" dt="2022-06-06T20:16:43.048" v="802" actId="1076"/>
          <ac:picMkLst>
            <pc:docMk/>
            <pc:sldMk cId="4166197060" sldId="718"/>
            <ac:picMk id="6" creationId="{CF122D70-8400-0459-744B-1755BD7C1C14}"/>
          </ac:picMkLst>
        </pc:picChg>
      </pc:sldChg>
      <pc:sldChg chg="addSp delSp modSp mod">
        <pc:chgData name="Alex Mayer" userId="87d249d5-799a-4382-884e-32a10ec3730f" providerId="ADAL" clId="{11FD6CF6-39AA-D94D-95A2-539FE0B9B723}" dt="2022-06-06T20:30:47.584" v="1104" actId="1076"/>
        <pc:sldMkLst>
          <pc:docMk/>
          <pc:sldMk cId="1878800617" sldId="972"/>
        </pc:sldMkLst>
        <pc:spChg chg="del">
          <ac:chgData name="Alex Mayer" userId="87d249d5-799a-4382-884e-32a10ec3730f" providerId="ADAL" clId="{11FD6CF6-39AA-D94D-95A2-539FE0B9B723}" dt="2022-06-06T20:30:40.007" v="1099" actId="478"/>
          <ac:spMkLst>
            <pc:docMk/>
            <pc:sldMk cId="1878800617" sldId="972"/>
            <ac:spMk id="4" creationId="{7F8B4F0E-8B0B-823B-6C16-0587072338BD}"/>
          </ac:spMkLst>
        </pc:spChg>
        <pc:picChg chg="add mod">
          <ac:chgData name="Alex Mayer" userId="87d249d5-799a-4382-884e-32a10ec3730f" providerId="ADAL" clId="{11FD6CF6-39AA-D94D-95A2-539FE0B9B723}" dt="2022-06-06T20:30:47.584" v="1104" actId="1076"/>
          <ac:picMkLst>
            <pc:docMk/>
            <pc:sldMk cId="1878800617" sldId="972"/>
            <ac:picMk id="5" creationId="{72E43706-C2C0-C0BC-9165-2CBBF59F4DA1}"/>
          </ac:picMkLst>
        </pc:picChg>
      </pc:sldChg>
      <pc:sldChg chg="delSp modSp mod">
        <pc:chgData name="Alex Mayer" userId="87d249d5-799a-4382-884e-32a10ec3730f" providerId="ADAL" clId="{11FD6CF6-39AA-D94D-95A2-539FE0B9B723}" dt="2022-06-06T20:33:22.981" v="1191" actId="20577"/>
        <pc:sldMkLst>
          <pc:docMk/>
          <pc:sldMk cId="1118006909" sldId="987"/>
        </pc:sldMkLst>
        <pc:spChg chg="mod">
          <ac:chgData name="Alex Mayer" userId="87d249d5-799a-4382-884e-32a10ec3730f" providerId="ADAL" clId="{11FD6CF6-39AA-D94D-95A2-539FE0B9B723}" dt="2022-06-06T20:33:22.981" v="1191" actId="20577"/>
          <ac:spMkLst>
            <pc:docMk/>
            <pc:sldMk cId="1118006909" sldId="987"/>
            <ac:spMk id="4" creationId="{00000000-0000-0000-0000-000000000000}"/>
          </ac:spMkLst>
        </pc:spChg>
        <pc:picChg chg="mod">
          <ac:chgData name="Alex Mayer" userId="87d249d5-799a-4382-884e-32a10ec3730f" providerId="ADAL" clId="{11FD6CF6-39AA-D94D-95A2-539FE0B9B723}" dt="2022-06-06T20:13:44.545" v="768" actId="207"/>
          <ac:picMkLst>
            <pc:docMk/>
            <pc:sldMk cId="1118006909" sldId="987"/>
            <ac:picMk id="38" creationId="{052ED2A9-7359-E944-8B62-FB762D927377}"/>
          </ac:picMkLst>
        </pc:picChg>
        <pc:picChg chg="mod">
          <ac:chgData name="Alex Mayer" userId="87d249d5-799a-4382-884e-32a10ec3730f" providerId="ADAL" clId="{11FD6CF6-39AA-D94D-95A2-539FE0B9B723}" dt="2022-06-06T20:14:04.786" v="771" actId="207"/>
          <ac:picMkLst>
            <pc:docMk/>
            <pc:sldMk cId="1118006909" sldId="987"/>
            <ac:picMk id="39" creationId="{935C33C8-7E53-924F-90CD-7E81381534BD}"/>
          </ac:picMkLst>
        </pc:picChg>
        <pc:cxnChg chg="del mod">
          <ac:chgData name="Alex Mayer" userId="87d249d5-799a-4382-884e-32a10ec3730f" providerId="ADAL" clId="{11FD6CF6-39AA-D94D-95A2-539FE0B9B723}" dt="2022-06-06T20:14:38.046" v="773" actId="478"/>
          <ac:cxnSpMkLst>
            <pc:docMk/>
            <pc:sldMk cId="1118006909" sldId="987"/>
            <ac:cxnSpMk id="33" creationId="{43E580B4-E3C4-B743-8210-352B630EBAF9}"/>
          </ac:cxnSpMkLst>
        </pc:cxnChg>
        <pc:cxnChg chg="mod">
          <ac:chgData name="Alex Mayer" userId="87d249d5-799a-4382-884e-32a10ec3730f" providerId="ADAL" clId="{11FD6CF6-39AA-D94D-95A2-539FE0B9B723}" dt="2022-06-06T20:15:36.404" v="782" actId="14100"/>
          <ac:cxnSpMkLst>
            <pc:docMk/>
            <pc:sldMk cId="1118006909" sldId="987"/>
            <ac:cxnSpMk id="48" creationId="{5BF69360-FC5C-0748-8A4A-7E21F0C57200}"/>
          </ac:cxnSpMkLst>
        </pc:cxnChg>
        <pc:cxnChg chg="del mod">
          <ac:chgData name="Alex Mayer" userId="87d249d5-799a-4382-884e-32a10ec3730f" providerId="ADAL" clId="{11FD6CF6-39AA-D94D-95A2-539FE0B9B723}" dt="2022-06-06T20:14:59.387" v="776" actId="478"/>
          <ac:cxnSpMkLst>
            <pc:docMk/>
            <pc:sldMk cId="1118006909" sldId="987"/>
            <ac:cxnSpMk id="62" creationId="{E54D03B0-0FCA-934F-8FBA-66B3AB19F15D}"/>
          </ac:cxnSpMkLst>
        </pc:cxnChg>
        <pc:cxnChg chg="del">
          <ac:chgData name="Alex Mayer" userId="87d249d5-799a-4382-884e-32a10ec3730f" providerId="ADAL" clId="{11FD6CF6-39AA-D94D-95A2-539FE0B9B723}" dt="2022-06-06T20:14:41.465" v="774" actId="478"/>
          <ac:cxnSpMkLst>
            <pc:docMk/>
            <pc:sldMk cId="1118006909" sldId="987"/>
            <ac:cxnSpMk id="65" creationId="{1374CE56-F529-204A-BBCD-A5A7346A40F3}"/>
          </ac:cxnSpMkLst>
        </pc:cxnChg>
      </pc:sldChg>
      <pc:sldChg chg="modSp mod addCm delCm">
        <pc:chgData name="Alex Mayer" userId="87d249d5-799a-4382-884e-32a10ec3730f" providerId="ADAL" clId="{11FD6CF6-39AA-D94D-95A2-539FE0B9B723}" dt="2022-06-07T15:38:03.737" v="1413"/>
        <pc:sldMkLst>
          <pc:docMk/>
          <pc:sldMk cId="2495550628" sldId="998"/>
        </pc:sldMkLst>
        <pc:graphicFrameChg chg="mod modGraphic">
          <ac:chgData name="Alex Mayer" userId="87d249d5-799a-4382-884e-32a10ec3730f" providerId="ADAL" clId="{11FD6CF6-39AA-D94D-95A2-539FE0B9B723}" dt="2022-06-07T15:37:28.616" v="1411" actId="20577"/>
          <ac:graphicFrameMkLst>
            <pc:docMk/>
            <pc:sldMk cId="2495550628" sldId="998"/>
            <ac:graphicFrameMk id="10" creationId="{00000000-0000-0000-0000-000000000000}"/>
          </ac:graphicFrameMkLst>
        </pc:graphicFrameChg>
      </pc:sldChg>
      <pc:sldChg chg="addSp modSp mod addCm delCm">
        <pc:chgData name="Alex Mayer" userId="87d249d5-799a-4382-884e-32a10ec3730f" providerId="ADAL" clId="{11FD6CF6-39AA-D94D-95A2-539FE0B9B723}" dt="2022-06-07T15:38:36.381" v="1415"/>
        <pc:sldMkLst>
          <pc:docMk/>
          <pc:sldMk cId="1443095356" sldId="1000"/>
        </pc:sldMkLst>
        <pc:spChg chg="mod">
          <ac:chgData name="Alex Mayer" userId="87d249d5-799a-4382-884e-32a10ec3730f" providerId="ADAL" clId="{11FD6CF6-39AA-D94D-95A2-539FE0B9B723}" dt="2022-06-06T20:20:24.501" v="902" actId="1076"/>
          <ac:spMkLst>
            <pc:docMk/>
            <pc:sldMk cId="1443095356" sldId="1000"/>
            <ac:spMk id="2" creationId="{F08AB827-C876-4310-A23C-DCDBD7506FF4}"/>
          </ac:spMkLst>
        </pc:spChg>
        <pc:spChg chg="mod">
          <ac:chgData name="Alex Mayer" userId="87d249d5-799a-4382-884e-32a10ec3730f" providerId="ADAL" clId="{11FD6CF6-39AA-D94D-95A2-539FE0B9B723}" dt="2022-06-06T20:22:49.747" v="932" actId="207"/>
          <ac:spMkLst>
            <pc:docMk/>
            <pc:sldMk cId="1443095356" sldId="1000"/>
            <ac:spMk id="3" creationId="{C75350BB-C821-4F19-B6BA-9E50F7A7AC45}"/>
          </ac:spMkLst>
        </pc:spChg>
        <pc:spChg chg="mod">
          <ac:chgData name="Alex Mayer" userId="87d249d5-799a-4382-884e-32a10ec3730f" providerId="ADAL" clId="{11FD6CF6-39AA-D94D-95A2-539FE0B9B723}" dt="2022-06-06T20:18:08.285" v="810" actId="113"/>
          <ac:spMkLst>
            <pc:docMk/>
            <pc:sldMk cId="1443095356" sldId="1000"/>
            <ac:spMk id="4" creationId="{B9F92CD5-6E87-4DFD-815A-E495C840FF5B}"/>
          </ac:spMkLst>
        </pc:spChg>
        <pc:spChg chg="add mod">
          <ac:chgData name="Alex Mayer" userId="87d249d5-799a-4382-884e-32a10ec3730f" providerId="ADAL" clId="{11FD6CF6-39AA-D94D-95A2-539FE0B9B723}" dt="2022-06-06T20:23:21.618" v="980" actId="20577"/>
          <ac:spMkLst>
            <pc:docMk/>
            <pc:sldMk cId="1443095356" sldId="1000"/>
            <ac:spMk id="7" creationId="{820C9369-7B90-FFA3-82EB-DD09CC58EE34}"/>
          </ac:spMkLst>
        </pc:spChg>
        <pc:picChg chg="mod">
          <ac:chgData name="Alex Mayer" userId="87d249d5-799a-4382-884e-32a10ec3730f" providerId="ADAL" clId="{11FD6CF6-39AA-D94D-95A2-539FE0B9B723}" dt="2022-06-06T20:18:57.982" v="815" actId="1076"/>
          <ac:picMkLst>
            <pc:docMk/>
            <pc:sldMk cId="1443095356" sldId="1000"/>
            <ac:picMk id="27" creationId="{D99C051E-B966-4A2A-8E36-5B1546B0CC8F}"/>
          </ac:picMkLst>
        </pc:picChg>
      </pc:sldChg>
      <pc:sldChg chg="modSp mod">
        <pc:chgData name="Alex Mayer" userId="87d249d5-799a-4382-884e-32a10ec3730f" providerId="ADAL" clId="{11FD6CF6-39AA-D94D-95A2-539FE0B9B723}" dt="2022-06-06T20:17:54.511" v="808" actId="113"/>
        <pc:sldMkLst>
          <pc:docMk/>
          <pc:sldMk cId="3029098998" sldId="1002"/>
        </pc:sldMkLst>
        <pc:spChg chg="mod">
          <ac:chgData name="Alex Mayer" userId="87d249d5-799a-4382-884e-32a10ec3730f" providerId="ADAL" clId="{11FD6CF6-39AA-D94D-95A2-539FE0B9B723}" dt="2022-06-06T20:17:54.511" v="808" actId="113"/>
          <ac:spMkLst>
            <pc:docMk/>
            <pc:sldMk cId="3029098998" sldId="1002"/>
            <ac:spMk id="4" creationId="{410126D0-366F-466B-BF8E-B13E9B12A7AB}"/>
          </ac:spMkLst>
        </pc:spChg>
        <pc:spChg chg="mod">
          <ac:chgData name="Alex Mayer" userId="87d249d5-799a-4382-884e-32a10ec3730f" providerId="ADAL" clId="{11FD6CF6-39AA-D94D-95A2-539FE0B9B723}" dt="2022-06-06T20:11:54.303" v="762" actId="255"/>
          <ac:spMkLst>
            <pc:docMk/>
            <pc:sldMk cId="3029098998" sldId="1002"/>
            <ac:spMk id="17" creationId="{DDAA506F-EE3D-4BDF-AA55-0C92EE2D81C7}"/>
          </ac:spMkLst>
        </pc:spChg>
        <pc:spChg chg="mod">
          <ac:chgData name="Alex Mayer" userId="87d249d5-799a-4382-884e-32a10ec3730f" providerId="ADAL" clId="{11FD6CF6-39AA-D94D-95A2-539FE0B9B723}" dt="2022-06-06T20:12:03.030" v="764" actId="255"/>
          <ac:spMkLst>
            <pc:docMk/>
            <pc:sldMk cId="3029098998" sldId="1002"/>
            <ac:spMk id="18" creationId="{B5B06D4A-6FF4-48E5-9FD0-5C1AFAA320B2}"/>
          </ac:spMkLst>
        </pc:spChg>
        <pc:spChg chg="mod">
          <ac:chgData name="Alex Mayer" userId="87d249d5-799a-4382-884e-32a10ec3730f" providerId="ADAL" clId="{11FD6CF6-39AA-D94D-95A2-539FE0B9B723}" dt="2022-06-06T20:12:06.861" v="765" actId="255"/>
          <ac:spMkLst>
            <pc:docMk/>
            <pc:sldMk cId="3029098998" sldId="1002"/>
            <ac:spMk id="19" creationId="{92D8967A-C29B-404F-949A-2E1BE39E76CB}"/>
          </ac:spMkLst>
        </pc:spChg>
        <pc:spChg chg="mod">
          <ac:chgData name="Alex Mayer" userId="87d249d5-799a-4382-884e-32a10ec3730f" providerId="ADAL" clId="{11FD6CF6-39AA-D94D-95A2-539FE0B9B723}" dt="2022-06-06T20:12:12.042" v="766" actId="2711"/>
          <ac:spMkLst>
            <pc:docMk/>
            <pc:sldMk cId="3029098998" sldId="1002"/>
            <ac:spMk id="27" creationId="{03B63E58-CCE4-463F-8181-9EE5A315D21F}"/>
          </ac:spMkLst>
        </pc:spChg>
        <pc:spChg chg="mod">
          <ac:chgData name="Alex Mayer" userId="87d249d5-799a-4382-884e-32a10ec3730f" providerId="ADAL" clId="{11FD6CF6-39AA-D94D-95A2-539FE0B9B723}" dt="2022-06-06T20:11:58.187" v="763" actId="255"/>
          <ac:spMkLst>
            <pc:docMk/>
            <pc:sldMk cId="3029098998" sldId="1002"/>
            <ac:spMk id="29" creationId="{9D981183-5FB8-4378-9957-6DD9C3369471}"/>
          </ac:spMkLst>
        </pc:spChg>
        <pc:spChg chg="mod">
          <ac:chgData name="Alex Mayer" userId="87d249d5-799a-4382-884e-32a10ec3730f" providerId="ADAL" clId="{11FD6CF6-39AA-D94D-95A2-539FE0B9B723}" dt="2022-06-06T20:10:59.001" v="749" actId="2711"/>
          <ac:spMkLst>
            <pc:docMk/>
            <pc:sldMk cId="3029098998" sldId="1002"/>
            <ac:spMk id="30" creationId="{25BFA24E-E9BD-4C40-A83D-A02ADE0A7779}"/>
          </ac:spMkLst>
        </pc:spChg>
        <pc:spChg chg="mod">
          <ac:chgData name="Alex Mayer" userId="87d249d5-799a-4382-884e-32a10ec3730f" providerId="ADAL" clId="{11FD6CF6-39AA-D94D-95A2-539FE0B9B723}" dt="2022-06-06T20:11:04.055" v="750" actId="2711"/>
          <ac:spMkLst>
            <pc:docMk/>
            <pc:sldMk cId="3029098998" sldId="1002"/>
            <ac:spMk id="31" creationId="{4C980154-3595-40F0-A548-1D094C1785E6}"/>
          </ac:spMkLst>
        </pc:spChg>
        <pc:spChg chg="mod">
          <ac:chgData name="Alex Mayer" userId="87d249d5-799a-4382-884e-32a10ec3730f" providerId="ADAL" clId="{11FD6CF6-39AA-D94D-95A2-539FE0B9B723}" dt="2022-06-06T20:11:17.676" v="753" actId="2711"/>
          <ac:spMkLst>
            <pc:docMk/>
            <pc:sldMk cId="3029098998" sldId="1002"/>
            <ac:spMk id="33" creationId="{36C3AD7C-D5FA-419C-8687-BD8F411B2CF3}"/>
          </ac:spMkLst>
        </pc:spChg>
        <pc:spChg chg="mod">
          <ac:chgData name="Alex Mayer" userId="87d249d5-799a-4382-884e-32a10ec3730f" providerId="ADAL" clId="{11FD6CF6-39AA-D94D-95A2-539FE0B9B723}" dt="2022-06-06T20:11:21.821" v="754" actId="2711"/>
          <ac:spMkLst>
            <pc:docMk/>
            <pc:sldMk cId="3029098998" sldId="1002"/>
            <ac:spMk id="34" creationId="{83CAE7C2-9BFC-4889-9D01-D43AD221C21A}"/>
          </ac:spMkLst>
        </pc:spChg>
        <pc:spChg chg="mod">
          <ac:chgData name="Alex Mayer" userId="87d249d5-799a-4382-884e-32a10ec3730f" providerId="ADAL" clId="{11FD6CF6-39AA-D94D-95A2-539FE0B9B723}" dt="2022-06-06T20:11:13.170" v="752" actId="2711"/>
          <ac:spMkLst>
            <pc:docMk/>
            <pc:sldMk cId="3029098998" sldId="1002"/>
            <ac:spMk id="37" creationId="{42D2A380-2CC2-4381-8086-D3C3BA809CAC}"/>
          </ac:spMkLst>
        </pc:spChg>
        <pc:spChg chg="mod">
          <ac:chgData name="Alex Mayer" userId="87d249d5-799a-4382-884e-32a10ec3730f" providerId="ADAL" clId="{11FD6CF6-39AA-D94D-95A2-539FE0B9B723}" dt="2022-06-06T20:11:08.462" v="751" actId="2711"/>
          <ac:spMkLst>
            <pc:docMk/>
            <pc:sldMk cId="3029098998" sldId="1002"/>
            <ac:spMk id="38" creationId="{EB8A9603-99D8-445E-905A-5674B868F634}"/>
          </ac:spMkLst>
        </pc:spChg>
        <pc:spChg chg="mod">
          <ac:chgData name="Alex Mayer" userId="87d249d5-799a-4382-884e-32a10ec3730f" providerId="ADAL" clId="{11FD6CF6-39AA-D94D-95A2-539FE0B9B723}" dt="2022-06-06T20:11:25.994" v="755" actId="2711"/>
          <ac:spMkLst>
            <pc:docMk/>
            <pc:sldMk cId="3029098998" sldId="1002"/>
            <ac:spMk id="41" creationId="{ABC18484-5E6F-4CB7-AC78-20A149454120}"/>
          </ac:spMkLst>
        </pc:spChg>
        <pc:spChg chg="mod">
          <ac:chgData name="Alex Mayer" userId="87d249d5-799a-4382-884e-32a10ec3730f" providerId="ADAL" clId="{11FD6CF6-39AA-D94D-95A2-539FE0B9B723}" dt="2022-06-06T20:11:30.621" v="756" actId="2711"/>
          <ac:spMkLst>
            <pc:docMk/>
            <pc:sldMk cId="3029098998" sldId="1002"/>
            <ac:spMk id="48" creationId="{1A984163-52DF-4B24-ACB4-C8921A5E0064}"/>
          </ac:spMkLst>
        </pc:spChg>
      </pc:sldChg>
      <pc:sldChg chg="modSp mod">
        <pc:chgData name="Alex Mayer" userId="87d249d5-799a-4382-884e-32a10ec3730f" providerId="ADAL" clId="{11FD6CF6-39AA-D94D-95A2-539FE0B9B723}" dt="2022-06-06T20:16:16.478" v="798" actId="13926"/>
        <pc:sldMkLst>
          <pc:docMk/>
          <pc:sldMk cId="962436247" sldId="1006"/>
        </pc:sldMkLst>
        <pc:spChg chg="mod">
          <ac:chgData name="Alex Mayer" userId="87d249d5-799a-4382-884e-32a10ec3730f" providerId="ADAL" clId="{11FD6CF6-39AA-D94D-95A2-539FE0B9B723}" dt="2022-06-06T20:16:16.478" v="798" actId="13926"/>
          <ac:spMkLst>
            <pc:docMk/>
            <pc:sldMk cId="962436247" sldId="1006"/>
            <ac:spMk id="2" creationId="{0102E317-6120-4D16-90E4-DE1AB86692AD}"/>
          </ac:spMkLst>
        </pc:spChg>
      </pc:sldChg>
      <pc:sldChg chg="modSp mod">
        <pc:chgData name="Alex Mayer" userId="87d249d5-799a-4382-884e-32a10ec3730f" providerId="ADAL" clId="{11FD6CF6-39AA-D94D-95A2-539FE0B9B723}" dt="2022-06-06T19:36:40.133" v="203" actId="20577"/>
        <pc:sldMkLst>
          <pc:docMk/>
          <pc:sldMk cId="1306470026" sldId="1007"/>
        </pc:sldMkLst>
        <pc:spChg chg="mod">
          <ac:chgData name="Alex Mayer" userId="87d249d5-799a-4382-884e-32a10ec3730f" providerId="ADAL" clId="{11FD6CF6-39AA-D94D-95A2-539FE0B9B723}" dt="2022-06-06T19:28:03.824" v="72" actId="20577"/>
          <ac:spMkLst>
            <pc:docMk/>
            <pc:sldMk cId="1306470026" sldId="1007"/>
            <ac:spMk id="5" creationId="{6E96EB7A-D623-1E3C-53B4-021D1D8F5B9D}"/>
          </ac:spMkLst>
        </pc:spChg>
        <pc:spChg chg="mod">
          <ac:chgData name="Alex Mayer" userId="87d249d5-799a-4382-884e-32a10ec3730f" providerId="ADAL" clId="{11FD6CF6-39AA-D94D-95A2-539FE0B9B723}" dt="2022-06-06T19:29:01.590" v="106" actId="1076"/>
          <ac:spMkLst>
            <pc:docMk/>
            <pc:sldMk cId="1306470026" sldId="1007"/>
            <ac:spMk id="6" creationId="{59E9BA19-8D8F-B216-7526-E66CADD63BAE}"/>
          </ac:spMkLst>
        </pc:spChg>
        <pc:spChg chg="mod">
          <ac:chgData name="Alex Mayer" userId="87d249d5-799a-4382-884e-32a10ec3730f" providerId="ADAL" clId="{11FD6CF6-39AA-D94D-95A2-539FE0B9B723}" dt="2022-06-06T19:36:40.133" v="203" actId="20577"/>
          <ac:spMkLst>
            <pc:docMk/>
            <pc:sldMk cId="1306470026" sldId="1007"/>
            <ac:spMk id="22" creationId="{C7ECB540-973B-CA48-9C4B-6F653C425DEE}"/>
          </ac:spMkLst>
        </pc:spChg>
        <pc:picChg chg="mod modCrop">
          <ac:chgData name="Alex Mayer" userId="87d249d5-799a-4382-884e-32a10ec3730f" providerId="ADAL" clId="{11FD6CF6-39AA-D94D-95A2-539FE0B9B723}" dt="2022-06-06T19:30:07.187" v="119" actId="1076"/>
          <ac:picMkLst>
            <pc:docMk/>
            <pc:sldMk cId="1306470026" sldId="1007"/>
            <ac:picMk id="2" creationId="{75148A1B-017F-22AC-18A9-D1EDE54913EB}"/>
          </ac:picMkLst>
        </pc:picChg>
      </pc:sldChg>
      <pc:sldChg chg="modSp mod">
        <pc:chgData name="Alex Mayer" userId="87d249d5-799a-4382-884e-32a10ec3730f" providerId="ADAL" clId="{11FD6CF6-39AA-D94D-95A2-539FE0B9B723}" dt="2022-06-06T20:34:55.680" v="1332" actId="20577"/>
        <pc:sldMkLst>
          <pc:docMk/>
          <pc:sldMk cId="3500856122" sldId="1010"/>
        </pc:sldMkLst>
        <pc:spChg chg="mod">
          <ac:chgData name="Alex Mayer" userId="87d249d5-799a-4382-884e-32a10ec3730f" providerId="ADAL" clId="{11FD6CF6-39AA-D94D-95A2-539FE0B9B723}" dt="2022-06-06T20:34:55.680" v="1332" actId="20577"/>
          <ac:spMkLst>
            <pc:docMk/>
            <pc:sldMk cId="3500856122" sldId="1010"/>
            <ac:spMk id="2" creationId="{0102E317-6120-4D16-90E4-DE1AB86692AD}"/>
          </ac:spMkLst>
        </pc:spChg>
      </pc:sldChg>
      <pc:sldChg chg="modSp mod">
        <pc:chgData name="Alex Mayer" userId="87d249d5-799a-4382-884e-32a10ec3730f" providerId="ADAL" clId="{11FD6CF6-39AA-D94D-95A2-539FE0B9B723}" dt="2022-06-06T20:29:24.632" v="1097" actId="20577"/>
        <pc:sldMkLst>
          <pc:docMk/>
          <pc:sldMk cId="3710058451" sldId="1011"/>
        </pc:sldMkLst>
        <pc:spChg chg="mod">
          <ac:chgData name="Alex Mayer" userId="87d249d5-799a-4382-884e-32a10ec3730f" providerId="ADAL" clId="{11FD6CF6-39AA-D94D-95A2-539FE0B9B723}" dt="2022-06-06T20:29:24.632" v="1097" actId="20577"/>
          <ac:spMkLst>
            <pc:docMk/>
            <pc:sldMk cId="3710058451" sldId="1011"/>
            <ac:spMk id="7" creationId="{53A296CC-5C55-3343-B923-759FDF954585}"/>
          </ac:spMkLst>
        </pc:spChg>
        <pc:spChg chg="mod">
          <ac:chgData name="Alex Mayer" userId="87d249d5-799a-4382-884e-32a10ec3730f" providerId="ADAL" clId="{11FD6CF6-39AA-D94D-95A2-539FE0B9B723}" dt="2022-06-06T20:26:12.860" v="1042" actId="20577"/>
          <ac:spMkLst>
            <pc:docMk/>
            <pc:sldMk cId="3710058451" sldId="1011"/>
            <ac:spMk id="13" creationId="{3B0FAE7D-9EA1-DCE6-1084-371D5C3172CD}"/>
          </ac:spMkLst>
        </pc:spChg>
      </pc:sldChg>
      <pc:sldChg chg="addSp delSp modSp add mod ord">
        <pc:chgData name="Alex Mayer" userId="87d249d5-799a-4382-884e-32a10ec3730f" providerId="ADAL" clId="{11FD6CF6-39AA-D94D-95A2-539FE0B9B723}" dt="2022-06-06T20:33:52.101" v="1201" actId="20577"/>
        <pc:sldMkLst>
          <pc:docMk/>
          <pc:sldMk cId="1882244324" sldId="1012"/>
        </pc:sldMkLst>
        <pc:spChg chg="add del mod">
          <ac:chgData name="Alex Mayer" userId="87d249d5-799a-4382-884e-32a10ec3730f" providerId="ADAL" clId="{11FD6CF6-39AA-D94D-95A2-539FE0B9B723}" dt="2022-06-06T20:00:21.350" v="683"/>
          <ac:spMkLst>
            <pc:docMk/>
            <pc:sldMk cId="1882244324" sldId="1012"/>
            <ac:spMk id="2" creationId="{0C2A6F43-42B1-CCEB-661B-C14A43641E75}"/>
          </ac:spMkLst>
        </pc:spChg>
        <pc:spChg chg="mod">
          <ac:chgData name="Alex Mayer" userId="87d249d5-799a-4382-884e-32a10ec3730f" providerId="ADAL" clId="{11FD6CF6-39AA-D94D-95A2-539FE0B9B723}" dt="2022-06-06T20:06:26.656" v="727" actId="1076"/>
          <ac:spMkLst>
            <pc:docMk/>
            <pc:sldMk cId="1882244324" sldId="1012"/>
            <ac:spMk id="5" creationId="{E4BDB1F4-880A-664F-84DF-2F05C9326238}"/>
          </ac:spMkLst>
        </pc:spChg>
        <pc:spChg chg="mod">
          <ac:chgData name="Alex Mayer" userId="87d249d5-799a-4382-884e-32a10ec3730f" providerId="ADAL" clId="{11FD6CF6-39AA-D94D-95A2-539FE0B9B723}" dt="2022-06-06T19:55:27.567" v="597" actId="20577"/>
          <ac:spMkLst>
            <pc:docMk/>
            <pc:sldMk cId="1882244324" sldId="1012"/>
            <ac:spMk id="10" creationId="{D18E06B6-63B1-D3E6-D6E7-2AB8A1B33C62}"/>
          </ac:spMkLst>
        </pc:spChg>
        <pc:spChg chg="add del mod">
          <ac:chgData name="Alex Mayer" userId="87d249d5-799a-4382-884e-32a10ec3730f" providerId="ADAL" clId="{11FD6CF6-39AA-D94D-95A2-539FE0B9B723}" dt="2022-06-06T20:04:28.652" v="716" actId="478"/>
          <ac:spMkLst>
            <pc:docMk/>
            <pc:sldMk cId="1882244324" sldId="1012"/>
            <ac:spMk id="11" creationId="{B6BEE37A-A56A-D0E0-4D25-FF02157FF6DD}"/>
          </ac:spMkLst>
        </pc:spChg>
        <pc:spChg chg="mod">
          <ac:chgData name="Alex Mayer" userId="87d249d5-799a-4382-884e-32a10ec3730f" providerId="ADAL" clId="{11FD6CF6-39AA-D94D-95A2-539FE0B9B723}" dt="2022-06-06T20:33:52.101" v="1201" actId="20577"/>
          <ac:spMkLst>
            <pc:docMk/>
            <pc:sldMk cId="1882244324" sldId="1012"/>
            <ac:spMk id="13" creationId="{3B0FAE7D-9EA1-DCE6-1084-371D5C3172CD}"/>
          </ac:spMkLst>
        </pc:spChg>
        <pc:graphicFrameChg chg="add mod modGraphic">
          <ac:chgData name="Alex Mayer" userId="87d249d5-799a-4382-884e-32a10ec3730f" providerId="ADAL" clId="{11FD6CF6-39AA-D94D-95A2-539FE0B9B723}" dt="2022-06-06T20:06:26.656" v="727" actId="1076"/>
          <ac:graphicFrameMkLst>
            <pc:docMk/>
            <pc:sldMk cId="1882244324" sldId="1012"/>
            <ac:graphicFrameMk id="6" creationId="{304D84A0-A485-748A-D6C0-B8DB3C903D01}"/>
          </ac:graphicFrameMkLst>
        </pc:graphicFrameChg>
        <pc:picChg chg="add mod">
          <ac:chgData name="Alex Mayer" userId="87d249d5-799a-4382-884e-32a10ec3730f" providerId="ADAL" clId="{11FD6CF6-39AA-D94D-95A2-539FE0B9B723}" dt="2022-06-06T20:06:26.656" v="727" actId="1076"/>
          <ac:picMkLst>
            <pc:docMk/>
            <pc:sldMk cId="1882244324" sldId="1012"/>
            <ac:picMk id="8" creationId="{A1112542-FEBF-870A-F583-DBC38477FAAB}"/>
          </ac:picMkLst>
        </pc:picChg>
        <pc:picChg chg="add del mod">
          <ac:chgData name="Alex Mayer" userId="87d249d5-799a-4382-884e-32a10ec3730f" providerId="ADAL" clId="{11FD6CF6-39AA-D94D-95A2-539FE0B9B723}" dt="2022-06-06T20:03:50.093" v="705" actId="478"/>
          <ac:picMkLst>
            <pc:docMk/>
            <pc:sldMk cId="1882244324" sldId="1012"/>
            <ac:picMk id="12" creationId="{20D163C2-8E28-E037-AFE2-C6AC13A80C2A}"/>
          </ac:picMkLst>
        </pc:picChg>
      </pc:sldChg>
      <pc:sldChg chg="new del">
        <pc:chgData name="Alex Mayer" userId="87d249d5-799a-4382-884e-32a10ec3730f" providerId="ADAL" clId="{11FD6CF6-39AA-D94D-95A2-539FE0B9B723}" dt="2022-06-06T19:37:19.640" v="244" actId="2696"/>
        <pc:sldMkLst>
          <pc:docMk/>
          <pc:sldMk cId="3039948772" sldId="1012"/>
        </pc:sldMkLst>
      </pc:sldChg>
      <pc:sldChg chg="add del">
        <pc:chgData name="Alex Mayer" userId="87d249d5-799a-4382-884e-32a10ec3730f" providerId="ADAL" clId="{11FD6CF6-39AA-D94D-95A2-539FE0B9B723}" dt="2022-06-06T19:47:25.060" v="366"/>
        <pc:sldMkLst>
          <pc:docMk/>
          <pc:sldMk cId="3827943599" sldId="1013"/>
        </pc:sldMkLst>
      </pc:sldChg>
    </pc:docChg>
  </pc:docChgLst>
  <pc:docChgLst>
    <pc:chgData name="DeBenedittis, Siena" userId="S::57421@icf.com::72a0dc80-edbd-4151-bb7f-404554c45110" providerId="AD" clId="Web-{0E386D70-F16C-59C5-351A-E68A02493A4C}"/>
    <pc:docChg chg="addSld modSld">
      <pc:chgData name="DeBenedittis, Siena" userId="S::57421@icf.com::72a0dc80-edbd-4151-bb7f-404554c45110" providerId="AD" clId="Web-{0E386D70-F16C-59C5-351A-E68A02493A4C}" dt="2022-12-12T22:56:58.258" v="4251" actId="1076"/>
      <pc:docMkLst>
        <pc:docMk/>
      </pc:docMkLst>
      <pc:sldChg chg="modSp">
        <pc:chgData name="DeBenedittis, Siena" userId="S::57421@icf.com::72a0dc80-edbd-4151-bb7f-404554c45110" providerId="AD" clId="Web-{0E386D70-F16C-59C5-351A-E68A02493A4C}" dt="2022-12-12T20:44:21.230" v="18" actId="20577"/>
        <pc:sldMkLst>
          <pc:docMk/>
          <pc:sldMk cId="725647787" sldId="970"/>
        </pc:sldMkLst>
        <pc:spChg chg="mod">
          <ac:chgData name="DeBenedittis, Siena" userId="S::57421@icf.com::72a0dc80-edbd-4151-bb7f-404554c45110" providerId="AD" clId="Web-{0E386D70-F16C-59C5-351A-E68A02493A4C}" dt="2022-12-12T20:44:21.230" v="18" actId="20577"/>
          <ac:spMkLst>
            <pc:docMk/>
            <pc:sldMk cId="725647787" sldId="970"/>
            <ac:spMk id="2" creationId="{0102E317-6120-4D16-90E4-DE1AB86692AD}"/>
          </ac:spMkLst>
        </pc:spChg>
      </pc:sldChg>
      <pc:sldChg chg="addSp delSp modSp modNotes">
        <pc:chgData name="DeBenedittis, Siena" userId="S::57421@icf.com::72a0dc80-edbd-4151-bb7f-404554c45110" providerId="AD" clId="Web-{0E386D70-F16C-59C5-351A-E68A02493A4C}" dt="2022-12-12T21:26:24.363" v="576" actId="14100"/>
        <pc:sldMkLst>
          <pc:docMk/>
          <pc:sldMk cId="2177632616" sldId="1014"/>
        </pc:sldMkLst>
        <pc:spChg chg="del">
          <ac:chgData name="DeBenedittis, Siena" userId="S::57421@icf.com::72a0dc80-edbd-4151-bb7f-404554c45110" providerId="AD" clId="Web-{0E386D70-F16C-59C5-351A-E68A02493A4C}" dt="2022-12-12T21:10:37.890" v="310"/>
          <ac:spMkLst>
            <pc:docMk/>
            <pc:sldMk cId="2177632616" sldId="1014"/>
            <ac:spMk id="3" creationId="{00000000-0000-0000-0000-000000000000}"/>
          </ac:spMkLst>
        </pc:spChg>
        <pc:spChg chg="mod">
          <ac:chgData name="DeBenedittis, Siena" userId="S::57421@icf.com::72a0dc80-edbd-4151-bb7f-404554c45110" providerId="AD" clId="Web-{0E386D70-F16C-59C5-351A-E68A02493A4C}" dt="2022-12-12T21:10:32.702" v="309" actId="20577"/>
          <ac:spMkLst>
            <pc:docMk/>
            <pc:sldMk cId="2177632616" sldId="1014"/>
            <ac:spMk id="4" creationId="{00000000-0000-0000-0000-000000000000}"/>
          </ac:spMkLst>
        </pc:spChg>
        <pc:spChg chg="add mod">
          <ac:chgData name="DeBenedittis, Siena" userId="S::57421@icf.com::72a0dc80-edbd-4151-bb7f-404554c45110" providerId="AD" clId="Web-{0E386D70-F16C-59C5-351A-E68A02493A4C}" dt="2022-12-12T21:24:52.377" v="526" actId="1076"/>
          <ac:spMkLst>
            <pc:docMk/>
            <pc:sldMk cId="2177632616" sldId="1014"/>
            <ac:spMk id="6" creationId="{0CDC71B2-21E8-AA64-EB7D-AD4A4C001E6C}"/>
          </ac:spMkLst>
        </pc:spChg>
        <pc:spChg chg="add mod">
          <ac:chgData name="DeBenedittis, Siena" userId="S::57421@icf.com::72a0dc80-edbd-4151-bb7f-404554c45110" providerId="AD" clId="Web-{0E386D70-F16C-59C5-351A-E68A02493A4C}" dt="2022-12-12T21:24:52.377" v="525" actId="1076"/>
          <ac:spMkLst>
            <pc:docMk/>
            <pc:sldMk cId="2177632616" sldId="1014"/>
            <ac:spMk id="7" creationId="{44B2E21A-717E-273C-2906-7E72334D8DAF}"/>
          </ac:spMkLst>
        </pc:spChg>
        <pc:spChg chg="add mod">
          <ac:chgData name="DeBenedittis, Siena" userId="S::57421@icf.com::72a0dc80-edbd-4151-bb7f-404554c45110" providerId="AD" clId="Web-{0E386D70-F16C-59C5-351A-E68A02493A4C}" dt="2022-12-12T21:24:52.377" v="524" actId="1076"/>
          <ac:spMkLst>
            <pc:docMk/>
            <pc:sldMk cId="2177632616" sldId="1014"/>
            <ac:spMk id="8" creationId="{B5E1C551-6B9F-F60D-06EC-7C0E0DA7B056}"/>
          </ac:spMkLst>
        </pc:spChg>
        <pc:spChg chg="add mod">
          <ac:chgData name="DeBenedittis, Siena" userId="S::57421@icf.com::72a0dc80-edbd-4151-bb7f-404554c45110" providerId="AD" clId="Web-{0E386D70-F16C-59C5-351A-E68A02493A4C}" dt="2022-12-12T21:24:52.377" v="523" actId="1076"/>
          <ac:spMkLst>
            <pc:docMk/>
            <pc:sldMk cId="2177632616" sldId="1014"/>
            <ac:spMk id="9" creationId="{922968AF-644A-88C9-0F3D-58E5CC07DBE2}"/>
          </ac:spMkLst>
        </pc:spChg>
        <pc:spChg chg="add mod">
          <ac:chgData name="DeBenedittis, Siena" userId="S::57421@icf.com::72a0dc80-edbd-4151-bb7f-404554c45110" providerId="AD" clId="Web-{0E386D70-F16C-59C5-351A-E68A02493A4C}" dt="2022-12-12T21:24:52.377" v="522" actId="1076"/>
          <ac:spMkLst>
            <pc:docMk/>
            <pc:sldMk cId="2177632616" sldId="1014"/>
            <ac:spMk id="10" creationId="{FA1BB537-1D71-FE4F-84DA-48C1E4567D1B}"/>
          </ac:spMkLst>
        </pc:spChg>
        <pc:spChg chg="add mod">
          <ac:chgData name="DeBenedittis, Siena" userId="S::57421@icf.com::72a0dc80-edbd-4151-bb7f-404554c45110" providerId="AD" clId="Web-{0E386D70-F16C-59C5-351A-E68A02493A4C}" dt="2022-12-12T21:24:52.377" v="521" actId="1076"/>
          <ac:spMkLst>
            <pc:docMk/>
            <pc:sldMk cId="2177632616" sldId="1014"/>
            <ac:spMk id="11" creationId="{E950D1CD-C593-DFC2-BAB0-F4CEC3202882}"/>
          </ac:spMkLst>
        </pc:spChg>
        <pc:spChg chg="add mod">
          <ac:chgData name="DeBenedittis, Siena" userId="S::57421@icf.com::72a0dc80-edbd-4151-bb7f-404554c45110" providerId="AD" clId="Web-{0E386D70-F16C-59C5-351A-E68A02493A4C}" dt="2022-12-12T21:24:52.377" v="520" actId="1076"/>
          <ac:spMkLst>
            <pc:docMk/>
            <pc:sldMk cId="2177632616" sldId="1014"/>
            <ac:spMk id="12" creationId="{7D174991-60D5-4FBA-AC9F-CFB345A2A31E}"/>
          </ac:spMkLst>
        </pc:spChg>
        <pc:spChg chg="add mod">
          <ac:chgData name="DeBenedittis, Siena" userId="S::57421@icf.com::72a0dc80-edbd-4151-bb7f-404554c45110" providerId="AD" clId="Web-{0E386D70-F16C-59C5-351A-E68A02493A4C}" dt="2022-12-12T21:24:52.377" v="519" actId="1076"/>
          <ac:spMkLst>
            <pc:docMk/>
            <pc:sldMk cId="2177632616" sldId="1014"/>
            <ac:spMk id="13" creationId="{B51455E3-DBED-6B9D-A42C-EF811E08CF6C}"/>
          </ac:spMkLst>
        </pc:spChg>
        <pc:spChg chg="add mod">
          <ac:chgData name="DeBenedittis, Siena" userId="S::57421@icf.com::72a0dc80-edbd-4151-bb7f-404554c45110" providerId="AD" clId="Web-{0E386D70-F16C-59C5-351A-E68A02493A4C}" dt="2022-12-12T21:24:52.377" v="518" actId="1076"/>
          <ac:spMkLst>
            <pc:docMk/>
            <pc:sldMk cId="2177632616" sldId="1014"/>
            <ac:spMk id="14" creationId="{86E09156-AA4E-C4F5-5723-27A6F0044262}"/>
          </ac:spMkLst>
        </pc:spChg>
        <pc:spChg chg="add mod">
          <ac:chgData name="DeBenedittis, Siena" userId="S::57421@icf.com::72a0dc80-edbd-4151-bb7f-404554c45110" providerId="AD" clId="Web-{0E386D70-F16C-59C5-351A-E68A02493A4C}" dt="2022-12-12T21:24:52.377" v="517" actId="1076"/>
          <ac:spMkLst>
            <pc:docMk/>
            <pc:sldMk cId="2177632616" sldId="1014"/>
            <ac:spMk id="15" creationId="{D8D9DF8B-2DCB-99B1-9E70-C81F737E0327}"/>
          </ac:spMkLst>
        </pc:spChg>
        <pc:spChg chg="add mod">
          <ac:chgData name="DeBenedittis, Siena" userId="S::57421@icf.com::72a0dc80-edbd-4151-bb7f-404554c45110" providerId="AD" clId="Web-{0E386D70-F16C-59C5-351A-E68A02493A4C}" dt="2022-12-12T21:24:52.377" v="516" actId="1076"/>
          <ac:spMkLst>
            <pc:docMk/>
            <pc:sldMk cId="2177632616" sldId="1014"/>
            <ac:spMk id="16" creationId="{CD303DDA-5C23-6CC2-45B9-44E96BB3298F}"/>
          </ac:spMkLst>
        </pc:spChg>
        <pc:spChg chg="add mod">
          <ac:chgData name="DeBenedittis, Siena" userId="S::57421@icf.com::72a0dc80-edbd-4151-bb7f-404554c45110" providerId="AD" clId="Web-{0E386D70-F16C-59C5-351A-E68A02493A4C}" dt="2022-12-12T21:24:52.377" v="515" actId="1076"/>
          <ac:spMkLst>
            <pc:docMk/>
            <pc:sldMk cId="2177632616" sldId="1014"/>
            <ac:spMk id="17" creationId="{B8904659-A935-E534-AB85-DA57361458BC}"/>
          </ac:spMkLst>
        </pc:spChg>
        <pc:spChg chg="add mod">
          <ac:chgData name="DeBenedittis, Siena" userId="S::57421@icf.com::72a0dc80-edbd-4151-bb7f-404554c45110" providerId="AD" clId="Web-{0E386D70-F16C-59C5-351A-E68A02493A4C}" dt="2022-12-12T21:24:52.377" v="514" actId="1076"/>
          <ac:spMkLst>
            <pc:docMk/>
            <pc:sldMk cId="2177632616" sldId="1014"/>
            <ac:spMk id="18" creationId="{EB55FC78-F884-3359-3924-E74F5CBE35C1}"/>
          </ac:spMkLst>
        </pc:spChg>
        <pc:spChg chg="add mod">
          <ac:chgData name="DeBenedittis, Siena" userId="S::57421@icf.com::72a0dc80-edbd-4151-bb7f-404554c45110" providerId="AD" clId="Web-{0E386D70-F16C-59C5-351A-E68A02493A4C}" dt="2022-12-12T21:24:52.377" v="513" actId="1076"/>
          <ac:spMkLst>
            <pc:docMk/>
            <pc:sldMk cId="2177632616" sldId="1014"/>
            <ac:spMk id="19" creationId="{C9B2902F-699E-46C3-6C7B-325D968D4925}"/>
          </ac:spMkLst>
        </pc:spChg>
        <pc:spChg chg="add mod">
          <ac:chgData name="DeBenedittis, Siena" userId="S::57421@icf.com::72a0dc80-edbd-4151-bb7f-404554c45110" providerId="AD" clId="Web-{0E386D70-F16C-59C5-351A-E68A02493A4C}" dt="2022-12-12T21:24:52.377" v="512" actId="1076"/>
          <ac:spMkLst>
            <pc:docMk/>
            <pc:sldMk cId="2177632616" sldId="1014"/>
            <ac:spMk id="20" creationId="{9DF3E14B-929F-3816-EE2C-AC4DF95E0D4F}"/>
          </ac:spMkLst>
        </pc:spChg>
        <pc:spChg chg="add mod">
          <ac:chgData name="DeBenedittis, Siena" userId="S::57421@icf.com::72a0dc80-edbd-4151-bb7f-404554c45110" providerId="AD" clId="Web-{0E386D70-F16C-59C5-351A-E68A02493A4C}" dt="2022-12-12T21:26:24.363" v="576" actId="14100"/>
          <ac:spMkLst>
            <pc:docMk/>
            <pc:sldMk cId="2177632616" sldId="1014"/>
            <ac:spMk id="21" creationId="{976AC88B-F970-5928-4606-D709EAE93058}"/>
          </ac:spMkLst>
        </pc:spChg>
        <pc:spChg chg="add del mod">
          <ac:chgData name="DeBenedittis, Siena" userId="S::57421@icf.com::72a0dc80-edbd-4151-bb7f-404554c45110" providerId="AD" clId="Web-{0E386D70-F16C-59C5-351A-E68A02493A4C}" dt="2022-12-12T21:10:52.249" v="312"/>
          <ac:spMkLst>
            <pc:docMk/>
            <pc:sldMk cId="2177632616" sldId="1014"/>
            <ac:spMk id="23" creationId="{A64CA8F6-3A84-E291-EDB9-9F9773B7A8E3}"/>
          </ac:spMkLst>
        </pc:spChg>
        <pc:spChg chg="add del mod">
          <ac:chgData name="DeBenedittis, Siena" userId="S::57421@icf.com::72a0dc80-edbd-4151-bb7f-404554c45110" providerId="AD" clId="Web-{0E386D70-F16C-59C5-351A-E68A02493A4C}" dt="2022-12-12T21:24:59.033" v="527"/>
          <ac:spMkLst>
            <pc:docMk/>
            <pc:sldMk cId="2177632616" sldId="1014"/>
            <ac:spMk id="24" creationId="{D12BCAE6-4166-A1C6-55A5-31C43E3C2C16}"/>
          </ac:spMkLst>
        </pc:spChg>
        <pc:spChg chg="add del mod">
          <ac:chgData name="DeBenedittis, Siena" userId="S::57421@icf.com::72a0dc80-edbd-4151-bb7f-404554c45110" providerId="AD" clId="Web-{0E386D70-F16C-59C5-351A-E68A02493A4C}" dt="2022-12-12T21:25:00.486" v="528"/>
          <ac:spMkLst>
            <pc:docMk/>
            <pc:sldMk cId="2177632616" sldId="1014"/>
            <ac:spMk id="25" creationId="{CB1255EE-D5AE-72F9-44C6-1BCD53F4A745}"/>
          </ac:spMkLst>
        </pc:spChg>
        <pc:picChg chg="add del mod">
          <ac:chgData name="DeBenedittis, Siena" userId="S::57421@icf.com::72a0dc80-edbd-4151-bb7f-404554c45110" providerId="AD" clId="Web-{0E386D70-F16C-59C5-351A-E68A02493A4C}" dt="2022-12-12T20:49:50.331" v="22"/>
          <ac:picMkLst>
            <pc:docMk/>
            <pc:sldMk cId="2177632616" sldId="1014"/>
            <ac:picMk id="2" creationId="{FCD1B5AB-8C9D-4B2C-D16E-6372FA5A1B99}"/>
          </ac:picMkLst>
        </pc:picChg>
        <pc:cxnChg chg="add mod">
          <ac:chgData name="DeBenedittis, Siena" userId="S::57421@icf.com::72a0dc80-edbd-4151-bb7f-404554c45110" providerId="AD" clId="Web-{0E386D70-F16C-59C5-351A-E68A02493A4C}" dt="2022-12-12T21:09:41.888" v="285" actId="1076"/>
          <ac:cxnSpMkLst>
            <pc:docMk/>
            <pc:sldMk cId="2177632616" sldId="1014"/>
            <ac:cxnSpMk id="5" creationId="{CE8A728D-FA47-A1F0-3E13-E7C07AEC4A39}"/>
          </ac:cxnSpMkLst>
        </pc:cxnChg>
      </pc:sldChg>
      <pc:sldChg chg="addSp delSp modSp new">
        <pc:chgData name="DeBenedittis, Siena" userId="S::57421@icf.com::72a0dc80-edbd-4151-bb7f-404554c45110" providerId="AD" clId="Web-{0E386D70-F16C-59C5-351A-E68A02493A4C}" dt="2022-12-12T22:18:07.404" v="1859" actId="1076"/>
        <pc:sldMkLst>
          <pc:docMk/>
          <pc:sldMk cId="180912227" sldId="1021"/>
        </pc:sldMkLst>
        <pc:spChg chg="del">
          <ac:chgData name="DeBenedittis, Siena" userId="S::57421@icf.com::72a0dc80-edbd-4151-bb7f-404554c45110" providerId="AD" clId="Web-{0E386D70-F16C-59C5-351A-E68A02493A4C}" dt="2022-12-12T21:49:17.955" v="613"/>
          <ac:spMkLst>
            <pc:docMk/>
            <pc:sldMk cId="180912227" sldId="1021"/>
            <ac:spMk id="2" creationId="{C1D0B590-9ADA-359E-5D4B-10CBBD9A98C5}"/>
          </ac:spMkLst>
        </pc:spChg>
        <pc:spChg chg="add del mod">
          <ac:chgData name="DeBenedittis, Siena" userId="S::57421@icf.com::72a0dc80-edbd-4151-bb7f-404554c45110" providerId="AD" clId="Web-{0E386D70-F16C-59C5-351A-E68A02493A4C}" dt="2022-12-12T21:53:20.742" v="693"/>
          <ac:spMkLst>
            <pc:docMk/>
            <pc:sldMk cId="180912227" sldId="1021"/>
            <ac:spMk id="3" creationId="{D597B79B-F8BB-68AF-2CBA-C5B15EFB09A8}"/>
          </ac:spMkLst>
        </pc:spChg>
        <pc:spChg chg="mod">
          <ac:chgData name="DeBenedittis, Siena" userId="S::57421@icf.com::72a0dc80-edbd-4151-bb7f-404554c45110" providerId="AD" clId="Web-{0E386D70-F16C-59C5-351A-E68A02493A4C}" dt="2022-12-12T21:49:21.987" v="615" actId="20577"/>
          <ac:spMkLst>
            <pc:docMk/>
            <pc:sldMk cId="180912227" sldId="1021"/>
            <ac:spMk id="4" creationId="{14E98D85-09C2-F84F-29C0-5C61E9B15B33}"/>
          </ac:spMkLst>
        </pc:spChg>
        <pc:spChg chg="add mod">
          <ac:chgData name="DeBenedittis, Siena" userId="S::57421@icf.com::72a0dc80-edbd-4151-bb7f-404554c45110" providerId="AD" clId="Web-{0E386D70-F16C-59C5-351A-E68A02493A4C}" dt="2022-12-12T21:47:03.484" v="611" actId="20577"/>
          <ac:spMkLst>
            <pc:docMk/>
            <pc:sldMk cId="180912227" sldId="1021"/>
            <ac:spMk id="7" creationId="{56181C4A-6FD8-5EB4-336C-FEF54E415FDA}"/>
          </ac:spMkLst>
        </pc:spChg>
        <pc:graphicFrameChg chg="add mod ord modGraphic">
          <ac:chgData name="DeBenedittis, Siena" userId="S::57421@icf.com::72a0dc80-edbd-4151-bb7f-404554c45110" providerId="AD" clId="Web-{0E386D70-F16C-59C5-351A-E68A02493A4C}" dt="2022-12-12T21:53:20.742" v="693"/>
          <ac:graphicFrameMkLst>
            <pc:docMk/>
            <pc:sldMk cId="180912227" sldId="1021"/>
            <ac:graphicFrameMk id="8" creationId="{2F9E5D26-CDD8-7808-CF17-83FD4283EB67}"/>
          </ac:graphicFrameMkLst>
        </pc:graphicFrameChg>
        <pc:graphicFrameChg chg="add mod modGraphic">
          <ac:chgData name="DeBenedittis, Siena" userId="S::57421@icf.com::72a0dc80-edbd-4151-bb7f-404554c45110" providerId="AD" clId="Web-{0E386D70-F16C-59C5-351A-E68A02493A4C}" dt="2022-12-12T22:18:07.404" v="1859" actId="1076"/>
          <ac:graphicFrameMkLst>
            <pc:docMk/>
            <pc:sldMk cId="180912227" sldId="1021"/>
            <ac:graphicFrameMk id="9" creationId="{2968378C-851B-FA88-8B13-6A729561BE71}"/>
          </ac:graphicFrameMkLst>
        </pc:graphicFrameChg>
        <pc:picChg chg="add del mod ord">
          <ac:chgData name="DeBenedittis, Siena" userId="S::57421@icf.com::72a0dc80-edbd-4151-bb7f-404554c45110" providerId="AD" clId="Web-{0E386D70-F16C-59C5-351A-E68A02493A4C}" dt="2022-12-12T21:46:39.655" v="607"/>
          <ac:picMkLst>
            <pc:docMk/>
            <pc:sldMk cId="180912227" sldId="1021"/>
            <ac:picMk id="5" creationId="{9237339F-8BE2-FA1D-4754-42ED8F523972}"/>
          </ac:picMkLst>
        </pc:picChg>
      </pc:sldChg>
      <pc:sldChg chg="modSp add">
        <pc:chgData name="DeBenedittis, Siena" userId="S::57421@icf.com::72a0dc80-edbd-4151-bb7f-404554c45110" providerId="AD" clId="Web-{0E386D70-F16C-59C5-351A-E68A02493A4C}" dt="2022-12-12T21:42:39.337" v="581"/>
        <pc:sldMkLst>
          <pc:docMk/>
          <pc:sldMk cId="1815036709" sldId="1022"/>
        </pc:sldMkLst>
        <pc:graphicFrameChg chg="modGraphic">
          <ac:chgData name="DeBenedittis, Siena" userId="S::57421@icf.com::72a0dc80-edbd-4151-bb7f-404554c45110" providerId="AD" clId="Web-{0E386D70-F16C-59C5-351A-E68A02493A4C}" dt="2022-12-12T21:42:39.337" v="581"/>
          <ac:graphicFrameMkLst>
            <pc:docMk/>
            <pc:sldMk cId="1815036709" sldId="1022"/>
            <ac:graphicFrameMk id="5" creationId="{56FF55C8-8C2B-4EDF-88C7-F43054BDE4F9}"/>
          </ac:graphicFrameMkLst>
        </pc:graphicFrameChg>
      </pc:sldChg>
      <pc:sldChg chg="addSp delSp modSp new">
        <pc:chgData name="DeBenedittis, Siena" userId="S::57421@icf.com::72a0dc80-edbd-4151-bb7f-404554c45110" providerId="AD" clId="Web-{0E386D70-F16C-59C5-351A-E68A02493A4C}" dt="2022-12-12T22:28:27.949" v="2888" actId="1076"/>
        <pc:sldMkLst>
          <pc:docMk/>
          <pc:sldMk cId="3910187500" sldId="1023"/>
        </pc:sldMkLst>
        <pc:spChg chg="del">
          <ac:chgData name="DeBenedittis, Siena" userId="S::57421@icf.com::72a0dc80-edbd-4151-bb7f-404554c45110" providerId="AD" clId="Web-{0E386D70-F16C-59C5-351A-E68A02493A4C}" dt="2022-12-12T21:49:29.831" v="617"/>
          <ac:spMkLst>
            <pc:docMk/>
            <pc:sldMk cId="3910187500" sldId="1023"/>
            <ac:spMk id="2" creationId="{FE835557-C983-243C-18C7-B26909796963}"/>
          </ac:spMkLst>
        </pc:spChg>
        <pc:spChg chg="del mod">
          <ac:chgData name="DeBenedittis, Siena" userId="S::57421@icf.com::72a0dc80-edbd-4151-bb7f-404554c45110" providerId="AD" clId="Web-{0E386D70-F16C-59C5-351A-E68A02493A4C}" dt="2022-12-12T22:18:13.466" v="1860"/>
          <ac:spMkLst>
            <pc:docMk/>
            <pc:sldMk cId="3910187500" sldId="1023"/>
            <ac:spMk id="3" creationId="{B25D6250-B608-0E94-390C-6CBB730E3F4C}"/>
          </ac:spMkLst>
        </pc:spChg>
        <pc:spChg chg="mod">
          <ac:chgData name="DeBenedittis, Siena" userId="S::57421@icf.com::72a0dc80-edbd-4151-bb7f-404554c45110" providerId="AD" clId="Web-{0E386D70-F16C-59C5-351A-E68A02493A4C}" dt="2022-12-12T21:49:53.237" v="632" actId="20577"/>
          <ac:spMkLst>
            <pc:docMk/>
            <pc:sldMk cId="3910187500" sldId="1023"/>
            <ac:spMk id="4" creationId="{3271B579-51B6-E6E9-915C-6DDB29AF4988}"/>
          </ac:spMkLst>
        </pc:spChg>
        <pc:spChg chg="add mod">
          <ac:chgData name="DeBenedittis, Siena" userId="S::57421@icf.com::72a0dc80-edbd-4151-bb7f-404554c45110" providerId="AD" clId="Web-{0E386D70-F16C-59C5-351A-E68A02493A4C}" dt="2022-12-12T22:26:53.463" v="2662" actId="20577"/>
          <ac:spMkLst>
            <pc:docMk/>
            <pc:sldMk cId="3910187500" sldId="1023"/>
            <ac:spMk id="6" creationId="{41F4F87B-182B-2665-55EF-877CC4EB004E}"/>
          </ac:spMkLst>
        </pc:spChg>
        <pc:graphicFrameChg chg="add mod modGraphic">
          <ac:chgData name="DeBenedittis, Siena" userId="S::57421@icf.com::72a0dc80-edbd-4151-bb7f-404554c45110" providerId="AD" clId="Web-{0E386D70-F16C-59C5-351A-E68A02493A4C}" dt="2022-12-12T22:28:27.949" v="2888" actId="1076"/>
          <ac:graphicFrameMkLst>
            <pc:docMk/>
            <pc:sldMk cId="3910187500" sldId="1023"/>
            <ac:graphicFrameMk id="7" creationId="{C7793602-FF6F-7EF7-1C78-0716E7E2A06B}"/>
          </ac:graphicFrameMkLst>
        </pc:graphicFrameChg>
      </pc:sldChg>
      <pc:sldChg chg="addSp delSp modSp add replId">
        <pc:chgData name="DeBenedittis, Siena" userId="S::57421@icf.com::72a0dc80-edbd-4151-bb7f-404554c45110" providerId="AD" clId="Web-{0E386D70-F16C-59C5-351A-E68A02493A4C}" dt="2022-12-12T22:56:58.258" v="4251" actId="1076"/>
        <pc:sldMkLst>
          <pc:docMk/>
          <pc:sldMk cId="2679108073" sldId="1024"/>
        </pc:sldMkLst>
        <pc:spChg chg="del">
          <ac:chgData name="DeBenedittis, Siena" userId="S::57421@icf.com::72a0dc80-edbd-4151-bb7f-404554c45110" providerId="AD" clId="Web-{0E386D70-F16C-59C5-351A-E68A02493A4C}" dt="2022-12-12T22:28:36.762" v="2889"/>
          <ac:spMkLst>
            <pc:docMk/>
            <pc:sldMk cId="2679108073" sldId="1024"/>
            <ac:spMk id="3" creationId="{B25D6250-B608-0E94-390C-6CBB730E3F4C}"/>
          </ac:spMkLst>
        </pc:spChg>
        <pc:spChg chg="mod">
          <ac:chgData name="DeBenedittis, Siena" userId="S::57421@icf.com::72a0dc80-edbd-4151-bb7f-404554c45110" providerId="AD" clId="Web-{0E386D70-F16C-59C5-351A-E68A02493A4C}" dt="2022-12-12T21:51:14.911" v="692" actId="20577"/>
          <ac:spMkLst>
            <pc:docMk/>
            <pc:sldMk cId="2679108073" sldId="1024"/>
            <ac:spMk id="6" creationId="{41F4F87B-182B-2665-55EF-877CC4EB004E}"/>
          </ac:spMkLst>
        </pc:spChg>
        <pc:graphicFrameChg chg="add mod modGraphic">
          <ac:chgData name="DeBenedittis, Siena" userId="S::57421@icf.com::72a0dc80-edbd-4151-bb7f-404554c45110" providerId="AD" clId="Web-{0E386D70-F16C-59C5-351A-E68A02493A4C}" dt="2022-12-12T22:56:58.258" v="4251" actId="1076"/>
          <ac:graphicFrameMkLst>
            <pc:docMk/>
            <pc:sldMk cId="2679108073" sldId="1024"/>
            <ac:graphicFrameMk id="2" creationId="{44CA42AB-F3F7-10E2-F804-93BE7859125F}"/>
          </ac:graphicFrameMkLst>
        </pc:graphicFrameChg>
      </pc:sldChg>
    </pc:docChg>
  </pc:docChgLst>
  <pc:docChgLst>
    <pc:chgData name="Isemann, Theresa" userId="S::54850@icf.com::c71f6118-da48-4535-8bba-fea3673f1040" providerId="AD" clId="Web-{05270A8B-A280-516E-BC84-6F3F3556C32D}"/>
    <pc:docChg chg="addSld delSld modSld">
      <pc:chgData name="Isemann, Theresa" userId="S::54850@icf.com::c71f6118-da48-4535-8bba-fea3673f1040" providerId="AD" clId="Web-{05270A8B-A280-516E-BC84-6F3F3556C32D}" dt="2022-11-16T20:46:59.145" v="84" actId="20577"/>
      <pc:docMkLst>
        <pc:docMk/>
      </pc:docMkLst>
      <pc:sldChg chg="modSp">
        <pc:chgData name="Isemann, Theresa" userId="S::54850@icf.com::c71f6118-da48-4535-8bba-fea3673f1040" providerId="AD" clId="Web-{05270A8B-A280-516E-BC84-6F3F3556C32D}" dt="2022-11-16T20:46:59.145" v="84" actId="20577"/>
        <pc:sldMkLst>
          <pc:docMk/>
          <pc:sldMk cId="2440582162" sldId="306"/>
        </pc:sldMkLst>
        <pc:spChg chg="mod">
          <ac:chgData name="Isemann, Theresa" userId="S::54850@icf.com::c71f6118-da48-4535-8bba-fea3673f1040" providerId="AD" clId="Web-{05270A8B-A280-516E-BC84-6F3F3556C32D}" dt="2022-11-16T20:46:59.145" v="84" actId="20577"/>
          <ac:spMkLst>
            <pc:docMk/>
            <pc:sldMk cId="2440582162" sldId="306"/>
            <ac:spMk id="3" creationId="{00000000-0000-0000-0000-000000000000}"/>
          </ac:spMkLst>
        </pc:spChg>
      </pc:sldChg>
      <pc:sldChg chg="del">
        <pc:chgData name="Isemann, Theresa" userId="S::54850@icf.com::c71f6118-da48-4535-8bba-fea3673f1040" providerId="AD" clId="Web-{05270A8B-A280-516E-BC84-6F3F3556C32D}" dt="2022-11-16T20:46:01.236" v="56"/>
        <pc:sldMkLst>
          <pc:docMk/>
          <pc:sldMk cId="4166197060" sldId="718"/>
        </pc:sldMkLst>
      </pc:sldChg>
      <pc:sldChg chg="addSp delSp modSp">
        <pc:chgData name="Isemann, Theresa" userId="S::54850@icf.com::c71f6118-da48-4535-8bba-fea3673f1040" providerId="AD" clId="Web-{05270A8B-A280-516E-BC84-6F3F3556C32D}" dt="2022-11-16T20:45:46.689" v="50" actId="20577"/>
        <pc:sldMkLst>
          <pc:docMk/>
          <pc:sldMk cId="3069536178" sldId="978"/>
        </pc:sldMkLst>
        <pc:spChg chg="mod">
          <ac:chgData name="Isemann, Theresa" userId="S::54850@icf.com::c71f6118-da48-4535-8bba-fea3673f1040" providerId="AD" clId="Web-{05270A8B-A280-516E-BC84-6F3F3556C32D}" dt="2022-11-16T20:45:46.689" v="50" actId="20577"/>
          <ac:spMkLst>
            <pc:docMk/>
            <pc:sldMk cId="3069536178" sldId="978"/>
            <ac:spMk id="2" creationId="{0102E317-6120-4D16-90E4-DE1AB86692AD}"/>
          </ac:spMkLst>
        </pc:spChg>
        <pc:picChg chg="add del">
          <ac:chgData name="Isemann, Theresa" userId="S::54850@icf.com::c71f6118-da48-4535-8bba-fea3673f1040" providerId="AD" clId="Web-{05270A8B-A280-516E-BC84-6F3F3556C32D}" dt="2022-11-16T20:45:38.735" v="49"/>
          <ac:picMkLst>
            <pc:docMk/>
            <pc:sldMk cId="3069536178" sldId="978"/>
            <ac:picMk id="7" creationId="{07ED6ABA-2A87-5B42-BC1A-2DAF975071AD}"/>
          </ac:picMkLst>
        </pc:picChg>
      </pc:sldChg>
      <pc:sldChg chg="del">
        <pc:chgData name="Isemann, Theresa" userId="S::54850@icf.com::c71f6118-da48-4535-8bba-fea3673f1040" providerId="AD" clId="Web-{05270A8B-A280-516E-BC84-6F3F3556C32D}" dt="2022-11-16T20:45:51.376" v="51"/>
        <pc:sldMkLst>
          <pc:docMk/>
          <pc:sldMk cId="1118006909" sldId="987"/>
        </pc:sldMkLst>
      </pc:sldChg>
      <pc:sldChg chg="modSp delCm">
        <pc:chgData name="Isemann, Theresa" userId="S::54850@icf.com::c71f6118-da48-4535-8bba-fea3673f1040" providerId="AD" clId="Web-{05270A8B-A280-516E-BC84-6F3F3556C32D}" dt="2022-11-16T20:44:27.561" v="16"/>
        <pc:sldMkLst>
          <pc:docMk/>
          <pc:sldMk cId="2495550628" sldId="998"/>
        </pc:sldMkLst>
        <pc:graphicFrameChg chg="mod modGraphic">
          <ac:chgData name="Isemann, Theresa" userId="S::54850@icf.com::c71f6118-da48-4535-8bba-fea3673f1040" providerId="AD" clId="Web-{05270A8B-A280-516E-BC84-6F3F3556C32D}" dt="2022-11-16T20:44:27.561" v="16"/>
          <ac:graphicFrameMkLst>
            <pc:docMk/>
            <pc:sldMk cId="2495550628" sldId="998"/>
            <ac:graphicFrameMk id="10" creationId="{00000000-0000-0000-0000-000000000000}"/>
          </ac:graphicFrameMkLst>
        </pc:graphicFrameChg>
      </pc:sldChg>
      <pc:sldChg chg="delSp modSp">
        <pc:chgData name="Isemann, Theresa" userId="S::54850@icf.com::c71f6118-da48-4535-8bba-fea3673f1040" providerId="AD" clId="Web-{05270A8B-A280-516E-BC84-6F3F3556C32D}" dt="2022-11-16T20:45:28.704" v="47" actId="20577"/>
        <pc:sldMkLst>
          <pc:docMk/>
          <pc:sldMk cId="686994518" sldId="999"/>
        </pc:sldMkLst>
        <pc:spChg chg="mod">
          <ac:chgData name="Isemann, Theresa" userId="S::54850@icf.com::c71f6118-da48-4535-8bba-fea3673f1040" providerId="AD" clId="Web-{05270A8B-A280-516E-BC84-6F3F3556C32D}" dt="2022-11-16T20:45:28.704" v="47" actId="20577"/>
          <ac:spMkLst>
            <pc:docMk/>
            <pc:sldMk cId="686994518" sldId="999"/>
            <ac:spMk id="3" creationId="{00000000-0000-0000-0000-000000000000}"/>
          </ac:spMkLst>
        </pc:spChg>
        <pc:spChg chg="mod">
          <ac:chgData name="Isemann, Theresa" userId="S::54850@icf.com::c71f6118-da48-4535-8bba-fea3673f1040" providerId="AD" clId="Web-{05270A8B-A280-516E-BC84-6F3F3556C32D}" dt="2022-11-16T20:45:04.625" v="25" actId="20577"/>
          <ac:spMkLst>
            <pc:docMk/>
            <pc:sldMk cId="686994518" sldId="999"/>
            <ac:spMk id="4" creationId="{00000000-0000-0000-0000-000000000000}"/>
          </ac:spMkLst>
        </pc:spChg>
        <pc:spChg chg="del">
          <ac:chgData name="Isemann, Theresa" userId="S::54850@icf.com::c71f6118-da48-4535-8bba-fea3673f1040" providerId="AD" clId="Web-{05270A8B-A280-516E-BC84-6F3F3556C32D}" dt="2022-11-16T20:44:46.233" v="21"/>
          <ac:spMkLst>
            <pc:docMk/>
            <pc:sldMk cId="686994518" sldId="999"/>
            <ac:spMk id="5" creationId="{32B2A342-9C38-A55A-7A23-57355ABECD29}"/>
          </ac:spMkLst>
        </pc:spChg>
        <pc:spChg chg="del">
          <ac:chgData name="Isemann, Theresa" userId="S::54850@icf.com::c71f6118-da48-4535-8bba-fea3673f1040" providerId="AD" clId="Web-{05270A8B-A280-516E-BC84-6F3F3556C32D}" dt="2022-11-16T20:44:48.390" v="22"/>
          <ac:spMkLst>
            <pc:docMk/>
            <pc:sldMk cId="686994518" sldId="999"/>
            <ac:spMk id="12" creationId="{2E98DD00-175B-0CB7-BA13-0A1C8A90ECC0}"/>
          </ac:spMkLst>
        </pc:spChg>
        <pc:spChg chg="del">
          <ac:chgData name="Isemann, Theresa" userId="S::54850@icf.com::c71f6118-da48-4535-8bba-fea3673f1040" providerId="AD" clId="Web-{05270A8B-A280-516E-BC84-6F3F3556C32D}" dt="2022-11-16T20:44:46.233" v="18"/>
          <ac:spMkLst>
            <pc:docMk/>
            <pc:sldMk cId="686994518" sldId="999"/>
            <ac:spMk id="13" creationId="{06D886E1-EB20-D1F2-D2AA-72BC1F188DC7}"/>
          </ac:spMkLst>
        </pc:spChg>
        <pc:picChg chg="del">
          <ac:chgData name="Isemann, Theresa" userId="S::54850@icf.com::c71f6118-da48-4535-8bba-fea3673f1040" providerId="AD" clId="Web-{05270A8B-A280-516E-BC84-6F3F3556C32D}" dt="2022-11-16T20:44:46.233" v="20"/>
          <ac:picMkLst>
            <pc:docMk/>
            <pc:sldMk cId="686994518" sldId="999"/>
            <ac:picMk id="2" creationId="{66149953-DA77-DB5D-3B70-53AA345D2802}"/>
          </ac:picMkLst>
        </pc:picChg>
        <pc:picChg chg="del">
          <ac:chgData name="Isemann, Theresa" userId="S::54850@icf.com::c71f6118-da48-4535-8bba-fea3673f1040" providerId="AD" clId="Web-{05270A8B-A280-516E-BC84-6F3F3556C32D}" dt="2022-11-16T20:44:46.233" v="19"/>
          <ac:picMkLst>
            <pc:docMk/>
            <pc:sldMk cId="686994518" sldId="999"/>
            <ac:picMk id="9" creationId="{56974BC9-3A7F-C066-06C5-12E0BEB0216E}"/>
          </ac:picMkLst>
        </pc:picChg>
        <pc:picChg chg="del">
          <ac:chgData name="Isemann, Theresa" userId="S::54850@icf.com::c71f6118-da48-4535-8bba-fea3673f1040" providerId="AD" clId="Web-{05270A8B-A280-516E-BC84-6F3F3556C32D}" dt="2022-11-16T20:44:46.233" v="17"/>
          <ac:picMkLst>
            <pc:docMk/>
            <pc:sldMk cId="686994518" sldId="999"/>
            <ac:picMk id="11" creationId="{17AE9BCC-01F3-4E3E-8142-51FD9AD58F95}"/>
          </ac:picMkLst>
        </pc:picChg>
      </pc:sldChg>
      <pc:sldChg chg="del">
        <pc:chgData name="Isemann, Theresa" userId="S::54850@icf.com::c71f6118-da48-4535-8bba-fea3673f1040" providerId="AD" clId="Web-{05270A8B-A280-516E-BC84-6F3F3556C32D}" dt="2022-11-16T20:46:08.268" v="59"/>
        <pc:sldMkLst>
          <pc:docMk/>
          <pc:sldMk cId="1443095356" sldId="1000"/>
        </pc:sldMkLst>
      </pc:sldChg>
      <pc:sldChg chg="del">
        <pc:chgData name="Isemann, Theresa" userId="S::54850@icf.com::c71f6118-da48-4535-8bba-fea3673f1040" providerId="AD" clId="Web-{05270A8B-A280-516E-BC84-6F3F3556C32D}" dt="2022-11-16T20:46:06.877" v="58"/>
        <pc:sldMkLst>
          <pc:docMk/>
          <pc:sldMk cId="3029098998" sldId="1002"/>
        </pc:sldMkLst>
      </pc:sldChg>
      <pc:sldChg chg="del">
        <pc:chgData name="Isemann, Theresa" userId="S::54850@icf.com::c71f6118-da48-4535-8bba-fea3673f1040" providerId="AD" clId="Web-{05270A8B-A280-516E-BC84-6F3F3556C32D}" dt="2022-11-16T20:46:11.424" v="60"/>
        <pc:sldMkLst>
          <pc:docMk/>
          <pc:sldMk cId="2274994183" sldId="1003"/>
        </pc:sldMkLst>
      </pc:sldChg>
      <pc:sldChg chg="modSp">
        <pc:chgData name="Isemann, Theresa" userId="S::54850@icf.com::c71f6118-da48-4535-8bba-fea3673f1040" providerId="AD" clId="Web-{05270A8B-A280-516E-BC84-6F3F3556C32D}" dt="2022-11-16T20:45:55.392" v="53" actId="20577"/>
        <pc:sldMkLst>
          <pc:docMk/>
          <pc:sldMk cId="962436247" sldId="1006"/>
        </pc:sldMkLst>
        <pc:spChg chg="mod">
          <ac:chgData name="Isemann, Theresa" userId="S::54850@icf.com::c71f6118-da48-4535-8bba-fea3673f1040" providerId="AD" clId="Web-{05270A8B-A280-516E-BC84-6F3F3556C32D}" dt="2022-11-16T20:45:55.392" v="53" actId="20577"/>
          <ac:spMkLst>
            <pc:docMk/>
            <pc:sldMk cId="962436247" sldId="1006"/>
            <ac:spMk id="2" creationId="{0102E317-6120-4D16-90E4-DE1AB86692AD}"/>
          </ac:spMkLst>
        </pc:spChg>
      </pc:sldChg>
      <pc:sldChg chg="del">
        <pc:chgData name="Isemann, Theresa" userId="S::54850@icf.com::c71f6118-da48-4535-8bba-fea3673f1040" providerId="AD" clId="Web-{05270A8B-A280-516E-BC84-6F3F3556C32D}" dt="2022-11-16T20:45:58.595" v="54"/>
        <pc:sldMkLst>
          <pc:docMk/>
          <pc:sldMk cId="1306470026" sldId="1007"/>
        </pc:sldMkLst>
      </pc:sldChg>
      <pc:sldChg chg="del">
        <pc:chgData name="Isemann, Theresa" userId="S::54850@icf.com::c71f6118-da48-4535-8bba-fea3673f1040" providerId="AD" clId="Web-{05270A8B-A280-516E-BC84-6F3F3556C32D}" dt="2022-11-16T20:46:04.143" v="57"/>
        <pc:sldMkLst>
          <pc:docMk/>
          <pc:sldMk cId="3359279537" sldId="1008"/>
        </pc:sldMkLst>
      </pc:sldChg>
      <pc:sldChg chg="modSp">
        <pc:chgData name="Isemann, Theresa" userId="S::54850@icf.com::c71f6118-da48-4535-8bba-fea3673f1040" providerId="AD" clId="Web-{05270A8B-A280-516E-BC84-6F3F3556C32D}" dt="2022-11-16T20:46:22.940" v="63" actId="20577"/>
        <pc:sldMkLst>
          <pc:docMk/>
          <pc:sldMk cId="3500856122" sldId="1010"/>
        </pc:sldMkLst>
        <pc:spChg chg="mod">
          <ac:chgData name="Isemann, Theresa" userId="S::54850@icf.com::c71f6118-da48-4535-8bba-fea3673f1040" providerId="AD" clId="Web-{05270A8B-A280-516E-BC84-6F3F3556C32D}" dt="2022-11-16T20:46:22.940" v="63" actId="20577"/>
          <ac:spMkLst>
            <pc:docMk/>
            <pc:sldMk cId="3500856122" sldId="1010"/>
            <ac:spMk id="2" creationId="{0102E317-6120-4D16-90E4-DE1AB86692AD}"/>
          </ac:spMkLst>
        </pc:spChg>
      </pc:sldChg>
      <pc:sldChg chg="add replId">
        <pc:chgData name="Isemann, Theresa" userId="S::54850@icf.com::c71f6118-da48-4535-8bba-fea3673f1040" providerId="AD" clId="Web-{05270A8B-A280-516E-BC84-6F3F3556C32D}" dt="2022-11-16T20:46:32.706" v="65"/>
        <pc:sldMkLst>
          <pc:docMk/>
          <pc:sldMk cId="3155484742" sldId="1011"/>
        </pc:sldMkLst>
      </pc:sldChg>
      <pc:sldChg chg="del">
        <pc:chgData name="Isemann, Theresa" userId="S::54850@icf.com::c71f6118-da48-4535-8bba-fea3673f1040" providerId="AD" clId="Web-{05270A8B-A280-516E-BC84-6F3F3556C32D}" dt="2022-11-16T20:46:25.550" v="64"/>
        <pc:sldMkLst>
          <pc:docMk/>
          <pc:sldMk cId="3710058451" sldId="1011"/>
        </pc:sldMkLst>
      </pc:sldChg>
      <pc:sldChg chg="del">
        <pc:chgData name="Isemann, Theresa" userId="S::54850@icf.com::c71f6118-da48-4535-8bba-fea3673f1040" providerId="AD" clId="Web-{05270A8B-A280-516E-BC84-6F3F3556C32D}" dt="2022-11-16T20:45:59.814" v="55"/>
        <pc:sldMkLst>
          <pc:docMk/>
          <pc:sldMk cId="1882244324" sldId="1012"/>
        </pc:sldMkLst>
      </pc:sldChg>
      <pc:sldChg chg="add replId">
        <pc:chgData name="Isemann, Theresa" userId="S::54850@icf.com::c71f6118-da48-4535-8bba-fea3673f1040" providerId="AD" clId="Web-{05270A8B-A280-516E-BC84-6F3F3556C32D}" dt="2022-11-16T20:46:34.816" v="66"/>
        <pc:sldMkLst>
          <pc:docMk/>
          <pc:sldMk cId="2856729698" sldId="1012"/>
        </pc:sldMkLst>
      </pc:sldChg>
      <pc:sldChg chg="add replId">
        <pc:chgData name="Isemann, Theresa" userId="S::54850@icf.com::c71f6118-da48-4535-8bba-fea3673f1040" providerId="AD" clId="Web-{05270A8B-A280-516E-BC84-6F3F3556C32D}" dt="2022-11-16T20:46:36.769" v="67"/>
        <pc:sldMkLst>
          <pc:docMk/>
          <pc:sldMk cId="3281479019" sldId="1013"/>
        </pc:sldMkLst>
      </pc:sldChg>
      <pc:sldChg chg="add replId">
        <pc:chgData name="Isemann, Theresa" userId="S::54850@icf.com::c71f6118-da48-4535-8bba-fea3673f1040" providerId="AD" clId="Web-{05270A8B-A280-516E-BC84-6F3F3556C32D}" dt="2022-11-16T20:46:38.675" v="68"/>
        <pc:sldMkLst>
          <pc:docMk/>
          <pc:sldMk cId="2177632616" sldId="1014"/>
        </pc:sldMkLst>
      </pc:sldChg>
      <pc:sldChg chg="add replId">
        <pc:chgData name="Isemann, Theresa" userId="S::54850@icf.com::c71f6118-da48-4535-8bba-fea3673f1040" providerId="AD" clId="Web-{05270A8B-A280-516E-BC84-6F3F3556C32D}" dt="2022-11-16T20:46:40.675" v="69"/>
        <pc:sldMkLst>
          <pc:docMk/>
          <pc:sldMk cId="2122711253" sldId="1015"/>
        </pc:sldMkLst>
      </pc:sldChg>
    </pc:docChg>
  </pc:docChgLst>
  <pc:docChgLst>
    <pc:chgData name="Vaidya, Surhud" userId="de0b52f8-93ed-43b8-b93a-c1744b985d9e" providerId="ADAL" clId="{8E610B6E-CD7D-45A3-ACB6-426DF2242C7B}"/>
    <pc:docChg chg="custSel modSld">
      <pc:chgData name="Vaidya, Surhud" userId="de0b52f8-93ed-43b8-b93a-c1744b985d9e" providerId="ADAL" clId="{8E610B6E-CD7D-45A3-ACB6-426DF2242C7B}" dt="2022-11-29T16:10:03.172" v="2324" actId="20577"/>
      <pc:docMkLst>
        <pc:docMk/>
      </pc:docMkLst>
      <pc:sldChg chg="addCm">
        <pc:chgData name="Vaidya, Surhud" userId="de0b52f8-93ed-43b8-b93a-c1744b985d9e" providerId="ADAL" clId="{8E610B6E-CD7D-45A3-ACB6-426DF2242C7B}" dt="2022-11-29T15:51:25.425" v="393"/>
        <pc:sldMkLst>
          <pc:docMk/>
          <pc:sldMk cId="3069536178" sldId="978"/>
        </pc:sldMkLst>
      </pc:sldChg>
      <pc:sldChg chg="modSp mod">
        <pc:chgData name="Vaidya, Surhud" userId="de0b52f8-93ed-43b8-b93a-c1744b985d9e" providerId="ADAL" clId="{8E610B6E-CD7D-45A3-ACB6-426DF2242C7B}" dt="2022-11-29T15:41:59.704" v="15" actId="20577"/>
        <pc:sldMkLst>
          <pc:docMk/>
          <pc:sldMk cId="3500856122" sldId="1010"/>
        </pc:sldMkLst>
        <pc:spChg chg="mod">
          <ac:chgData name="Vaidya, Surhud" userId="de0b52f8-93ed-43b8-b93a-c1744b985d9e" providerId="ADAL" clId="{8E610B6E-CD7D-45A3-ACB6-426DF2242C7B}" dt="2022-11-29T15:41:59.704" v="15" actId="20577"/>
          <ac:spMkLst>
            <pc:docMk/>
            <pc:sldMk cId="3500856122" sldId="1010"/>
            <ac:spMk id="2" creationId="{0102E317-6120-4D16-90E4-DE1AB86692AD}"/>
          </ac:spMkLst>
        </pc:spChg>
      </pc:sldChg>
      <pc:sldChg chg="addSp modSp mod">
        <pc:chgData name="Vaidya, Surhud" userId="de0b52f8-93ed-43b8-b93a-c1744b985d9e" providerId="ADAL" clId="{8E610B6E-CD7D-45A3-ACB6-426DF2242C7B}" dt="2022-11-29T16:10:03.172" v="2324" actId="20577"/>
        <pc:sldMkLst>
          <pc:docMk/>
          <pc:sldMk cId="3155484742" sldId="1011"/>
        </pc:sldMkLst>
        <pc:spChg chg="add mod">
          <ac:chgData name="Vaidya, Surhud" userId="de0b52f8-93ed-43b8-b93a-c1744b985d9e" providerId="ADAL" clId="{8E610B6E-CD7D-45A3-ACB6-426DF2242C7B}" dt="2022-11-29T16:10:03.172" v="2324" actId="20577"/>
          <ac:spMkLst>
            <pc:docMk/>
            <pc:sldMk cId="3155484742" sldId="1011"/>
            <ac:spMk id="2" creationId="{C0DC0B16-DF46-7DD3-AB9C-60FFAF5B61F4}"/>
          </ac:spMkLst>
        </pc:spChg>
        <pc:spChg chg="mod">
          <ac:chgData name="Vaidya, Surhud" userId="de0b52f8-93ed-43b8-b93a-c1744b985d9e" providerId="ADAL" clId="{8E610B6E-CD7D-45A3-ACB6-426DF2242C7B}" dt="2022-11-29T15:54:08.209" v="526" actId="20577"/>
          <ac:spMkLst>
            <pc:docMk/>
            <pc:sldMk cId="3155484742" sldId="1011"/>
            <ac:spMk id="3" creationId="{00000000-0000-0000-0000-000000000000}"/>
          </ac:spMkLst>
        </pc:spChg>
        <pc:spChg chg="mod">
          <ac:chgData name="Vaidya, Surhud" userId="de0b52f8-93ed-43b8-b93a-c1744b985d9e" providerId="ADAL" clId="{8E610B6E-CD7D-45A3-ACB6-426DF2242C7B}" dt="2022-11-29T15:53:37.326" v="466" actId="20577"/>
          <ac:spMkLst>
            <pc:docMk/>
            <pc:sldMk cId="3155484742" sldId="1011"/>
            <ac:spMk id="4" creationId="{00000000-0000-0000-0000-000000000000}"/>
          </ac:spMkLst>
        </pc:spChg>
      </pc:sldChg>
      <pc:sldChg chg="addSp modSp mod">
        <pc:chgData name="Vaidya, Surhud" userId="de0b52f8-93ed-43b8-b93a-c1744b985d9e" providerId="ADAL" clId="{8E610B6E-CD7D-45A3-ACB6-426DF2242C7B}" dt="2022-11-29T15:45:05.168" v="392" actId="20577"/>
        <pc:sldMkLst>
          <pc:docMk/>
          <pc:sldMk cId="2122711253" sldId="1015"/>
        </pc:sldMkLst>
        <pc:spChg chg="add mod">
          <ac:chgData name="Vaidya, Surhud" userId="de0b52f8-93ed-43b8-b93a-c1744b985d9e" providerId="ADAL" clId="{8E610B6E-CD7D-45A3-ACB6-426DF2242C7B}" dt="2022-11-29T15:45:05.168" v="392" actId="20577"/>
          <ac:spMkLst>
            <pc:docMk/>
            <pc:sldMk cId="2122711253" sldId="1015"/>
            <ac:spMk id="2" creationId="{7E09D618-91EC-BE98-1902-48AC5332C7F8}"/>
          </ac:spMkLst>
        </pc:spChg>
        <pc:spChg chg="mod">
          <ac:chgData name="Vaidya, Surhud" userId="de0b52f8-93ed-43b8-b93a-c1744b985d9e" providerId="ADAL" clId="{8E610B6E-CD7D-45A3-ACB6-426DF2242C7B}" dt="2022-11-29T15:42:44.999" v="70" actId="20577"/>
          <ac:spMkLst>
            <pc:docMk/>
            <pc:sldMk cId="2122711253" sldId="1015"/>
            <ac:spMk id="3" creationId="{00000000-0000-0000-0000-000000000000}"/>
          </ac:spMkLst>
        </pc:spChg>
        <pc:spChg chg="mod">
          <ac:chgData name="Vaidya, Surhud" userId="de0b52f8-93ed-43b8-b93a-c1744b985d9e" providerId="ADAL" clId="{8E610B6E-CD7D-45A3-ACB6-426DF2242C7B}" dt="2022-11-29T15:42:28.090" v="45" actId="20577"/>
          <ac:spMkLst>
            <pc:docMk/>
            <pc:sldMk cId="2122711253" sldId="1015"/>
            <ac:spMk id="4"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C27B02D-1436-DB4B-8B54-932A52FF7A3E}" type="datetimeFigureOut">
              <a:rPr lang="en-US" smtClean="0"/>
              <a:t>12/16/2022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18F02AC-2D98-1549-A2CE-2E7FE2F80A97}" type="slidenum">
              <a:rPr lang="en-US" smtClean="0"/>
              <a:t>‹#›</a:t>
            </a:fld>
            <a:endParaRPr lang="en-US"/>
          </a:p>
        </p:txBody>
      </p:sp>
    </p:spTree>
    <p:extLst>
      <p:ext uri="{BB962C8B-B14F-4D97-AF65-F5344CB8AC3E}">
        <p14:creationId xmlns:p14="http://schemas.microsoft.com/office/powerpoint/2010/main" val="1604338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Arial"/>
              </a:defRPr>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Arial"/>
              </a:defRPr>
            </a:lvl1pPr>
          </a:lstStyle>
          <a:p>
            <a:fld id="{D85FBB4B-62B2-47A0-9A8A-FBC7D0167A53}" type="datetimeFigureOut">
              <a:rPr lang="en-US" smtClean="0"/>
              <a:pPr/>
              <a:t>12/16/2022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Arial"/>
              </a:defRPr>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Arial"/>
              </a:defRPr>
            </a:lvl1pPr>
          </a:lstStyle>
          <a:p>
            <a:fld id="{825291B8-0E70-468B-9438-CC62F3849AEF}" type="slidenum">
              <a:rPr lang="en-US" smtClean="0"/>
              <a:pPr/>
              <a:t>‹#›</a:t>
            </a:fld>
            <a:endParaRPr lang="en-US"/>
          </a:p>
        </p:txBody>
      </p:sp>
    </p:spTree>
    <p:extLst>
      <p:ext uri="{BB962C8B-B14F-4D97-AF65-F5344CB8AC3E}">
        <p14:creationId xmlns:p14="http://schemas.microsoft.com/office/powerpoint/2010/main" val="3946500569"/>
      </p:ext>
    </p:extLst>
  </p:cSld>
  <p:clrMap bg1="lt1" tx1="dk1" bg2="lt2" tx2="dk2" accent1="accent1" accent2="accent2" accent3="accent3" accent4="accent4" accent5="accent5" accent6="accent6" hlink="hlink" folHlink="folHlink"/>
  <p:hf hdr="0" ftr="0" dt="0"/>
  <p:notesStyle>
    <a:lvl1pPr marL="0" algn="l" defTabSz="1097280" rtl="0" eaLnBrk="1" latinLnBrk="0" hangingPunct="1">
      <a:defRPr sz="1440" kern="1200">
        <a:solidFill>
          <a:schemeClr val="tx1"/>
        </a:solidFill>
        <a:latin typeface="Arial"/>
        <a:ea typeface="+mn-ea"/>
        <a:cs typeface="+mn-cs"/>
      </a:defRPr>
    </a:lvl1pPr>
    <a:lvl2pPr marL="548640" algn="l" defTabSz="1097280" rtl="0" eaLnBrk="1" latinLnBrk="0" hangingPunct="1">
      <a:defRPr sz="1440" kern="1200">
        <a:solidFill>
          <a:schemeClr val="tx1"/>
        </a:solidFill>
        <a:latin typeface="Arial"/>
        <a:ea typeface="+mn-ea"/>
        <a:cs typeface="+mn-cs"/>
      </a:defRPr>
    </a:lvl2pPr>
    <a:lvl3pPr marL="1097280" algn="l" defTabSz="1097280" rtl="0" eaLnBrk="1" latinLnBrk="0" hangingPunct="1">
      <a:defRPr sz="1440" kern="1200">
        <a:solidFill>
          <a:schemeClr val="tx1"/>
        </a:solidFill>
        <a:latin typeface="Arial"/>
        <a:ea typeface="+mn-ea"/>
        <a:cs typeface="+mn-cs"/>
      </a:defRPr>
    </a:lvl3pPr>
    <a:lvl4pPr marL="1645920" algn="l" defTabSz="1097280" rtl="0" eaLnBrk="1" latinLnBrk="0" hangingPunct="1">
      <a:defRPr sz="1440" kern="1200">
        <a:solidFill>
          <a:schemeClr val="tx1"/>
        </a:solidFill>
        <a:latin typeface="Arial"/>
        <a:ea typeface="+mn-ea"/>
        <a:cs typeface="+mn-cs"/>
      </a:defRPr>
    </a:lvl4pPr>
    <a:lvl5pPr marL="2194560" algn="l" defTabSz="1097280" rtl="0" eaLnBrk="1" latinLnBrk="0" hangingPunct="1">
      <a:defRPr sz="1440" kern="1200">
        <a:solidFill>
          <a:schemeClr val="tx1"/>
        </a:solidFill>
        <a:latin typeface="Arial"/>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9E840BD-D819-4CA7-9B99-C959A3D92D38}"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5351284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10</a:t>
            </a:fld>
            <a:endParaRPr lang="en-US"/>
          </a:p>
        </p:txBody>
      </p:sp>
    </p:spTree>
    <p:extLst>
      <p:ext uri="{BB962C8B-B14F-4D97-AF65-F5344CB8AC3E}">
        <p14:creationId xmlns:p14="http://schemas.microsoft.com/office/powerpoint/2010/main" val="3877416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11</a:t>
            </a:fld>
            <a:endParaRPr lang="en-US"/>
          </a:p>
        </p:txBody>
      </p:sp>
    </p:spTree>
    <p:extLst>
      <p:ext uri="{BB962C8B-B14F-4D97-AF65-F5344CB8AC3E}">
        <p14:creationId xmlns:p14="http://schemas.microsoft.com/office/powerpoint/2010/main" val="1828432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13</a:t>
            </a:fld>
            <a:endParaRPr lang="en-US"/>
          </a:p>
        </p:txBody>
      </p:sp>
    </p:spTree>
    <p:extLst>
      <p:ext uri="{BB962C8B-B14F-4D97-AF65-F5344CB8AC3E}">
        <p14:creationId xmlns:p14="http://schemas.microsoft.com/office/powerpoint/2010/main" val="4102573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14</a:t>
            </a:fld>
            <a:endParaRPr lang="en-US"/>
          </a:p>
        </p:txBody>
      </p:sp>
    </p:spTree>
    <p:extLst>
      <p:ext uri="{BB962C8B-B14F-4D97-AF65-F5344CB8AC3E}">
        <p14:creationId xmlns:p14="http://schemas.microsoft.com/office/powerpoint/2010/main" val="8437274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33737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400"/>
              <a:t>The July 2020 Make-Ready Order requires a Mid-Point Review to assess the progress toward program goals and targets in the first half of the EV Make-Ready Program. The Mid-Point Review began at the end of September with a stakeholder meeting with the Joint Utilities and DPS Staff. Stakeholders submitted comments on the program in response to some questions from Staff, which formed the basis for a series of Technical Conferences hosted by Staff in November and December. These conferences focused on the topics outlined here: The NREL Study and Incentive Baselines; Reporting Data and Vehicle-Grid Integration; and Disadvantaged Communities and Medium- and Heavy-Duty Vehicles. </a:t>
            </a:r>
          </a:p>
          <a:p>
            <a:pPr>
              <a:defRPr/>
            </a:pPr>
            <a:endParaRPr lang="en-US" sz="1400">
              <a:cs typeface="Arial"/>
            </a:endParaRPr>
          </a:p>
          <a:p>
            <a:pPr>
              <a:defRPr/>
            </a:pPr>
            <a:r>
              <a:rPr lang="en-US" sz="1400">
                <a:cs typeface="Arial"/>
              </a:rPr>
              <a:t>Staff will release a Whitepaper for public comment in the new year based on the Mid-point review</a:t>
            </a:r>
          </a:p>
        </p:txBody>
      </p:sp>
      <p:sp>
        <p:nvSpPr>
          <p:cNvPr id="4" name="Slide Number Placeholder 3"/>
          <p:cNvSpPr>
            <a:spLocks noGrp="1"/>
          </p:cNvSpPr>
          <p:nvPr>
            <p:ph type="sldNum" sz="quarter" idx="5"/>
          </p:nvPr>
        </p:nvSpPr>
        <p:spPr/>
        <p:txBody>
          <a:bodyPr/>
          <a:lstStyle/>
          <a:p>
            <a:fld id="{825291B8-0E70-468B-9438-CC62F3849AEF}" type="slidenum">
              <a:rPr lang="en-US" smtClean="0"/>
              <a:pPr/>
              <a:t>17</a:t>
            </a:fld>
            <a:endParaRPr lang="en-US"/>
          </a:p>
        </p:txBody>
      </p:sp>
    </p:spTree>
    <p:extLst>
      <p:ext uri="{BB962C8B-B14F-4D97-AF65-F5344CB8AC3E}">
        <p14:creationId xmlns:p14="http://schemas.microsoft.com/office/powerpoint/2010/main" val="3009683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88757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21</a:t>
            </a:fld>
            <a:endParaRPr lang="en-US"/>
          </a:p>
        </p:txBody>
      </p:sp>
    </p:spTree>
    <p:extLst>
      <p:ext uri="{BB962C8B-B14F-4D97-AF65-F5344CB8AC3E}">
        <p14:creationId xmlns:p14="http://schemas.microsoft.com/office/powerpoint/2010/main" val="536217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5291B8-0E70-468B-9438-CC62F3849AEF}" type="slidenum">
              <a:rPr lang="en-US" smtClean="0"/>
              <a:pPr/>
              <a:t>23</a:t>
            </a:fld>
            <a:endParaRPr lang="en-US"/>
          </a:p>
        </p:txBody>
      </p:sp>
    </p:spTree>
    <p:extLst>
      <p:ext uri="{BB962C8B-B14F-4D97-AF65-F5344CB8AC3E}">
        <p14:creationId xmlns:p14="http://schemas.microsoft.com/office/powerpoint/2010/main" val="2181058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are tentative </a:t>
            </a:r>
          </a:p>
        </p:txBody>
      </p:sp>
      <p:sp>
        <p:nvSpPr>
          <p:cNvPr id="4" name="Slide Number Placeholder 3"/>
          <p:cNvSpPr>
            <a:spLocks noGrp="1"/>
          </p:cNvSpPr>
          <p:nvPr>
            <p:ph type="sldNum" sz="quarter" idx="5"/>
          </p:nvPr>
        </p:nvSpPr>
        <p:spPr/>
        <p:txBody>
          <a:bodyPr/>
          <a:lstStyle/>
          <a:p>
            <a:fld id="{825291B8-0E70-468B-9438-CC62F3849AEF}" type="slidenum">
              <a:rPr lang="en-US" smtClean="0"/>
              <a:pPr/>
              <a:t>2</a:t>
            </a:fld>
            <a:endParaRPr lang="en-US"/>
          </a:p>
        </p:txBody>
      </p:sp>
    </p:spTree>
    <p:extLst>
      <p:ext uri="{BB962C8B-B14F-4D97-AF65-F5344CB8AC3E}">
        <p14:creationId xmlns:p14="http://schemas.microsoft.com/office/powerpoint/2010/main" val="313485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Speakers are tentative </a:t>
            </a:r>
          </a:p>
        </p:txBody>
      </p:sp>
      <p:sp>
        <p:nvSpPr>
          <p:cNvPr id="4" name="Slide Number Placeholder 3"/>
          <p:cNvSpPr>
            <a:spLocks noGrp="1"/>
          </p:cNvSpPr>
          <p:nvPr>
            <p:ph type="sldNum" sz="quarter" idx="5"/>
          </p:nvPr>
        </p:nvSpPr>
        <p:spPr/>
        <p:txBody>
          <a:bodyPr/>
          <a:lstStyle/>
          <a:p>
            <a:fld id="{825291B8-0E70-468B-9438-CC62F3849AEF}" type="slidenum">
              <a:rPr lang="en-US" smtClean="0"/>
              <a:pPr/>
              <a:t>3</a:t>
            </a:fld>
            <a:endParaRPr lang="en-US"/>
          </a:p>
        </p:txBody>
      </p:sp>
    </p:spTree>
    <p:extLst>
      <p:ext uri="{BB962C8B-B14F-4D97-AF65-F5344CB8AC3E}">
        <p14:creationId xmlns:p14="http://schemas.microsoft.com/office/powerpoint/2010/main" val="909509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89999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5</a:t>
            </a:fld>
            <a:endParaRPr lang="en-US"/>
          </a:p>
        </p:txBody>
      </p:sp>
    </p:spTree>
    <p:extLst>
      <p:ext uri="{BB962C8B-B14F-4D97-AF65-F5344CB8AC3E}">
        <p14:creationId xmlns:p14="http://schemas.microsoft.com/office/powerpoint/2010/main" val="459593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4251703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7</a:t>
            </a:fld>
            <a:endParaRPr lang="en-US"/>
          </a:p>
        </p:txBody>
      </p:sp>
    </p:spTree>
    <p:extLst>
      <p:ext uri="{BB962C8B-B14F-4D97-AF65-F5344CB8AC3E}">
        <p14:creationId xmlns:p14="http://schemas.microsoft.com/office/powerpoint/2010/main" val="193987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a:p>
        </p:txBody>
      </p:sp>
      <p:sp>
        <p:nvSpPr>
          <p:cNvPr id="4" name="Slide Number Placeholder 3"/>
          <p:cNvSpPr>
            <a:spLocks noGrp="1"/>
          </p:cNvSpPr>
          <p:nvPr>
            <p:ph type="sldNum" sz="quarter" idx="5"/>
          </p:nvPr>
        </p:nvSpPr>
        <p:spPr/>
        <p:txBody>
          <a:bodyPr/>
          <a:lstStyle/>
          <a:p>
            <a:pPr marL="0" marR="0" lvl="0" indent="0" algn="r" defTabSz="548640" rtl="0" eaLnBrk="1" fontAlgn="auto" latinLnBrk="0" hangingPunct="1">
              <a:lnSpc>
                <a:spcPct val="100000"/>
              </a:lnSpc>
              <a:spcBef>
                <a:spcPts val="0"/>
              </a:spcBef>
              <a:spcAft>
                <a:spcPts val="0"/>
              </a:spcAft>
              <a:buClrTx/>
              <a:buSzTx/>
              <a:buFontTx/>
              <a:buNone/>
              <a:tabLst/>
              <a:defRPr/>
            </a:pPr>
            <a:fld id="{825291B8-0E70-468B-9438-CC62F3849AEF}" type="slidenum">
              <a:rPr kumimoji="0" lang="en-US"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54864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53487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825291B8-0E70-468B-9438-CC62F3849AEF}" type="slidenum">
              <a:rPr lang="en-US" smtClean="0"/>
              <a:pPr/>
              <a:t>9</a:t>
            </a:fld>
            <a:endParaRPr lang="en-US"/>
          </a:p>
        </p:txBody>
      </p:sp>
    </p:spTree>
    <p:extLst>
      <p:ext uri="{BB962C8B-B14F-4D97-AF65-F5344CB8AC3E}">
        <p14:creationId xmlns:p14="http://schemas.microsoft.com/office/powerpoint/2010/main" val="1011258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2.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4.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6.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jointutilitiesofny.org/" TargetMode="External"/><Relationship Id="rId7" Type="http://schemas.openxmlformats.org/officeDocument/2006/relationships/image" Target="../media/image5.gif"/><Relationship Id="rId2" Type="http://schemas.openxmlformats.org/officeDocument/2006/relationships/image" Target="../media/image7.png"/><Relationship Id="rId1" Type="http://schemas.openxmlformats.org/officeDocument/2006/relationships/slideMaster" Target="../slideMasters/slideMaster7.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7.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6.jpeg"/><Relationship Id="rId5" Type="http://schemas.openxmlformats.org/officeDocument/2006/relationships/image" Target="../media/image5.gif"/><Relationship Id="rId4" Type="http://schemas.openxmlformats.org/officeDocument/2006/relationships/image" Target="../media/image4.gi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0.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90.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Logo, company name&#10;&#10;Description automatically generated">
            <a:extLst>
              <a:ext uri="{FF2B5EF4-FFF2-40B4-BE49-F238E27FC236}">
                <a16:creationId xmlns:a16="http://schemas.microsoft.com/office/drawing/2014/main" id="{3755ED21-C285-44B8-8421-8312D0A5483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3A24920-B733-4A76-A5AB-61E4BB0811DA}"/>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E77F4D5-74EA-4C78-A7DD-0D7FD7F13D79}"/>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48D54125-AB6A-4828-A337-8252D2DA4C5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70D6FF83-E91D-4A38-B35E-20BF12CB54A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76BA63C2-E8A1-4494-9B1E-B8ECA8CE97B7}"/>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80295D77-0EF8-4EA2-A387-134DD0F11243}"/>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02ADB2B1-2998-42C5-9393-EDE68BDF0D34}"/>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031153FF-22A9-454E-BB06-2A29B5B30018}"/>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81AE57B5-64DF-4C78-98A5-FFE1373569A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31EA2145-9FC7-4F47-B4C3-0174AEAF8D9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BACDD720-F4CB-493D-8C23-97B6E4B01DE5}"/>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F4E87400-F278-4CE3-BA02-C950503D58E7}"/>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E0B0C027-1AAE-4783-85BE-31BFBDC4EAE1}"/>
              </a:ext>
            </a:extLst>
          </p:cNvPr>
          <p:cNvPicPr>
            <a:picLocks noChangeAspect="1"/>
          </p:cNvPicPr>
          <p:nvPr userDrawn="1"/>
        </p:nvPicPr>
        <p:blipFill>
          <a:blip r:embed="rId6"/>
          <a:stretch>
            <a:fillRect/>
          </a:stretch>
        </p:blipFill>
        <p:spPr>
          <a:xfrm>
            <a:off x="6984026" y="7835301"/>
            <a:ext cx="662347" cy="356976"/>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a:extLst>
              <a:ext uri="{FF2B5EF4-FFF2-40B4-BE49-F238E27FC236}">
                <a16:creationId xmlns:a16="http://schemas.microsoft.com/office/drawing/2014/main" id="{21369A05-AAAB-47BE-92E6-1BE973DC9288}"/>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a:extLst>
              <a:ext uri="{FF2B5EF4-FFF2-40B4-BE49-F238E27FC236}">
                <a16:creationId xmlns:a16="http://schemas.microsoft.com/office/drawing/2014/main" id="{8217BB1F-3EF3-4710-8940-946643F4541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a:extLst>
              <a:ext uri="{FF2B5EF4-FFF2-40B4-BE49-F238E27FC236}">
                <a16:creationId xmlns:a16="http://schemas.microsoft.com/office/drawing/2014/main" id="{421E5F9B-6BA3-41AD-84FB-A83EFF6920E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a:extLst>
              <a:ext uri="{FF2B5EF4-FFF2-40B4-BE49-F238E27FC236}">
                <a16:creationId xmlns:a16="http://schemas.microsoft.com/office/drawing/2014/main" id="{7A93947E-B910-4013-83D2-C6FC0D09FE04}"/>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a:extLst>
              <a:ext uri="{FF2B5EF4-FFF2-40B4-BE49-F238E27FC236}">
                <a16:creationId xmlns:a16="http://schemas.microsoft.com/office/drawing/2014/main" id="{D2BCAEAF-5EB5-4490-87DC-C15B419E142C}"/>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descr="Logo, company name&#10;&#10;Description automatically generated">
            <a:extLst>
              <a:ext uri="{FF2B5EF4-FFF2-40B4-BE49-F238E27FC236}">
                <a16:creationId xmlns:a16="http://schemas.microsoft.com/office/drawing/2014/main" id="{3427198D-247E-419F-8FC3-E7320859BC6F}"/>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a:extLst>
              <a:ext uri="{FF2B5EF4-FFF2-40B4-BE49-F238E27FC236}">
                <a16:creationId xmlns:a16="http://schemas.microsoft.com/office/drawing/2014/main" id="{342974D9-8A21-418F-B960-F1A63258D14D}"/>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C61C7D78-2948-4BE3-A8B1-9BB172C0BF6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0">
            <a:extLst>
              <a:ext uri="{FF2B5EF4-FFF2-40B4-BE49-F238E27FC236}">
                <a16:creationId xmlns:a16="http://schemas.microsoft.com/office/drawing/2014/main" id="{BE106430-AE66-45F6-90D2-1DC8B391165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2">
            <a:extLst>
              <a:ext uri="{FF2B5EF4-FFF2-40B4-BE49-F238E27FC236}">
                <a16:creationId xmlns:a16="http://schemas.microsoft.com/office/drawing/2014/main" id="{CC7C1C14-D09A-4260-9C8D-B30879ADE98B}"/>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27">
            <a:extLst>
              <a:ext uri="{FF2B5EF4-FFF2-40B4-BE49-F238E27FC236}">
                <a16:creationId xmlns:a16="http://schemas.microsoft.com/office/drawing/2014/main" id="{574E6D77-C121-42CF-9013-5039EDC835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8" name="Picture 17" descr="Logo, company name&#10;&#10;Description automatically generated">
            <a:extLst>
              <a:ext uri="{FF2B5EF4-FFF2-40B4-BE49-F238E27FC236}">
                <a16:creationId xmlns:a16="http://schemas.microsoft.com/office/drawing/2014/main" id="{EFF2DE5C-655B-46DA-A6B5-FECC798416ED}"/>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7FA53539-5C03-4A61-9A17-EDAFD75F760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35888F6D-5855-473C-9EF7-4B513046ACA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2AD93146-47A2-427E-B4FB-5B9975A24CA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1A9A0A8C-ACE8-4D97-97F5-9A2FAA8F08A3}"/>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C65163CC-6E1F-49A3-B61E-018F6A523D1E}"/>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4171F20A-BFCC-4306-BC3C-476229CB0807}"/>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38A26C7C-8761-4690-8748-5071C179A21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AFDB1DED-B50B-440F-AD8B-EFDFD1897B0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A57A76D0-D5F8-4B7A-9F95-379982F6C1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737168A0-4D63-4B06-8A31-E023EC6170B7}"/>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D90F5252-CA72-4274-8A04-F74DC8295940}"/>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82CAE546-7BF2-4621-A5EA-0D6715B82B33}"/>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88569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42936145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26" name="TextBox 25"/>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30"/>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a:solidFill>
                  <a:prstClr val="black"/>
                </a:solidFill>
              </a:rPr>
              <a:t>Thank you!</a:t>
            </a:r>
          </a:p>
          <a:p>
            <a:r>
              <a:rPr lang="en-US" sz="2400">
                <a:solidFill>
                  <a:prstClr val="black"/>
                </a:solidFill>
                <a:hlinkClick r:id="rId3"/>
              </a:rPr>
              <a:t>www.jointutilitiesofny.org</a:t>
            </a:r>
            <a:r>
              <a:rPr lang="en-US" sz="3840" i="1">
                <a:solidFill>
                  <a:prstClr val="black"/>
                </a:solidFill>
              </a:rPr>
              <a:t> </a:t>
            </a:r>
          </a:p>
        </p:txBody>
      </p:sp>
      <p:sp>
        <p:nvSpPr>
          <p:cNvPr id="30" name="TextBox 29"/>
          <p:cNvSpPr txBox="1"/>
          <p:nvPr/>
        </p:nvSpPr>
        <p:spPr>
          <a:xfrm>
            <a:off x="13924699"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33" name="Picture 3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Logo, company name&#10;&#10;Description automatically generated">
            <a:extLst>
              <a:ext uri="{FF2B5EF4-FFF2-40B4-BE49-F238E27FC236}">
                <a16:creationId xmlns:a16="http://schemas.microsoft.com/office/drawing/2014/main" id="{0804D9C1-4F1F-4EFD-B33E-0B52088B3081}"/>
              </a:ext>
            </a:extLst>
          </p:cNvPr>
          <p:cNvPicPr>
            <a:picLocks noChangeAspect="1"/>
          </p:cNvPicPr>
          <p:nvPr userDrawn="1"/>
        </p:nvPicPr>
        <p:blipFill>
          <a:blip r:embed="rId8"/>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8809904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Q&amp;A</a:t>
            </a:r>
          </a:p>
        </p:txBody>
      </p:sp>
      <p:sp>
        <p:nvSpPr>
          <p:cNvPr id="12" name="TextBox 11"/>
          <p:cNvSpPr txBox="1"/>
          <p:nvPr/>
        </p:nvSpPr>
        <p:spPr>
          <a:xfrm>
            <a:off x="0" y="7432977"/>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3" name="TextBox 12"/>
          <p:cNvSpPr txBox="1"/>
          <p:nvPr/>
        </p:nvSpPr>
        <p:spPr>
          <a:xfrm>
            <a:off x="13624171" y="7479141"/>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14" name="TextBox 13"/>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32" y="6915641"/>
            <a:ext cx="2599293" cy="480166"/>
          </a:xfrm>
          <a:prstGeom prst="rect">
            <a:avLst/>
          </a:prstGeom>
        </p:spPr>
      </p:pic>
      <p:pic>
        <p:nvPicPr>
          <p:cNvPr id="22" name="Picture 21">
            <a:extLst>
              <a:ext uri="{FF2B5EF4-FFF2-40B4-BE49-F238E27FC236}">
                <a16:creationId xmlns:a16="http://schemas.microsoft.com/office/drawing/2014/main" id="{95BBDB36-0823-41AC-B52D-172E4B52E9E2}"/>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4">
            <a:extLst>
              <a:ext uri="{FF2B5EF4-FFF2-40B4-BE49-F238E27FC236}">
                <a16:creationId xmlns:a16="http://schemas.microsoft.com/office/drawing/2014/main" id="{761662B7-CDE0-4F61-B0A0-99068DEB0AC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0">
            <a:extLst>
              <a:ext uri="{FF2B5EF4-FFF2-40B4-BE49-F238E27FC236}">
                <a16:creationId xmlns:a16="http://schemas.microsoft.com/office/drawing/2014/main" id="{38FDC39E-8580-4A00-AC90-4D428C46151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2">
            <a:extLst>
              <a:ext uri="{FF2B5EF4-FFF2-40B4-BE49-F238E27FC236}">
                <a16:creationId xmlns:a16="http://schemas.microsoft.com/office/drawing/2014/main" id="{61C43E9E-F004-4190-A533-148DCFB50692}"/>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7">
            <a:extLst>
              <a:ext uri="{FF2B5EF4-FFF2-40B4-BE49-F238E27FC236}">
                <a16:creationId xmlns:a16="http://schemas.microsoft.com/office/drawing/2014/main" id="{D90A95E2-ECD9-4055-9913-07D18AC7A07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7" name="Picture 26" descr="Logo, company name&#10;&#10;Description automatically generated">
            <a:extLst>
              <a:ext uri="{FF2B5EF4-FFF2-40B4-BE49-F238E27FC236}">
                <a16:creationId xmlns:a16="http://schemas.microsoft.com/office/drawing/2014/main" id="{C700BEE9-B6B8-45AF-8531-559E3C67C370}"/>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2664367861"/>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Q&amp;A or Thank You">
    <p:bg>
      <p:bgPr>
        <a:solidFill>
          <a:schemeClr val="bg1"/>
        </a:solidFill>
        <a:effectLst/>
      </p:bgPr>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
        <p:nvSpPr>
          <p:cNvPr id="15" name="TextBox 14"/>
          <p:cNvSpPr txBox="1"/>
          <p:nvPr/>
        </p:nvSpPr>
        <p:spPr>
          <a:xfrm>
            <a:off x="2" y="7502905"/>
            <a:ext cx="14630400" cy="313932"/>
          </a:xfrm>
          <a:prstGeom prst="rect">
            <a:avLst/>
          </a:prstGeom>
          <a:solidFill>
            <a:srgbClr val="002060"/>
          </a:solidFill>
        </p:spPr>
        <p:txBody>
          <a:bodyPr wrap="square" rtlCol="0">
            <a:spAutoFit/>
          </a:bodyPr>
          <a:lstStyle/>
          <a:p>
            <a:pPr algn="ctr" defTabSz="1097280"/>
            <a:r>
              <a:rPr lang="en-US" sz="1440" b="1">
                <a:solidFill>
                  <a:prstClr val="white"/>
                </a:solidFill>
              </a:rPr>
              <a:t>   </a:t>
            </a:r>
            <a:endParaRPr lang="en-US" sz="1320" b="1" i="1">
              <a:solidFill>
                <a:prstClr val="white"/>
              </a:solidFill>
            </a:endParaRPr>
          </a:p>
        </p:txBody>
      </p:sp>
      <p:sp>
        <p:nvSpPr>
          <p:cNvPr id="16" name="TextBox 15"/>
          <p:cNvSpPr txBox="1"/>
          <p:nvPr/>
        </p:nvSpPr>
        <p:spPr>
          <a:xfrm>
            <a:off x="13624174" y="7549069"/>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sp>
        <p:nvSpPr>
          <p:cNvPr id="24" name="TextBox 23"/>
          <p:cNvSpPr txBox="1"/>
          <p:nvPr/>
        </p:nvSpPr>
        <p:spPr>
          <a:xfrm>
            <a:off x="2" y="7494042"/>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3" name="Picture 12">
            <a:extLst>
              <a:ext uri="{FF2B5EF4-FFF2-40B4-BE49-F238E27FC236}">
                <a16:creationId xmlns:a16="http://schemas.microsoft.com/office/drawing/2014/main" id="{2B25CB0A-AFCB-4D3A-8639-24DF43CC4A7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4">
            <a:extLst>
              <a:ext uri="{FF2B5EF4-FFF2-40B4-BE49-F238E27FC236}">
                <a16:creationId xmlns:a16="http://schemas.microsoft.com/office/drawing/2014/main" id="{5FFA043A-8D73-492D-8B64-F519A80E4A29}"/>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0">
            <a:extLst>
              <a:ext uri="{FF2B5EF4-FFF2-40B4-BE49-F238E27FC236}">
                <a16:creationId xmlns:a16="http://schemas.microsoft.com/office/drawing/2014/main" id="{91DF5A9A-9858-4ACA-B431-4595AFA6A35E}"/>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2">
            <a:extLst>
              <a:ext uri="{FF2B5EF4-FFF2-40B4-BE49-F238E27FC236}">
                <a16:creationId xmlns:a16="http://schemas.microsoft.com/office/drawing/2014/main" id="{073C2E0C-FFF1-48BE-AE9D-B9420355CED9}"/>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7">
            <a:extLst>
              <a:ext uri="{FF2B5EF4-FFF2-40B4-BE49-F238E27FC236}">
                <a16:creationId xmlns:a16="http://schemas.microsoft.com/office/drawing/2014/main" id="{CF74A73A-A28D-47BA-AEFB-C1E0AF80BA9F}"/>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8" name="Picture 27" descr="Logo, company name&#10;&#10;Description automatically generated">
            <a:extLst>
              <a:ext uri="{FF2B5EF4-FFF2-40B4-BE49-F238E27FC236}">
                <a16:creationId xmlns:a16="http://schemas.microsoft.com/office/drawing/2014/main" id="{5DA2EC41-6BE1-465F-8DA9-47F49F21D259}"/>
              </a:ext>
            </a:extLst>
          </p:cNvPr>
          <p:cNvPicPr>
            <a:picLocks noChangeAspect="1"/>
          </p:cNvPicPr>
          <p:nvPr userDrawn="1"/>
        </p:nvPicPr>
        <p:blipFill>
          <a:blip r:embed="rId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0333525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812562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403720038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1148614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247830077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18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93220029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612621255"/>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3657503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8072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8"/>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16324351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4"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42261797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1"/>
            <a:ext cx="13155078"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1"/>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152879979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4"/>
            <a:ext cx="13150147" cy="494281"/>
          </a:xfrm>
          <a:prstGeom prst="rect">
            <a:avLst/>
          </a:prstGeom>
        </p:spPr>
        <p:txBody>
          <a:bodyPr>
            <a:noAutofit/>
          </a:bodyPr>
          <a:lstStyle>
            <a:lvl1pPr>
              <a:defRPr sz="3360" b="1"/>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481017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429145747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defRPr>
            </a:lvl1pPr>
          </a:lstStyle>
          <a:p>
            <a:r>
              <a:rPr lang="en-US"/>
              <a:t>Insert Q&amp;A or Thank You Here</a:t>
            </a:r>
          </a:p>
        </p:txBody>
      </p:sp>
    </p:spTree>
    <p:extLst>
      <p:ext uri="{BB962C8B-B14F-4D97-AF65-F5344CB8AC3E}">
        <p14:creationId xmlns:p14="http://schemas.microsoft.com/office/powerpoint/2010/main" val="6189991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9722393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1"/>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7" y="7434600"/>
            <a:ext cx="601051" cy="286232"/>
          </a:xfrm>
          <a:prstGeom prst="rect">
            <a:avLst/>
          </a:prstGeom>
          <a:noFill/>
        </p:spPr>
        <p:txBody>
          <a:bodyPr wrap="square" rtlCol="0">
            <a:spAutoFit/>
          </a:bodyPr>
          <a:lstStyle/>
          <a:p>
            <a:pPr marL="0" algn="r" defTabSz="1097280" rtl="0" eaLnBrk="1" latinLnBrk="0" hangingPunct="1"/>
            <a:fld id="{78E8E05D-6330-400F-ADBB-AC9D283E6126}" type="slidenum">
              <a:rPr lang="en-US" sz="1260" b="1" kern="1200" smtClean="0">
                <a:solidFill>
                  <a:schemeClr val="bg1"/>
                </a:solidFill>
                <a:latin typeface="+mn-lt"/>
                <a:ea typeface="+mn-ea"/>
                <a:cs typeface="+mn-cs"/>
              </a:rPr>
              <a:pPr marL="0" algn="r" defTabSz="1097280"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71171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8" name="Title 1"/>
          <p:cNvSpPr>
            <a:spLocks noGrp="1"/>
          </p:cNvSpPr>
          <p:nvPr>
            <p:ph type="ctrTitle"/>
          </p:nvPr>
        </p:nvSpPr>
        <p:spPr>
          <a:xfrm>
            <a:off x="4444513" y="4360511"/>
            <a:ext cx="7341325" cy="661034"/>
          </a:xfrm>
          <a:prstGeom prst="rect">
            <a:avLst/>
          </a:prstGeom>
        </p:spPr>
        <p:txBody>
          <a:bodyPr>
            <a:noAutofit/>
          </a:bodyPr>
          <a:lstStyle>
            <a:lvl1pPr>
              <a:defRPr sz="2880" b="1">
                <a:solidFill>
                  <a:srgbClr val="002060"/>
                </a:solidFill>
              </a:defRPr>
            </a:lvl1pPr>
          </a:lstStyle>
          <a:p>
            <a:endParaRPr lang="en-US"/>
          </a:p>
        </p:txBody>
      </p:sp>
      <p:sp>
        <p:nvSpPr>
          <p:cNvPr id="9" name="Subtitle 2"/>
          <p:cNvSpPr>
            <a:spLocks noGrp="1"/>
          </p:cNvSpPr>
          <p:nvPr>
            <p:ph type="subTitle" idx="1"/>
          </p:nvPr>
        </p:nvSpPr>
        <p:spPr>
          <a:xfrm>
            <a:off x="4444513" y="5022793"/>
            <a:ext cx="7341325" cy="498494"/>
          </a:xfrm>
          <a:prstGeom prst="rect">
            <a:avLst/>
          </a:prstGeom>
        </p:spPr>
        <p:txBody>
          <a:bodyPr>
            <a:normAutofit/>
          </a:bodyPr>
          <a:lstStyle>
            <a:lvl1pPr marL="0" indent="0" algn="l">
              <a:buNone/>
              <a:defRPr sz="2160">
                <a:solidFill>
                  <a:srgbClr val="002060"/>
                </a:solidFil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endParaRPr lang="en-US"/>
          </a:p>
        </p:txBody>
      </p:sp>
      <p:sp>
        <p:nvSpPr>
          <p:cNvPr id="11" name="Text Placeholder 8"/>
          <p:cNvSpPr>
            <a:spLocks noGrp="1"/>
          </p:cNvSpPr>
          <p:nvPr>
            <p:ph type="body" sz="quarter" idx="10" hasCustomPrompt="1"/>
          </p:nvPr>
        </p:nvSpPr>
        <p:spPr>
          <a:xfrm>
            <a:off x="4444513" y="5929541"/>
            <a:ext cx="7341325" cy="350898"/>
          </a:xfrm>
          <a:prstGeom prst="rect">
            <a:avLst/>
          </a:prstGeom>
        </p:spPr>
        <p:txBody>
          <a:bodyPr>
            <a:normAutofit/>
          </a:bodyPr>
          <a:lstStyle>
            <a:lvl1pPr algn="l">
              <a:buNone/>
              <a:defRPr sz="1440">
                <a:solidFill>
                  <a:srgbClr val="002060"/>
                </a:solidFill>
              </a:defRPr>
            </a:lvl1pPr>
          </a:lstStyle>
          <a:p>
            <a:pPr lvl="0"/>
            <a:r>
              <a:rPr lang="en-US"/>
              <a:t>Date (optional)</a:t>
            </a:r>
          </a:p>
        </p:txBody>
      </p:sp>
      <p:cxnSp>
        <p:nvCxnSpPr>
          <p:cNvPr id="7" name="Straight Connector 6"/>
          <p:cNvCxnSpPr/>
          <p:nvPr/>
        </p:nvCxnSpPr>
        <p:spPr>
          <a:xfrm flipH="1">
            <a:off x="4444513" y="5021545"/>
            <a:ext cx="7341325" cy="0"/>
          </a:xfrm>
          <a:prstGeom prst="line">
            <a:avLst/>
          </a:prstGeom>
          <a:ln w="28575">
            <a:solidFill>
              <a:srgbClr val="1A1A55"/>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 y="7424113"/>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347" y="1540160"/>
            <a:ext cx="8383998" cy="2794666"/>
          </a:xfrm>
          <a:prstGeom prst="rect">
            <a:avLst/>
          </a:prstGeom>
        </p:spPr>
      </p:pic>
      <p:pic>
        <p:nvPicPr>
          <p:cNvPr id="35" name="Picture 3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Logo, company name&#10;&#10;Description automatically generated">
            <a:extLst>
              <a:ext uri="{FF2B5EF4-FFF2-40B4-BE49-F238E27FC236}">
                <a16:creationId xmlns:a16="http://schemas.microsoft.com/office/drawing/2014/main" id="{FA2BA93B-60D0-4878-A175-05EEA99212FB}"/>
              </a:ext>
            </a:extLst>
          </p:cNvPr>
          <p:cNvPicPr>
            <a:picLocks noChangeAspect="1"/>
          </p:cNvPicPr>
          <p:nvPr userDrawn="1"/>
        </p:nvPicPr>
        <p:blipFill>
          <a:blip r:embed="rId7"/>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97308218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800" y="1346836"/>
            <a:ext cx="10972800" cy="2865120"/>
          </a:xfrm>
          <a:prstGeom prst="rect">
            <a:avLst/>
          </a:prstGeom>
        </p:spPr>
        <p:txBody>
          <a:bodyPr anchor="b"/>
          <a:lstStyle>
            <a:lvl1pPr algn="ctr">
              <a:defRPr sz="7200"/>
            </a:lvl1pPr>
          </a:lstStyle>
          <a:p>
            <a:r>
              <a:rPr lang="en-US"/>
              <a:t>Click to edit Master title style</a:t>
            </a:r>
          </a:p>
        </p:txBody>
      </p:sp>
      <p:sp>
        <p:nvSpPr>
          <p:cNvPr id="3" name="Subtitle 2"/>
          <p:cNvSpPr>
            <a:spLocks noGrp="1"/>
          </p:cNvSpPr>
          <p:nvPr>
            <p:ph type="subTitle" idx="1"/>
          </p:nvPr>
        </p:nvSpPr>
        <p:spPr>
          <a:xfrm>
            <a:off x="1828800" y="4322446"/>
            <a:ext cx="10972800" cy="1986914"/>
          </a:xfrm>
          <a:prstGeom prst="rect">
            <a:avLst/>
          </a:prstGeom>
        </p:spPr>
        <p:txBody>
          <a:bodyPr/>
          <a:lstStyle>
            <a:lvl1pPr marL="0" indent="0" algn="ctr">
              <a:buNone/>
              <a:defRPr sz="2880"/>
            </a:lvl1pPr>
            <a:lvl2pPr marL="548618" indent="0" algn="ctr">
              <a:buNone/>
              <a:defRPr sz="2400"/>
            </a:lvl2pPr>
            <a:lvl3pPr marL="1097236" indent="0" algn="ctr">
              <a:buNone/>
              <a:defRPr sz="2160"/>
            </a:lvl3pPr>
            <a:lvl4pPr marL="1645854" indent="0" algn="ctr">
              <a:buNone/>
              <a:defRPr sz="1920"/>
            </a:lvl4pPr>
            <a:lvl5pPr marL="2194472" indent="0" algn="ctr">
              <a:buNone/>
              <a:defRPr sz="1920"/>
            </a:lvl5pPr>
            <a:lvl6pPr marL="2743091" indent="0" algn="ctr">
              <a:buNone/>
              <a:defRPr sz="1920"/>
            </a:lvl6pPr>
            <a:lvl7pPr marL="3291708" indent="0" algn="ctr">
              <a:buNone/>
              <a:defRPr sz="1920"/>
            </a:lvl7pPr>
            <a:lvl8pPr marL="3840326" indent="0" algn="ctr">
              <a:buNone/>
              <a:defRPr sz="1920"/>
            </a:lvl8pPr>
            <a:lvl9pPr marL="4388945" indent="0" algn="ctr">
              <a:buNone/>
              <a:defRPr sz="1920"/>
            </a:lvl9pPr>
          </a:lstStyle>
          <a:p>
            <a:r>
              <a:rPr lang="en-US"/>
              <a:t>Click to edit Master subtitle style</a:t>
            </a:r>
          </a:p>
        </p:txBody>
      </p:sp>
      <p:cxnSp>
        <p:nvCxnSpPr>
          <p:cNvPr id="7" name="Straight Connector 6"/>
          <p:cNvCxnSpPr/>
          <p:nvPr/>
        </p:nvCxnSpPr>
        <p:spPr>
          <a:xfrm flipH="1">
            <a:off x="1828800" y="4211956"/>
            <a:ext cx="10972800" cy="0"/>
          </a:xfrm>
          <a:prstGeom prst="line">
            <a:avLst/>
          </a:prstGeom>
          <a:ln w="57150">
            <a:solidFill>
              <a:srgbClr val="1A1A5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38923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8" name="Title Placeholder 1"/>
          <p:cNvSpPr>
            <a:spLocks noGrp="1"/>
          </p:cNvSpPr>
          <p:nvPr>
            <p:ph type="title"/>
          </p:nvPr>
        </p:nvSpPr>
        <p:spPr>
          <a:xfrm>
            <a:off x="774552" y="279309"/>
            <a:ext cx="13150147" cy="605790"/>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
        <p:nvSpPr>
          <p:cNvPr id="9" name="Title 1"/>
          <p:cNvSpPr txBox="1">
            <a:spLocks/>
          </p:cNvSpPr>
          <p:nvPr/>
        </p:nvSpPr>
        <p:spPr>
          <a:xfrm>
            <a:off x="774552" y="1172372"/>
            <a:ext cx="13150147" cy="5580120"/>
          </a:xfrm>
          <a:prstGeom prst="rect">
            <a:avLst/>
          </a:prstGeom>
        </p:spPr>
        <p:txBody>
          <a:bodyPr vert="horz" lIns="109728" tIns="54864" rIns="109728" bIns="54864" rtlCol="0" anchor="b">
            <a:normAutofit/>
          </a:bodyPr>
          <a:lstStyle>
            <a:lvl1pPr algn="l" defTabSz="914400" rtl="0" eaLnBrk="1" latinLnBrk="0" hangingPunct="1">
              <a:lnSpc>
                <a:spcPct val="90000"/>
              </a:lnSpc>
              <a:spcBef>
                <a:spcPct val="0"/>
              </a:spcBef>
              <a:buNone/>
              <a:defRPr sz="4800" b="1" kern="1200">
                <a:solidFill>
                  <a:srgbClr val="002060"/>
                </a:solidFill>
                <a:latin typeface="+mj-lt"/>
                <a:ea typeface="+mj-ea"/>
                <a:cs typeface="+mj-cs"/>
              </a:defRPr>
            </a:lvl1pPr>
          </a:lstStyle>
          <a:p>
            <a:endParaRPr lang="en-US" sz="5760"/>
          </a:p>
        </p:txBody>
      </p:sp>
    </p:spTree>
    <p:extLst>
      <p:ext uri="{BB962C8B-B14F-4D97-AF65-F5344CB8AC3E}">
        <p14:creationId xmlns:p14="http://schemas.microsoft.com/office/powerpoint/2010/main" val="369427423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Calibri"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20" y="1209042"/>
            <a:ext cx="6383021" cy="5598161"/>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0" name="Content Placeholder 3"/>
          <p:cNvSpPr>
            <a:spLocks noGrp="1"/>
          </p:cNvSpPr>
          <p:nvPr>
            <p:ph sz="half" idx="2" hasCustomPrompt="1"/>
          </p:nvPr>
        </p:nvSpPr>
        <p:spPr>
          <a:xfrm>
            <a:off x="7504855" y="1209042"/>
            <a:ext cx="6419845" cy="5598158"/>
          </a:xfrm>
        </p:spPr>
        <p:txBody>
          <a:bodyPr>
            <a:normAutofit/>
          </a:bodyPr>
          <a:lstStyle>
            <a:lvl1pPr>
              <a:defRPr sz="2400"/>
            </a:lvl1pPr>
            <a:lvl2pPr>
              <a:defRPr sz="2160"/>
            </a:lvl2pPr>
            <a:lvl3pPr>
              <a:defRPr sz="1920"/>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sp>
        <p:nvSpPr>
          <p:cNvPr id="11" name="Text Placeholder 8"/>
          <p:cNvSpPr>
            <a:spLocks noGrp="1"/>
          </p:cNvSpPr>
          <p:nvPr>
            <p:ph type="body" sz="quarter" idx="14" hasCustomPrompt="1"/>
          </p:nvPr>
        </p:nvSpPr>
        <p:spPr>
          <a:xfrm>
            <a:off x="2790611" y="6959600"/>
            <a:ext cx="11134086" cy="365760"/>
          </a:xfrm>
          <a:noFill/>
          <a:ln w="9525">
            <a:noFill/>
            <a:miter lim="800000"/>
            <a:headEnd/>
            <a:tailEnd/>
          </a:ln>
        </p:spPr>
        <p:txBody>
          <a:bodyPr anchor="b"/>
          <a:lstStyle>
            <a:lvl1pPr marL="0" indent="0" algn="l">
              <a:buNone/>
              <a:tabLst/>
              <a:defRPr lang="en-US" sz="1080" baseline="0" dirty="0">
                <a:solidFill>
                  <a:srgbClr val="000000"/>
                </a:solidFill>
                <a:latin typeface="Calibri" pitchFamily="34" charset="0"/>
                <a:ea typeface="+mn-ea"/>
                <a:cs typeface="Calibri" pitchFamily="34" charset="0"/>
              </a:defRPr>
            </a:lvl1pPr>
          </a:lstStyle>
          <a:p>
            <a:pPr lvl="0"/>
            <a:r>
              <a:rPr lang="en-US"/>
              <a:t>Insert Source and/or Notes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2"/>
            <a:ext cx="13150147" cy="519337"/>
          </a:xfrm>
          <a:prstGeom prst="rect">
            <a:avLst/>
          </a:prstGeom>
        </p:spPr>
        <p:txBody>
          <a:bodyPr vert="horz" lIns="91440" tIns="45720" rIns="91440" bIns="45720" rtlCol="0" anchor="ctr">
            <a:noAutofit/>
          </a:bodyPr>
          <a:lstStyle>
            <a:lvl1pPr>
              <a:defRPr sz="3360">
                <a:solidFill>
                  <a:srgbClr val="002060"/>
                </a:solidFill>
              </a:defRPr>
            </a:lvl1pPr>
          </a:lstStyle>
          <a:p>
            <a:r>
              <a:rPr lang="en-US"/>
              <a:t>Insert Slide Title Here</a:t>
            </a:r>
          </a:p>
        </p:txBody>
      </p:sp>
    </p:spTree>
    <p:extLst>
      <p:ext uri="{BB962C8B-B14F-4D97-AF65-F5344CB8AC3E}">
        <p14:creationId xmlns:p14="http://schemas.microsoft.com/office/powerpoint/2010/main" val="34088811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8" name="Text Placeholder 7"/>
          <p:cNvSpPr>
            <a:spLocks noGrp="1"/>
          </p:cNvSpPr>
          <p:nvPr>
            <p:ph type="body" sz="quarter" idx="13" hasCustomPrompt="1"/>
          </p:nvPr>
        </p:nvSpPr>
        <p:spPr>
          <a:xfrm>
            <a:off x="769619" y="126907"/>
            <a:ext cx="13155078" cy="238853"/>
          </a:xfrm>
        </p:spPr>
        <p:txBody>
          <a:bodyPr/>
          <a:lstStyle>
            <a:lvl1pPr>
              <a:buNone/>
              <a:defRPr sz="1680" cap="all" baseline="0">
                <a:solidFill>
                  <a:schemeClr val="tx2"/>
                </a:solidFill>
                <a:latin typeface="Arial" panose="020B0604020202020204" pitchFamily="34" charset="0"/>
                <a:cs typeface="Arial" panose="020B0604020202020204" pitchFamily="34" charset="0"/>
              </a:defRPr>
            </a:lvl1pPr>
          </a:lstStyle>
          <a:p>
            <a:pPr lvl="0"/>
            <a:r>
              <a:rPr lang="en-US"/>
              <a:t>Insert Section Title or Subtitle here</a:t>
            </a:r>
          </a:p>
        </p:txBody>
      </p:sp>
      <p:sp>
        <p:nvSpPr>
          <p:cNvPr id="9" name="Content Placeholder 2"/>
          <p:cNvSpPr>
            <a:spLocks noGrp="1"/>
          </p:cNvSpPr>
          <p:nvPr>
            <p:ph sz="half" idx="1" hasCustomPrompt="1"/>
          </p:nvPr>
        </p:nvSpPr>
        <p:spPr>
          <a:xfrm>
            <a:off x="769619" y="1209042"/>
            <a:ext cx="13155078" cy="5598161"/>
          </a:xfrm>
        </p:spPr>
        <p:txBody>
          <a:bodyPr>
            <a:normAutofit/>
          </a:bodyPr>
          <a:lstStyle>
            <a:lvl1pPr>
              <a:defRPr sz="2400">
                <a:latin typeface="Arial" panose="020B0604020202020204" pitchFamily="34" charset="0"/>
                <a:cs typeface="Arial" panose="020B0604020202020204" pitchFamily="34" charset="0"/>
              </a:defRPr>
            </a:lvl1pPr>
            <a:lvl2pPr>
              <a:defRPr sz="2160">
                <a:latin typeface="Arial" panose="020B0604020202020204" pitchFamily="34" charset="0"/>
                <a:cs typeface="Arial" panose="020B0604020202020204" pitchFamily="34" charset="0"/>
              </a:defRPr>
            </a:lvl2pPr>
            <a:lvl3pPr>
              <a:defRPr sz="1920">
                <a:latin typeface="Arial" panose="020B0604020202020204" pitchFamily="34" charset="0"/>
                <a:cs typeface="Arial" panose="020B0604020202020204" pitchFamily="34" charset="0"/>
              </a:defRPr>
            </a:lvl3pPr>
            <a:lvl4pPr>
              <a:defRPr sz="2160"/>
            </a:lvl4pPr>
            <a:lvl5pPr>
              <a:defRPr sz="2160"/>
            </a:lvl5pPr>
            <a:lvl6pPr>
              <a:defRPr sz="2160"/>
            </a:lvl6pPr>
            <a:lvl7pPr>
              <a:defRPr sz="2160"/>
            </a:lvl7pPr>
            <a:lvl8pPr>
              <a:defRPr sz="2160"/>
            </a:lvl8pPr>
            <a:lvl9pPr>
              <a:defRPr sz="2160"/>
            </a:lvl9pPr>
          </a:lstStyle>
          <a:p>
            <a:pPr lvl="0"/>
            <a:r>
              <a:rPr lang="en-US"/>
              <a:t>Insert Bullet Text Level 1 Here</a:t>
            </a:r>
          </a:p>
          <a:p>
            <a:pPr lvl="1"/>
            <a:r>
              <a:rPr lang="en-US"/>
              <a:t>Insert Bullet Text Level 2 Here</a:t>
            </a:r>
          </a:p>
          <a:p>
            <a:pPr lvl="2"/>
            <a:r>
              <a:rPr lang="en-US"/>
              <a:t>Insert Bullet Text Level 3 Here</a:t>
            </a:r>
          </a:p>
        </p:txBody>
      </p:sp>
      <p:cxnSp>
        <p:nvCxnSpPr>
          <p:cNvPr id="12" name="Straight Connector 11"/>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16" name="Title Placeholder 1"/>
          <p:cNvSpPr>
            <a:spLocks noGrp="1"/>
          </p:cNvSpPr>
          <p:nvPr>
            <p:ph type="title"/>
          </p:nvPr>
        </p:nvSpPr>
        <p:spPr>
          <a:xfrm>
            <a:off x="774552" y="365762"/>
            <a:ext cx="13150147" cy="519337"/>
          </a:xfrm>
          <a:prstGeom prst="rect">
            <a:avLst/>
          </a:prstGeom>
        </p:spPr>
        <p:txBody>
          <a:bodyPr vert="horz" lIns="91440" tIns="45720" rIns="91440" bIns="45720" rtlCol="0" anchor="ctr">
            <a:noAutofit/>
          </a:bodyPr>
          <a:lstStyle>
            <a:lvl1pPr>
              <a:defRPr sz="3360">
                <a:solidFill>
                  <a:srgbClr val="002060"/>
                </a:solidFill>
                <a:latin typeface="Arial" panose="020B0604020202020204" pitchFamily="34" charset="0"/>
                <a:cs typeface="Arial" panose="020B0604020202020204" pitchFamily="34" charset="0"/>
              </a:defRPr>
            </a:lvl1pPr>
          </a:lstStyle>
          <a:p>
            <a:r>
              <a:rPr lang="en-US"/>
              <a:t>Insert Slide Title Here</a:t>
            </a:r>
          </a:p>
        </p:txBody>
      </p:sp>
    </p:spTree>
    <p:extLst>
      <p:ext uri="{BB962C8B-B14F-4D97-AF65-F5344CB8AC3E}">
        <p14:creationId xmlns:p14="http://schemas.microsoft.com/office/powerpoint/2010/main" val="1136125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4552" y="424215"/>
            <a:ext cx="13150147" cy="494281"/>
          </a:xfrm>
          <a:prstGeom prst="rect">
            <a:avLst/>
          </a:prstGeom>
        </p:spPr>
        <p:txBody>
          <a:bodyPr>
            <a:noAutofit/>
          </a:bodyPr>
          <a:lstStyle>
            <a:lvl1pPr>
              <a:defRPr sz="3360" b="1">
                <a:latin typeface="+mj-lt"/>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774552" y="1205230"/>
            <a:ext cx="13150147" cy="5835650"/>
          </a:xfrm>
          <a:prstGeom prst="rect">
            <a:avLst/>
          </a:prstGeom>
        </p:spPr>
        <p:txBody>
          <a:bodyPr>
            <a:normAutofit/>
          </a:bodyPr>
          <a:lstStyle>
            <a:lvl1pPr>
              <a:defRPr sz="2880"/>
            </a:lvl1pPr>
            <a:lvl2pPr>
              <a:defRPr sz="2400"/>
            </a:lvl2pPr>
            <a:lvl3pPr>
              <a:defRPr sz="2160"/>
            </a:lvl3pPr>
            <a:lvl4pPr>
              <a:defRPr sz="1920"/>
            </a:lvl4pPr>
            <a:lvl5pPr>
              <a:defRPr sz="192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p:cNvCxnSpPr/>
          <p:nvPr/>
        </p:nvCxnSpPr>
        <p:spPr>
          <a:xfrm flipV="1">
            <a:off x="774552" y="932431"/>
            <a:ext cx="13150147" cy="11722"/>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2708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3295650"/>
            <a:ext cx="14630400" cy="989647"/>
          </a:xfrm>
          <a:prstGeom prst="rect">
            <a:avLst/>
          </a:prstGeo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305807766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Q&amp;A or Thank You">
    <p:bg>
      <p:bgRef idx="1001">
        <a:schemeClr val="bg2"/>
      </p:bgRef>
    </p:bg>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0" y="3295650"/>
            <a:ext cx="14630400" cy="989647"/>
          </a:xfrm>
        </p:spPr>
        <p:txBody>
          <a:bodyPr anchor="t">
            <a:noAutofit/>
          </a:bodyPr>
          <a:lstStyle>
            <a:lvl1pPr marL="0" indent="0" algn="ctr">
              <a:defRPr sz="4800" b="1" cap="none" baseline="0">
                <a:solidFill>
                  <a:schemeClr val="tx1"/>
                </a:solidFill>
                <a:latin typeface="+mj-lt"/>
                <a:cs typeface="Arial" panose="020B0604020202020204" pitchFamily="34" charset="0"/>
              </a:defRPr>
            </a:lvl1pPr>
          </a:lstStyle>
          <a:p>
            <a:r>
              <a:rPr lang="en-US"/>
              <a:t>Insert Q&amp;A or Thank You Here</a:t>
            </a:r>
          </a:p>
        </p:txBody>
      </p:sp>
    </p:spTree>
    <p:extLst>
      <p:ext uri="{BB962C8B-B14F-4D97-AF65-F5344CB8AC3E}">
        <p14:creationId xmlns:p14="http://schemas.microsoft.com/office/powerpoint/2010/main" val="2936994801"/>
      </p:ext>
    </p:extLst>
  </p:cSld>
  <p:clrMapOvr>
    <a:overrideClrMapping bg1="lt1" tx1="dk1" bg2="lt2" tx2="dk2" accent1="accent1" accent2="accent2" accent3="accent3" accent4="accent4" accent5="accent5" accent6="accent6" hlink="hlink" folHlink="folHlink"/>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6" name="TextBox 25"/>
          <p:cNvSpPr txBox="1"/>
          <p:nvPr/>
        </p:nvSpPr>
        <p:spPr>
          <a:xfrm>
            <a:off x="-1" y="7424111"/>
            <a:ext cx="14630402" cy="313932"/>
          </a:xfrm>
          <a:prstGeom prst="rect">
            <a:avLst/>
          </a:prstGeom>
          <a:solidFill>
            <a:srgbClr val="1B1B59"/>
          </a:solidFill>
        </p:spPr>
        <p:txBody>
          <a:bodyPr wrap="square" rtlCol="0">
            <a:spAutoFit/>
          </a:bodyPr>
          <a:lstStyle/>
          <a:p>
            <a:pPr algn="ctr"/>
            <a:r>
              <a:rPr lang="en-US" sz="1440" i="1">
                <a:solidFill>
                  <a:schemeClr val="bg1"/>
                </a:solidFill>
              </a:rPr>
              <a:t>draft</a:t>
            </a:r>
            <a:r>
              <a:rPr lang="en-US" sz="1440" i="1" baseline="0">
                <a:solidFill>
                  <a:schemeClr val="bg1"/>
                </a:solidFill>
              </a:rPr>
              <a:t> for discussion</a:t>
            </a:r>
            <a:endParaRPr lang="en-US" sz="1440" i="1">
              <a:solidFill>
                <a:schemeClr val="bg1"/>
              </a:solidFill>
            </a:endParaRPr>
          </a:p>
        </p:txBody>
      </p:sp>
      <p:pic>
        <p:nvPicPr>
          <p:cNvPr id="27" name="Picture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089" y="2238027"/>
            <a:ext cx="10016194" cy="2504048"/>
          </a:xfrm>
          <a:prstGeom prst="rect">
            <a:avLst/>
          </a:prstGeom>
        </p:spPr>
      </p:pic>
      <p:sp>
        <p:nvSpPr>
          <p:cNvPr id="28" name="Title 1"/>
          <p:cNvSpPr txBox="1">
            <a:spLocks/>
          </p:cNvSpPr>
          <p:nvPr/>
        </p:nvSpPr>
        <p:spPr>
          <a:xfrm>
            <a:off x="0" y="4986172"/>
            <a:ext cx="14630400" cy="989647"/>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r>
              <a:rPr lang="en-US" sz="3840" i="1" u="none"/>
              <a:t>Thank you!</a:t>
            </a:r>
          </a:p>
          <a:p>
            <a:r>
              <a:rPr lang="en-US" sz="2400" i="0" u="none">
                <a:hlinkClick r:id="rId3"/>
              </a:rPr>
              <a:t>www.jointutilitiesofny.org</a:t>
            </a:r>
            <a:r>
              <a:rPr lang="en-US" sz="3840" i="1" u="none" baseline="0"/>
              <a:t> </a:t>
            </a:r>
            <a:endParaRPr lang="en-US" sz="3840" i="1" u="none"/>
          </a:p>
        </p:txBody>
      </p:sp>
      <p:sp>
        <p:nvSpPr>
          <p:cNvPr id="30" name="TextBox 29"/>
          <p:cNvSpPr txBox="1"/>
          <p:nvPr/>
        </p:nvSpPr>
        <p:spPr>
          <a:xfrm>
            <a:off x="13924698" y="7434600"/>
            <a:ext cx="601051" cy="286232"/>
          </a:xfrm>
          <a:prstGeom prst="rect">
            <a:avLst/>
          </a:prstGeom>
          <a:noFill/>
        </p:spPr>
        <p:txBody>
          <a:bodyPr wrap="square" rtlCol="0">
            <a:spAutoFit/>
          </a:bodyPr>
          <a:lstStyle/>
          <a:p>
            <a:pPr marL="0" algn="r" defTabSz="1097236" rtl="0" eaLnBrk="1" latinLnBrk="0" hangingPunct="1"/>
            <a:fld id="{78E8E05D-6330-400F-ADBB-AC9D283E6126}" type="slidenum">
              <a:rPr lang="en-US" sz="1260" b="1" kern="1200" smtClean="0">
                <a:solidFill>
                  <a:schemeClr val="bg1"/>
                </a:solidFill>
                <a:latin typeface="+mn-lt"/>
                <a:ea typeface="+mn-ea"/>
                <a:cs typeface="+mn-cs"/>
              </a:rPr>
              <a:pPr marL="0" algn="r" defTabSz="1097236" rtl="0" eaLnBrk="1" latinLnBrk="0" hangingPunct="1"/>
              <a:t>‹#›</a:t>
            </a:fld>
            <a:endParaRPr lang="en-US" sz="1440" b="1" kern="1200">
              <a:solidFill>
                <a:schemeClr val="bg1"/>
              </a:solidFill>
              <a:latin typeface="+mn-lt"/>
              <a:ea typeface="+mn-ea"/>
              <a:cs typeface="+mn-cs"/>
            </a:endParaRPr>
          </a:p>
        </p:txBody>
      </p:sp>
    </p:spTree>
    <p:extLst>
      <p:ext uri="{BB962C8B-B14F-4D97-AF65-F5344CB8AC3E}">
        <p14:creationId xmlns:p14="http://schemas.microsoft.com/office/powerpoint/2010/main" val="10609741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image" Target="../media/image5.gif"/><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gif"/></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image" Target="../media/image3.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2.png"/><Relationship Id="rId2" Type="http://schemas.openxmlformats.org/officeDocument/2006/relationships/slideLayout" Target="../slideLayouts/slideLayout67.xml"/><Relationship Id="rId16" Type="http://schemas.openxmlformats.org/officeDocument/2006/relationships/image" Target="../media/image6.jpeg"/><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image" Target="../media/image1.png"/><Relationship Id="rId5" Type="http://schemas.openxmlformats.org/officeDocument/2006/relationships/slideLayout" Target="../slideLayouts/slideLayout70.xml"/><Relationship Id="rId15" Type="http://schemas.openxmlformats.org/officeDocument/2006/relationships/image" Target="../media/image5.gif"/><Relationship Id="rId10" Type="http://schemas.openxmlformats.org/officeDocument/2006/relationships/theme" Target="../theme/theme10.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image" Target="../media/image4.gif"/></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image" Target="../media/image4.gif"/><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image" Target="../media/image3.png"/><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image" Target="../media/image2.png"/><Relationship Id="rId5" Type="http://schemas.openxmlformats.org/officeDocument/2006/relationships/slideLayout" Target="../slideLayouts/slideLayout7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78.xml"/><Relationship Id="rId9" Type="http://schemas.openxmlformats.org/officeDocument/2006/relationships/theme" Target="../theme/theme11.xml"/><Relationship Id="rId14" Type="http://schemas.openxmlformats.org/officeDocument/2006/relationships/image" Target="../media/image5.gif"/></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0.xml"/><Relationship Id="rId13" Type="http://schemas.openxmlformats.org/officeDocument/2006/relationships/image" Target="../media/image9.jpeg"/><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image" Target="../media/image8.jpeg"/><Relationship Id="rId17" Type="http://schemas.openxmlformats.org/officeDocument/2006/relationships/image" Target="../media/image5.gif"/><Relationship Id="rId2" Type="http://schemas.openxmlformats.org/officeDocument/2006/relationships/slideLayout" Target="../slideLayouts/slideLayout84.xml"/><Relationship Id="rId16" Type="http://schemas.openxmlformats.org/officeDocument/2006/relationships/image" Target="../media/image4.gif"/><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image" Target="../media/image1.png"/><Relationship Id="rId5" Type="http://schemas.openxmlformats.org/officeDocument/2006/relationships/slideLayout" Target="../slideLayouts/slideLayout87.xml"/><Relationship Id="rId15" Type="http://schemas.openxmlformats.org/officeDocument/2006/relationships/image" Target="../media/image3.png"/><Relationship Id="rId10" Type="http://schemas.openxmlformats.org/officeDocument/2006/relationships/theme" Target="../theme/theme12.xml"/><Relationship Id="rId4" Type="http://schemas.openxmlformats.org/officeDocument/2006/relationships/slideLayout" Target="../slideLayouts/slideLayout86.xml"/><Relationship Id="rId9" Type="http://schemas.openxmlformats.org/officeDocument/2006/relationships/slideLayout" Target="../slideLayouts/slideLayout91.xml"/><Relationship Id="rId14" Type="http://schemas.openxmlformats.org/officeDocument/2006/relationships/image" Target="../media/image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gif"/><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image" Target="../media/image3.png"/><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image" Target="../media/image2.png"/><Relationship Id="rId5" Type="http://schemas.openxmlformats.org/officeDocument/2006/relationships/slideLayout" Target="../slideLayouts/slideLayout96.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95.xml"/><Relationship Id="rId9" Type="http://schemas.openxmlformats.org/officeDocument/2006/relationships/theme" Target="../theme/theme13.xml"/><Relationship Id="rId14" Type="http://schemas.openxmlformats.org/officeDocument/2006/relationships/image" Target="../media/image5.gi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4.gif"/><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image" Target="../media/image3.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2.png"/><Relationship Id="rId5" Type="http://schemas.openxmlformats.org/officeDocument/2006/relationships/slideLayout" Target="../slideLayouts/slideLayout19.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18.xml"/><Relationship Id="rId9" Type="http://schemas.openxmlformats.org/officeDocument/2006/relationships/theme" Target="../theme/theme3.xml"/><Relationship Id="rId14" Type="http://schemas.openxmlformats.org/officeDocument/2006/relationships/image" Target="../media/image5.gi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theme" Target="../theme/theme4.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gif"/><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3.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2.png"/><Relationship Id="rId5" Type="http://schemas.openxmlformats.org/officeDocument/2006/relationships/slideLayout" Target="../slideLayouts/slideLayout3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theme" Target="../theme/theme5.xml"/><Relationship Id="rId14" Type="http://schemas.openxmlformats.org/officeDocument/2006/relationships/image" Target="../media/image5.gif"/></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3.pn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6" Type="http://schemas.openxmlformats.org/officeDocument/2006/relationships/image" Target="../media/image6.jpeg"/><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5" Type="http://schemas.openxmlformats.org/officeDocument/2006/relationships/image" Target="../media/image5.gif"/><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4.gi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47.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theme" Target="../theme/theme7.xml"/><Relationship Id="rId5" Type="http://schemas.openxmlformats.org/officeDocument/2006/relationships/slideLayout" Target="../slideLayouts/slideLayout49.xml"/><Relationship Id="rId4" Type="http://schemas.openxmlformats.org/officeDocument/2006/relationships/slideLayout" Target="../slideLayouts/slideLayout4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4.gif"/><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image" Target="../media/image3.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image" Target="../media/image2.png"/><Relationship Id="rId5" Type="http://schemas.openxmlformats.org/officeDocument/2006/relationships/slideLayout" Target="../slideLayouts/slideLayout54.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53.xml"/><Relationship Id="rId9" Type="http://schemas.openxmlformats.org/officeDocument/2006/relationships/theme" Target="../theme/theme8.xml"/><Relationship Id="rId14" Type="http://schemas.openxmlformats.org/officeDocument/2006/relationships/image" Target="../media/image5.gi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4.gi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image" Target="../media/image3.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image" Target="../media/image2.png"/><Relationship Id="rId5" Type="http://schemas.openxmlformats.org/officeDocument/2006/relationships/slideLayout" Target="../slideLayouts/slideLayout62.xml"/><Relationship Id="rId15" Type="http://schemas.openxmlformats.org/officeDocument/2006/relationships/image" Target="../media/image6.jpeg"/><Relationship Id="rId10" Type="http://schemas.openxmlformats.org/officeDocument/2006/relationships/image" Target="../media/image1.png"/><Relationship Id="rId4" Type="http://schemas.openxmlformats.org/officeDocument/2006/relationships/slideLayout" Target="../slideLayouts/slideLayout61.xml"/><Relationship Id="rId9" Type="http://schemas.openxmlformats.org/officeDocument/2006/relationships/theme" Target="../theme/theme9.xml"/><Relationship Id="rId14" Type="http://schemas.openxmlformats.org/officeDocument/2006/relationships/image" Target="../media/image5.gi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AB800650-EF21-49B9-ACC7-85B3E8F67FBD}"/>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40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A76083C-3DC2-4810-B5DA-23F669A3FC5C}"/>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36" r:id="rId1"/>
    <p:sldLayoutId id="2147485337" r:id="rId2"/>
    <p:sldLayoutId id="2147485338" r:id="rId3"/>
    <p:sldLayoutId id="2147485339" r:id="rId4"/>
    <p:sldLayoutId id="2147485340" r:id="rId5"/>
    <p:sldLayoutId id="2147485341" r:id="rId6"/>
    <p:sldLayoutId id="2147485342" r:id="rId7"/>
    <p:sldLayoutId id="2147485343" r:id="rId8"/>
    <p:sldLayoutId id="214748534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3243121356"/>
      </p:ext>
    </p:extLst>
  </p:cSld>
  <p:clrMap bg1="lt1" tx1="dk1" bg2="lt2" tx2="dk2" accent1="accent1" accent2="accent2" accent3="accent3" accent4="accent4" accent5="accent5" accent6="accent6" hlink="hlink" folHlink="folHlink"/>
  <p:sldLayoutIdLst>
    <p:sldLayoutId id="2147485346" r:id="rId1"/>
    <p:sldLayoutId id="2147485347" r:id="rId2"/>
    <p:sldLayoutId id="2147485348" r:id="rId3"/>
    <p:sldLayoutId id="2147485349" r:id="rId4"/>
    <p:sldLayoutId id="2147485350" r:id="rId5"/>
    <p:sldLayoutId id="2147485351" r:id="rId6"/>
    <p:sldLayoutId id="2147485352" r:id="rId7"/>
    <p:sldLayoutId id="2147485353"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4"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27460" y="7837336"/>
            <a:ext cx="392113" cy="32385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407067" y="7837336"/>
            <a:ext cx="393192" cy="32004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46212130"/>
      </p:ext>
    </p:extLst>
  </p:cSld>
  <p:clrMap bg1="lt1" tx1="dk1" bg2="lt2" tx2="dk2" accent1="accent1" accent2="accent2" accent3="accent3" accent4="accent4" accent5="accent5" accent6="accent6" hlink="hlink" folHlink="folHlink"/>
  <p:sldLayoutIdLst>
    <p:sldLayoutId id="2147485356" r:id="rId1"/>
    <p:sldLayoutId id="2147485357" r:id="rId2"/>
    <p:sldLayoutId id="2147485358" r:id="rId3"/>
    <p:sldLayoutId id="2147485359" r:id="rId4"/>
    <p:sldLayoutId id="2147485360" r:id="rId5"/>
    <p:sldLayoutId id="2147485361" r:id="rId6"/>
    <p:sldLayoutId id="2147485362" r:id="rId7"/>
    <p:sldLayoutId id="2147485363" r:id="rId8"/>
    <p:sldLayoutId id="2147485364"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4"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4"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36"/>
            <a:endParaRPr lang="en-US" sz="1440" i="1">
              <a:solidFill>
                <a:prstClr val="white"/>
              </a:solidFill>
            </a:endParaRPr>
          </a:p>
        </p:txBody>
      </p:sp>
      <p:sp>
        <p:nvSpPr>
          <p:cNvPr id="36" name="TextBox 35"/>
          <p:cNvSpPr txBox="1"/>
          <p:nvPr/>
        </p:nvSpPr>
        <p:spPr>
          <a:xfrm>
            <a:off x="13924698" y="7434600"/>
            <a:ext cx="601051" cy="286232"/>
          </a:xfrm>
          <a:prstGeom prst="rect">
            <a:avLst/>
          </a:prstGeom>
          <a:noFill/>
        </p:spPr>
        <p:txBody>
          <a:bodyPr wrap="square" rtlCol="0">
            <a:spAutoFit/>
          </a:bodyPr>
          <a:lstStyle/>
          <a:p>
            <a:pPr algn="r" defTabSz="1097236"/>
            <a:fld id="{78E8E05D-6330-400F-ADBB-AC9D283E6126}" type="slidenum">
              <a:rPr lang="en-US" sz="1260" b="1" smtClean="0">
                <a:solidFill>
                  <a:prstClr val="white"/>
                </a:solidFill>
              </a:rPr>
              <a:pPr algn="r" defTabSz="1097236"/>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9" y="6955143"/>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2" y="7814138"/>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4" y="7873665"/>
            <a:ext cx="987425" cy="20002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4"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800" y="7850648"/>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7" y="774860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1800"/>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7" y="7770159"/>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66" r:id="rId1"/>
    <p:sldLayoutId id="2147485367" r:id="rId2"/>
    <p:sldLayoutId id="2147485368" r:id="rId3"/>
    <p:sldLayoutId id="2147485369" r:id="rId4"/>
    <p:sldLayoutId id="2147485370" r:id="rId5"/>
    <p:sldLayoutId id="2147485371" r:id="rId6"/>
    <p:sldLayoutId id="2147485372" r:id="rId7"/>
    <p:sldLayoutId id="2147485373" r:id="rId8"/>
  </p:sldLayoutIdLst>
  <p:hf sldNum="0" hdr="0" dt="0"/>
  <p:txStyles>
    <p:titleStyle>
      <a:lvl1pPr algn="l" defTabSz="1097236"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09" indent="-274309" algn="l" defTabSz="1097236"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28" indent="-274309" algn="l" defTabSz="1097236"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545" indent="-274309" algn="l" defTabSz="1097236"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163"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782"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399"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017"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636"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254" indent="-274309" algn="l" defTabSz="1097236"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36" rtl="0" eaLnBrk="1" latinLnBrk="0" hangingPunct="1">
        <a:defRPr sz="2160" kern="1200">
          <a:solidFill>
            <a:schemeClr val="tx1"/>
          </a:solidFill>
          <a:latin typeface="+mn-lt"/>
          <a:ea typeface="+mn-ea"/>
          <a:cs typeface="+mn-cs"/>
        </a:defRPr>
      </a:lvl1pPr>
      <a:lvl2pPr marL="548618" algn="l" defTabSz="1097236" rtl="0" eaLnBrk="1" latinLnBrk="0" hangingPunct="1">
        <a:defRPr sz="2160" kern="1200">
          <a:solidFill>
            <a:schemeClr val="tx1"/>
          </a:solidFill>
          <a:latin typeface="+mn-lt"/>
          <a:ea typeface="+mn-ea"/>
          <a:cs typeface="+mn-cs"/>
        </a:defRPr>
      </a:lvl2pPr>
      <a:lvl3pPr marL="1097236" algn="l" defTabSz="1097236" rtl="0" eaLnBrk="1" latinLnBrk="0" hangingPunct="1">
        <a:defRPr sz="2160" kern="1200">
          <a:solidFill>
            <a:schemeClr val="tx1"/>
          </a:solidFill>
          <a:latin typeface="+mn-lt"/>
          <a:ea typeface="+mn-ea"/>
          <a:cs typeface="+mn-cs"/>
        </a:defRPr>
      </a:lvl3pPr>
      <a:lvl4pPr marL="1645854" algn="l" defTabSz="1097236" rtl="0" eaLnBrk="1" latinLnBrk="0" hangingPunct="1">
        <a:defRPr sz="2160" kern="1200">
          <a:solidFill>
            <a:schemeClr val="tx1"/>
          </a:solidFill>
          <a:latin typeface="+mn-lt"/>
          <a:ea typeface="+mn-ea"/>
          <a:cs typeface="+mn-cs"/>
        </a:defRPr>
      </a:lvl4pPr>
      <a:lvl5pPr marL="2194472" algn="l" defTabSz="1097236" rtl="0" eaLnBrk="1" latinLnBrk="0" hangingPunct="1">
        <a:defRPr sz="2160" kern="1200">
          <a:solidFill>
            <a:schemeClr val="tx1"/>
          </a:solidFill>
          <a:latin typeface="+mn-lt"/>
          <a:ea typeface="+mn-ea"/>
          <a:cs typeface="+mn-cs"/>
        </a:defRPr>
      </a:lvl5pPr>
      <a:lvl6pPr marL="2743091" algn="l" defTabSz="1097236" rtl="0" eaLnBrk="1" latinLnBrk="0" hangingPunct="1">
        <a:defRPr sz="2160" kern="1200">
          <a:solidFill>
            <a:schemeClr val="tx1"/>
          </a:solidFill>
          <a:latin typeface="+mn-lt"/>
          <a:ea typeface="+mn-ea"/>
          <a:cs typeface="+mn-cs"/>
        </a:defRPr>
      </a:lvl6pPr>
      <a:lvl7pPr marL="3291708" algn="l" defTabSz="1097236" rtl="0" eaLnBrk="1" latinLnBrk="0" hangingPunct="1">
        <a:defRPr sz="2160" kern="1200">
          <a:solidFill>
            <a:schemeClr val="tx1"/>
          </a:solidFill>
          <a:latin typeface="+mn-lt"/>
          <a:ea typeface="+mn-ea"/>
          <a:cs typeface="+mn-cs"/>
        </a:defRPr>
      </a:lvl7pPr>
      <a:lvl8pPr marL="3840326" algn="l" defTabSz="1097236" rtl="0" eaLnBrk="1" latinLnBrk="0" hangingPunct="1">
        <a:defRPr sz="2160" kern="1200">
          <a:solidFill>
            <a:schemeClr val="tx1"/>
          </a:solidFill>
          <a:latin typeface="+mn-lt"/>
          <a:ea typeface="+mn-ea"/>
          <a:cs typeface="+mn-cs"/>
        </a:defRPr>
      </a:lvl8pPr>
      <a:lvl9pPr marL="4388945" algn="l" defTabSz="1097236"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3837" r:id="rId1"/>
    <p:sldLayoutId id="2147484018" r:id="rId2"/>
    <p:sldLayoutId id="2147483839" r:id="rId3"/>
    <p:sldLayoutId id="2147483840" r:id="rId4"/>
    <p:sldLayoutId id="2147483841"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2D78FAFF-7A57-46A1-8595-95A406A75562}"/>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0E1BE3EB-7067-477B-B041-AB47A0AFFC78}"/>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9A2ADF66-0487-42E3-A5CB-560BFF51AD1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E5DDEE56-7539-43B8-A922-56E101E0B28E}"/>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4539057E-E395-469F-AC2D-CD25B1754344}"/>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D779115F-E9F4-4484-A3EA-06AD9D2341D4}"/>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41" r:id="rId1"/>
    <p:sldLayoutId id="2147485242" r:id="rId2"/>
    <p:sldLayoutId id="2147485243" r:id="rId3"/>
    <p:sldLayoutId id="2147485244" r:id="rId4"/>
    <p:sldLayoutId id="2147485245" r:id="rId5"/>
    <p:sldLayoutId id="2147485246" r:id="rId6"/>
    <p:sldLayoutId id="2147485247" r:id="rId7"/>
    <p:sldLayoutId id="2147485248"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269" r:id="rId1"/>
    <p:sldLayoutId id="2147485270" r:id="rId2"/>
    <p:sldLayoutId id="2147485271" r:id="rId3"/>
    <p:sldLayoutId id="2147485272" r:id="rId4"/>
    <p:sldLayoutId id="2147485273"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7" name="Picture 16">
            <a:extLst>
              <a:ext uri="{FF2B5EF4-FFF2-40B4-BE49-F238E27FC236}">
                <a16:creationId xmlns:a16="http://schemas.microsoft.com/office/drawing/2014/main" id="{9BA1D0BF-60A3-4692-B311-41D143EACA6A}"/>
              </a:ext>
            </a:extLst>
          </p:cNvPr>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902A7E9F-05F8-4442-BFEB-A34208DCDC6B}"/>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71A5B7AA-6CD9-4C15-8538-5CB64288DE8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5FB38E45-1EAE-4389-BEFB-59DE37DD8A93}"/>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C7BBDD83-369C-4C21-9B45-C884D64DC9B9}"/>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11447320-A76E-4D2C-8073-94E324C8EA3E}"/>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75" r:id="rId1"/>
    <p:sldLayoutId id="2147485276" r:id="rId2"/>
    <p:sldLayoutId id="2147485277" r:id="rId3"/>
    <p:sldLayoutId id="2147485278" r:id="rId4"/>
    <p:sldLayoutId id="2147485279" r:id="rId5"/>
    <p:sldLayoutId id="2147485280" r:id="rId6"/>
    <p:sldLayoutId id="2147485281" r:id="rId7"/>
    <p:sldLayoutId id="2147485282"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a:extLst>
              <a:ext uri="{FF2B5EF4-FFF2-40B4-BE49-F238E27FC236}">
                <a16:creationId xmlns:a16="http://schemas.microsoft.com/office/drawing/2014/main" id="{FF84537F-17B4-4CC8-AD75-E13B503B3F14}"/>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4">
            <a:extLst>
              <a:ext uri="{FF2B5EF4-FFF2-40B4-BE49-F238E27FC236}">
                <a16:creationId xmlns:a16="http://schemas.microsoft.com/office/drawing/2014/main" id="{4A84D95B-8647-463A-BCFE-2FDD7BF0B9A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0">
            <a:extLst>
              <a:ext uri="{FF2B5EF4-FFF2-40B4-BE49-F238E27FC236}">
                <a16:creationId xmlns:a16="http://schemas.microsoft.com/office/drawing/2014/main" id="{B64F23EF-0C08-4FFD-B6C6-6A37CE382ED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2">
            <a:extLst>
              <a:ext uri="{FF2B5EF4-FFF2-40B4-BE49-F238E27FC236}">
                <a16:creationId xmlns:a16="http://schemas.microsoft.com/office/drawing/2014/main" id="{65DE9142-8B2D-4A3C-9540-CB8519285E6B}"/>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7">
            <a:extLst>
              <a:ext uri="{FF2B5EF4-FFF2-40B4-BE49-F238E27FC236}">
                <a16:creationId xmlns:a16="http://schemas.microsoft.com/office/drawing/2014/main" id="{1E08D983-A9A5-4464-BB16-EF0BF01CC632}"/>
              </a:ext>
            </a:extLst>
          </p:cNvPr>
          <p:cNvSpPr>
            <a:spLocks noChangeArrowheads="1"/>
          </p:cNvSpPr>
          <p:nvPr userDrawn="1"/>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6" name="Picture 25" descr="Logo, company name&#10;&#10;Description automatically generated">
            <a:extLst>
              <a:ext uri="{FF2B5EF4-FFF2-40B4-BE49-F238E27FC236}">
                <a16:creationId xmlns:a16="http://schemas.microsoft.com/office/drawing/2014/main" id="{97B689C9-84D0-4E34-9CCE-D92DE291D632}"/>
              </a:ext>
            </a:extLst>
          </p:cNvPr>
          <p:cNvPicPr>
            <a:picLocks noChangeAspect="1"/>
          </p:cNvPicPr>
          <p:nvPr userDrawn="1"/>
        </p:nvPicPr>
        <p:blipFill>
          <a:blip r:embed="rId16"/>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2855115"/>
      </p:ext>
    </p:extLst>
  </p:cSld>
  <p:clrMap bg1="lt1" tx1="dk1" bg2="lt2" tx2="dk2" accent1="accent1" accent2="accent2" accent3="accent3" accent4="accent4" accent5="accent5" accent6="accent6" hlink="hlink" folHlink="folHlink"/>
  <p:sldLayoutIdLst>
    <p:sldLayoutId id="2147485303" r:id="rId1"/>
    <p:sldLayoutId id="2147485304" r:id="rId2"/>
    <p:sldLayoutId id="2147485305" r:id="rId3"/>
    <p:sldLayoutId id="2147485306" r:id="rId4"/>
    <p:sldLayoutId id="2147485307" r:id="rId5"/>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76D71F12-4380-4F5E-9A68-A763A89C41C1}"/>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ext Placeholder 2"/>
          <p:cNvSpPr>
            <a:spLocks noGrp="1"/>
          </p:cNvSpPr>
          <p:nvPr>
            <p:ph type="body" idx="1"/>
          </p:nvPr>
        </p:nvSpPr>
        <p:spPr>
          <a:xfrm>
            <a:off x="774553" y="1422400"/>
            <a:ext cx="13150146" cy="5791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a:xfrm>
            <a:off x="774553" y="550546"/>
            <a:ext cx="13150146" cy="605790"/>
          </a:xfrm>
          <a:prstGeom prst="rect">
            <a:avLst/>
          </a:prstGeom>
        </p:spPr>
        <p:txBody>
          <a:bodyPr vert="horz" lIns="91440" tIns="45720" rIns="91440" bIns="45720" rtlCol="0" anchor="ctr">
            <a:normAutofit/>
          </a:bodyPr>
          <a:lstStyle/>
          <a:p>
            <a:r>
              <a:rPr lang="en-US"/>
              <a:t>Insert Slide Title Here</a:t>
            </a:r>
          </a:p>
        </p:txBody>
      </p:sp>
      <p:sp>
        <p:nvSpPr>
          <p:cNvPr id="35" name="TextBox 34"/>
          <p:cNvSpPr txBox="1"/>
          <p:nvPr/>
        </p:nvSpPr>
        <p:spPr>
          <a:xfrm>
            <a:off x="-1" y="7424111"/>
            <a:ext cx="14630402" cy="313932"/>
          </a:xfrm>
          <a:prstGeom prst="rect">
            <a:avLst/>
          </a:prstGeom>
          <a:solidFill>
            <a:srgbClr val="1B1B59"/>
          </a:solidFill>
        </p:spPr>
        <p:txBody>
          <a:bodyPr wrap="square" rtlCol="0">
            <a:spAutoFit/>
          </a:bodyPr>
          <a:lstStyle/>
          <a:p>
            <a:pPr algn="ctr" defTabSz="1097280"/>
            <a:endParaRPr lang="en-US" sz="1440" i="1">
              <a:solidFill>
                <a:prstClr val="white"/>
              </a:solidFill>
            </a:endParaRPr>
          </a:p>
        </p:txBody>
      </p:sp>
      <p:sp>
        <p:nvSpPr>
          <p:cNvPr id="36" name="TextBox 35"/>
          <p:cNvSpPr txBox="1"/>
          <p:nvPr/>
        </p:nvSpPr>
        <p:spPr>
          <a:xfrm>
            <a:off x="13924697" y="7434600"/>
            <a:ext cx="601051" cy="286232"/>
          </a:xfrm>
          <a:prstGeom prst="rect">
            <a:avLst/>
          </a:prstGeom>
          <a:noFill/>
        </p:spPr>
        <p:txBody>
          <a:bodyPr wrap="square" rtlCol="0">
            <a:spAutoFit/>
          </a:bodyPr>
          <a:lstStyle/>
          <a:p>
            <a:pPr algn="r" defTabSz="1097280"/>
            <a:fld id="{78E8E05D-6330-400F-ADBB-AC9D283E6126}" type="slidenum">
              <a:rPr lang="en-US" sz="1260" b="1" smtClean="0">
                <a:solidFill>
                  <a:prstClr val="white"/>
                </a:solidFill>
              </a:rPr>
              <a:pPr algn="r" defTabSz="1097280"/>
              <a:t>‹#›</a:t>
            </a:fld>
            <a:endParaRPr lang="en-US" sz="1440" b="1">
              <a:solidFill>
                <a:prstClr val="white"/>
              </a:solidFill>
            </a:endParaRPr>
          </a:p>
        </p:txBody>
      </p:sp>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7548" y="6955142"/>
            <a:ext cx="1675424" cy="412667"/>
          </a:xfrm>
          <a:prstGeom prst="rect">
            <a:avLst/>
          </a:prstGeom>
        </p:spPr>
      </p:pic>
      <p:pic>
        <p:nvPicPr>
          <p:cNvPr id="16" name="Picture 15"/>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21221" y="7814137"/>
            <a:ext cx="974725" cy="32702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912033" y="7873665"/>
            <a:ext cx="987425" cy="20002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0"/>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2310" y="7872737"/>
            <a:ext cx="1389063" cy="24923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11799" y="7850647"/>
            <a:ext cx="1063625" cy="24765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7"/>
          <p:cNvSpPr>
            <a:spLocks noChangeArrowheads="1"/>
          </p:cNvSpPr>
          <p:nvPr/>
        </p:nvSpPr>
        <p:spPr bwMode="auto">
          <a:xfrm>
            <a:off x="2758346" y="770467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7" name="Picture 16" descr="Logo, company name&#10;&#10;Description automatically generated">
            <a:extLst>
              <a:ext uri="{FF2B5EF4-FFF2-40B4-BE49-F238E27FC236}">
                <a16:creationId xmlns:a16="http://schemas.microsoft.com/office/drawing/2014/main" id="{EE172ACB-D218-47EF-8292-B8B8989E64AD}"/>
              </a:ext>
            </a:extLst>
          </p:cNvPr>
          <p:cNvPicPr>
            <a:picLocks noChangeAspect="1"/>
          </p:cNvPicPr>
          <p:nvPr userDrawn="1"/>
        </p:nvPicPr>
        <p:blipFill>
          <a:blip r:embed="rId15"/>
          <a:stretch>
            <a:fillRect/>
          </a:stretch>
        </p:blipFill>
        <p:spPr>
          <a:xfrm>
            <a:off x="6930646" y="7770158"/>
            <a:ext cx="769108" cy="414515"/>
          </a:xfrm>
          <a:prstGeom prst="rect">
            <a:avLst/>
          </a:prstGeom>
        </p:spPr>
      </p:pic>
    </p:spTree>
    <p:extLst>
      <p:ext uri="{BB962C8B-B14F-4D97-AF65-F5344CB8AC3E}">
        <p14:creationId xmlns:p14="http://schemas.microsoft.com/office/powerpoint/2010/main" val="1358570003"/>
      </p:ext>
    </p:extLst>
  </p:cSld>
  <p:clrMap bg1="lt1" tx1="dk1" bg2="lt2" tx2="dk2" accent1="accent1" accent2="accent2" accent3="accent3" accent4="accent4" accent5="accent5" accent6="accent6" hlink="hlink" folHlink="folHlink"/>
  <p:sldLayoutIdLst>
    <p:sldLayoutId id="2147485318" r:id="rId1"/>
    <p:sldLayoutId id="2147485319" r:id="rId2"/>
    <p:sldLayoutId id="2147485320" r:id="rId3"/>
    <p:sldLayoutId id="2147485321" r:id="rId4"/>
    <p:sldLayoutId id="2147485322" r:id="rId5"/>
    <p:sldLayoutId id="2147485323" r:id="rId6"/>
    <p:sldLayoutId id="2147485324" r:id="rId7"/>
    <p:sldLayoutId id="2147485325" r:id="rId8"/>
  </p:sldLayoutIdLst>
  <p:hf sldNum="0" hdr="0" dt="0"/>
  <p:txStyles>
    <p:titleStyle>
      <a:lvl1pPr algn="l" defTabSz="1097280" rtl="0" eaLnBrk="1" latinLnBrk="0" hangingPunct="1">
        <a:lnSpc>
          <a:spcPct val="90000"/>
        </a:lnSpc>
        <a:spcBef>
          <a:spcPct val="0"/>
        </a:spcBef>
        <a:buNone/>
        <a:defRPr sz="5280" kern="1200">
          <a:solidFill>
            <a:schemeClr val="tx1"/>
          </a:soli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solidFill>
            <a:schemeClr val="tx1"/>
          </a:soli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solidFill>
            <a:schemeClr val="tx1"/>
          </a:soli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solidFill>
            <a:schemeClr val="tx1"/>
          </a:soli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3.xml"/></Relationships>
</file>

<file path=ppt/slides/_rels/slide12.xml.rels><?xml version="1.0" encoding="UTF-8" standalone="yes"?>
<Relationships xmlns="http://schemas.openxmlformats.org/package/2006/relationships"><Relationship Id="rId3" Type="http://schemas.openxmlformats.org/officeDocument/2006/relationships/hyperlink" Target="https://www.bmj.com/content/360/bmj.k400" TargetMode="External"/><Relationship Id="rId2" Type="http://schemas.openxmlformats.org/officeDocument/2006/relationships/image" Target="../media/image21.jpeg"/><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5.xml"/><Relationship Id="rId4" Type="http://schemas.openxmlformats.org/officeDocument/2006/relationships/image" Target="../media/image23.sv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95.xml"/><Relationship Id="rId4" Type="http://schemas.openxmlformats.org/officeDocument/2006/relationships/image" Target="../media/image25.sv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55.xml"/><Relationship Id="rId4" Type="http://schemas.openxmlformats.org/officeDocument/2006/relationships/hyperlink" Target="https://www.australiansolarquotes.com.au/2016/03/18/electric-car-volta-charging/"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7.svg"/><Relationship Id="rId2" Type="http://schemas.openxmlformats.org/officeDocument/2006/relationships/image" Target="../media/image27.png"/><Relationship Id="rId1" Type="http://schemas.openxmlformats.org/officeDocument/2006/relationships/slideLayout" Target="../slideLayouts/slideLayout53.xml"/><Relationship Id="rId6" Type="http://schemas.openxmlformats.org/officeDocument/2006/relationships/image" Target="../media/image31.png"/><Relationship Id="rId11" Type="http://schemas.openxmlformats.org/officeDocument/2006/relationships/image" Target="../media/image36.pn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png"/><Relationship Id="rId9" Type="http://schemas.openxmlformats.org/officeDocument/2006/relationships/image" Target="../media/image34.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8" Type="http://schemas.openxmlformats.org/officeDocument/2006/relationships/hyperlink" Target="mailto:EVPrograms@nyseg.com" TargetMode="External"/><Relationship Id="rId13" Type="http://schemas.openxmlformats.org/officeDocument/2006/relationships/hyperlink" Target="https://www.oru.com/en/our-energy-future/technology-innovation/electric-vehicles/ny-commercial-ev/electric-vehicle-make-ready-program" TargetMode="External"/><Relationship Id="rId3" Type="http://schemas.openxmlformats.org/officeDocument/2006/relationships/hyperlink" Target="https://www.cenhud.com/my-energy/electric-vehicles/EV-make-ready-program/" TargetMode="External"/><Relationship Id="rId7" Type="http://schemas.openxmlformats.org/officeDocument/2006/relationships/hyperlink" Target="https://www.nationalgridus.com/Upstate-NY-Business/Energy-Saving-Programs/Electric-Vehicle-Charging-Station-Program" TargetMode="External"/><Relationship Id="rId12" Type="http://schemas.openxmlformats.org/officeDocument/2006/relationships/hyperlink" Target="mailto:ev@oru.com" TargetMode="External"/><Relationship Id="rId2" Type="http://schemas.openxmlformats.org/officeDocument/2006/relationships/hyperlink" Target="mailto:EVMakeready@cenhud.com" TargetMode="External"/><Relationship Id="rId1" Type="http://schemas.openxmlformats.org/officeDocument/2006/relationships/slideLayout" Target="../slideLayouts/slideLayout53.xml"/><Relationship Id="rId6" Type="http://schemas.openxmlformats.org/officeDocument/2006/relationships/hyperlink" Target="mailto:EVNationalGridUNY@nationalgrid.com" TargetMode="External"/><Relationship Id="rId11" Type="http://schemas.openxmlformats.org/officeDocument/2006/relationships/hyperlink" Target="https://www.rge.com/wps/portal/rge/saveenergy/electricvehicles/ev-charger-make-ready-program/!ut/p/z1/vZNNc5swEIZ_Sw8cZW2MSHBvhGHwtMFJnNh8XBiZCEGKEBGqnfz7ipZJ2kxjOplJddPOvrvPfuEMJzhr6b7mVNeypY35p9lpbp9EwZL4sAoXrgfX4Pvu1errHFyC46MO4ODsX_TwxvNgSr_FGc6KVne6wqnijHKVv1RgQcXoHVMW9IIqzVqm-JMFrGGFVnWxZ1VdNKw3lj0qKmr0Cgn6jSFlZE-oU5IrKoYUXVHf4ZQA7FybOKi0nTki812JFuSsQKS0S4fY5BQW9uAd-1EeXlyeexe5f7m6DZJbnFqwDgMvXOer3_CWI97NgBeMeMGIt33GC7bIH_GiAW_9E-9qxIunhpQdb3E8IE9McSpGahjO3mY4wfG-Zge8aaUSZq9u3tfT602wNpn-b3uXgL9MraG5k_r-4SHzzDLKVrNHjZOP2kaTa64iP-Kmg1RXqG5LiZPXUYzlaBRTEm_k7teNe-3Odk08xUqmmJp9V8Zcad31ny2w4HA4zLiUvGGzQgoL_iapZG9q_tMTd2KzEa4tUAL3DhfuIwpjty8j7aSffgDksRev/dz/d5/L2dBISEvZ0FBIS9nQSEh/?WCM_GLOBAL_CONTEXT=%2FRGEAGR_Navigation%2FHeader%2FSmartEnergy%2FElectricVehicles%2FEV-Charger-Make-Ready-Program" TargetMode="External"/><Relationship Id="rId5" Type="http://schemas.openxmlformats.org/officeDocument/2006/relationships/hyperlink" Target="https://www.coned.com/en/our-energy-future/technology-innovation/electric-vehicles/power-ready-program" TargetMode="External"/><Relationship Id="rId10" Type="http://schemas.openxmlformats.org/officeDocument/2006/relationships/hyperlink" Target="mailto:EVPrograms@rge.com" TargetMode="External"/><Relationship Id="rId4" Type="http://schemas.openxmlformats.org/officeDocument/2006/relationships/hyperlink" Target="mailto:EVMRP@coned.com" TargetMode="External"/><Relationship Id="rId9" Type="http://schemas.openxmlformats.org/officeDocument/2006/relationships/hyperlink" Target="https://www.nyseg.com/wps/portal/nyseg/saveenergy/electricvehicles/ev-charger-make-ready-program/!ut/p/z1/vZNLj5swEMc_Sw8cHXvDkkBvFCGiKCS7yRIeF-Q4E8MWMGvcZPPta1rUl7qhqtT65tHMf37zwhlOcNbQc8mpKkVDK_1Ps1lu3oX-4t4j681qMyWPZBk4TrQ1_eUcx7cc3J2Fsz-JJ288l4zF73GGM9aoVhU4ba4dcMpl_r0GgxRAjyAN0tVUKmhA8qtBoAKmZMnOUJSsgk5bzogVVHKQqKYfAUkddkWtFFzSuk_SsvKI06NDYHp3oIgxStH9ASzkTIGiuWk7jgN0RsxZ7x17YR6sNh_cVe5t1k9-8oRTg6zTnR-4wTZf_wC4GAB3PaA_APoD4P4boL9H3gAY9oDbL4APA2A8NqjsdpvjHnpkkmMaqWaYv6XwMLNwfC7hgqNGyFrv1u7vuvoY-Vud6X83eEHwcmwZ9bWUzy8vmatXUjQKXhVO_t1O6mxTGXoh112kqkBlcxI4-VVFW26q6KJ4JQ5fb91tDqat9SScQIKcfJLaXCjVdu8NYpDL5TLhQvAKJkzUBvldSCE6XfXPnrito6i2zRol5Nnitf2KgtjuTqGy0nefAZ95Hjs!/dz/d5/L2dBISEvZ0FBIS9nQSEh/?WCM_GLOBAL_CONTEXT=%2FNYSEGAGR_Navigation%2FHeader%2FSmartEnergy%2FElectricVehicles%2FEV-Charger-Make-Ready-Program#:~:text=The%20EV%20Charger%20Make%2DReady,support%20L2%20and%20DCFC%20charger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2.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png"/><Relationship Id="rId1" Type="http://schemas.openxmlformats.org/officeDocument/2006/relationships/slideLayout" Target="../slideLayouts/slideLayout55.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jointutilitiesofny.org" TargetMode="External"/><Relationship Id="rId7" Type="http://schemas.openxmlformats.org/officeDocument/2006/relationships/image" Target="../media/image43.jpeg"/><Relationship Id="rId2" Type="http://schemas.openxmlformats.org/officeDocument/2006/relationships/notesSlide" Target="../notesSlides/notesSlide18.xml"/><Relationship Id="rId1" Type="http://schemas.openxmlformats.org/officeDocument/2006/relationships/slideLayout" Target="../slideLayouts/slideLayout53.xml"/><Relationship Id="rId6" Type="http://schemas.openxmlformats.org/officeDocument/2006/relationships/image" Target="../media/image42.png"/><Relationship Id="rId5" Type="http://schemas.openxmlformats.org/officeDocument/2006/relationships/hyperlink" Target="https://jointutilitiesofny.org/stakeholder-engagement/" TargetMode="External"/><Relationship Id="rId4" Type="http://schemas.openxmlformats.org/officeDocument/2006/relationships/hyperlink" Target="http://www.jointutilitiesofny.org/"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jointutilitiesofny.org/" TargetMode="External"/><Relationship Id="rId2" Type="http://schemas.openxmlformats.org/officeDocument/2006/relationships/image" Target="../media/image7.png"/><Relationship Id="rId1" Type="http://schemas.openxmlformats.org/officeDocument/2006/relationships/slideLayout" Target="../slideLayouts/slideLayout55.xml"/><Relationship Id="rId4" Type="http://schemas.openxmlformats.org/officeDocument/2006/relationships/hyperlink" Target="mailto:info@jointutilitiesofny.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jointutiitiesofny.org/" TargetMode="External"/><Relationship Id="rId2" Type="http://schemas.openxmlformats.org/officeDocument/2006/relationships/notesSlide" Target="../notesSlides/notesSlide3.xml"/><Relationship Id="rId1" Type="http://schemas.openxmlformats.org/officeDocument/2006/relationships/slideLayout" Target="../slideLayouts/slideLayout53.xml"/><Relationship Id="rId4" Type="http://schemas.openxmlformats.org/officeDocument/2006/relationships/hyperlink" Target="mailto:info@jointutilitiesofny.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5.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35529" y="4126230"/>
            <a:ext cx="6759305" cy="872455"/>
          </a:xfrm>
        </p:spPr>
        <p:txBody>
          <a:bodyPr anchor="ctr"/>
          <a:lstStyle/>
          <a:p>
            <a:r>
              <a:rPr lang="en-US">
                <a:cs typeface="Arial" panose="020B0604020202020204" pitchFamily="34" charset="0"/>
              </a:rPr>
              <a:t>Distributed System Platform (DSP) Stakeholder Webinar </a:t>
            </a:r>
          </a:p>
        </p:txBody>
      </p:sp>
      <p:sp>
        <p:nvSpPr>
          <p:cNvPr id="3" name="Subtitle 2"/>
          <p:cNvSpPr>
            <a:spLocks noGrp="1"/>
          </p:cNvSpPr>
          <p:nvPr>
            <p:ph type="subTitle" idx="1"/>
          </p:nvPr>
        </p:nvSpPr>
        <p:spPr>
          <a:xfrm>
            <a:off x="4432659" y="5444455"/>
            <a:ext cx="5505994" cy="498494"/>
          </a:xfrm>
        </p:spPr>
        <p:txBody>
          <a:bodyPr lIns="91440" tIns="45720" rIns="91440" bIns="45720" anchor="t">
            <a:normAutofit/>
          </a:bodyPr>
          <a:lstStyle/>
          <a:p>
            <a:r>
              <a:rPr lang="en-US" sz="2150">
                <a:cs typeface="Arial"/>
              </a:rPr>
              <a:t>December 16</a:t>
            </a:r>
          </a:p>
        </p:txBody>
      </p:sp>
    </p:spTree>
    <p:extLst>
      <p:ext uri="{BB962C8B-B14F-4D97-AF65-F5344CB8AC3E}">
        <p14:creationId xmlns:p14="http://schemas.microsoft.com/office/powerpoint/2010/main" val="2440582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Stage 3.5 of Roadmap: Stage 1 of Storage HC Maps</a:t>
            </a:r>
            <a:endParaRPr lang="en-US" sz="3350" b="1">
              <a:latin typeface="DM Sans"/>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a:ea typeface="Open Sans"/>
                <a:cs typeface="Open Sans"/>
              </a:rPr>
            </a:br>
            <a:r>
              <a:rPr lang="en-US" sz="2150" b="1">
                <a:solidFill>
                  <a:schemeClr val="bg1"/>
                </a:solidFill>
                <a:latin typeface="DM Sans"/>
                <a:ea typeface="Open Sans"/>
                <a:cs typeface="Open Sans"/>
              </a:rPr>
              <a:t>Current Battery Energy Storage Hosting Capacity Maps Capability </a:t>
            </a:r>
            <a:endParaRPr lang="en-US">
              <a:solidFill>
                <a:schemeClr val="bg1"/>
              </a:solidFill>
            </a:endParaRPr>
          </a:p>
        </p:txBody>
      </p:sp>
      <p:graphicFrame>
        <p:nvGraphicFramePr>
          <p:cNvPr id="5" name="Table 3">
            <a:extLst>
              <a:ext uri="{FF2B5EF4-FFF2-40B4-BE49-F238E27FC236}">
                <a16:creationId xmlns:a16="http://schemas.microsoft.com/office/drawing/2014/main" id="{9A99C2EA-0A18-7402-A229-5225E3D1BBD2}"/>
              </a:ext>
            </a:extLst>
          </p:cNvPr>
          <p:cNvGraphicFramePr>
            <a:graphicFrameLocks noGrp="1"/>
          </p:cNvGraphicFramePr>
          <p:nvPr>
            <p:extLst>
              <p:ext uri="{D42A27DB-BD31-4B8C-83A1-F6EECF244321}">
                <p14:modId xmlns:p14="http://schemas.microsoft.com/office/powerpoint/2010/main" val="3874904572"/>
              </p:ext>
            </p:extLst>
          </p:nvPr>
        </p:nvGraphicFramePr>
        <p:xfrm>
          <a:off x="774551" y="2308199"/>
          <a:ext cx="6272588" cy="4434840"/>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5486400">
                  <a:extLst>
                    <a:ext uri="{9D8B030D-6E8A-4147-A177-3AD203B41FA5}">
                      <a16:colId xmlns:a16="http://schemas.microsoft.com/office/drawing/2014/main" val="2550283148"/>
                    </a:ext>
                  </a:extLst>
                </a:gridCol>
              </a:tblGrid>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1</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02060"/>
                          </a:solidFill>
                          <a:latin typeface="DM Sans" pitchFamily="2" charset="77"/>
                          <a:ea typeface="Open Sans" panose="020B0606030504020204" pitchFamily="34" charset="0"/>
                          <a:cs typeface="Open Sans" panose="020B0606030504020204" pitchFamily="34" charset="0"/>
                        </a:rPr>
                        <a:t>Feeder-Level Hosting Capacity (min/max)</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2</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Additional System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Downloadable Feeder-Level Summary Data</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4</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Existing DER in Circuit Load Curves and Allocations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5</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Sub-transmission circuits available to host distributed generation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333456"/>
                  </a:ext>
                </a:extLst>
              </a:tr>
            </a:tbl>
          </a:graphicData>
        </a:graphic>
      </p:graphicFrame>
      <p:graphicFrame>
        <p:nvGraphicFramePr>
          <p:cNvPr id="8" name="Table 3">
            <a:extLst>
              <a:ext uri="{FF2B5EF4-FFF2-40B4-BE49-F238E27FC236}">
                <a16:creationId xmlns:a16="http://schemas.microsoft.com/office/drawing/2014/main" id="{1396CDC9-9A77-757F-B87B-7615B3FA6A61}"/>
              </a:ext>
            </a:extLst>
          </p:cNvPr>
          <p:cNvGraphicFramePr>
            <a:graphicFrameLocks noGrp="1"/>
          </p:cNvGraphicFramePr>
          <p:nvPr>
            <p:extLst>
              <p:ext uri="{D42A27DB-BD31-4B8C-83A1-F6EECF244321}">
                <p14:modId xmlns:p14="http://schemas.microsoft.com/office/powerpoint/2010/main" val="193385889"/>
              </p:ext>
            </p:extLst>
          </p:nvPr>
        </p:nvGraphicFramePr>
        <p:xfrm>
          <a:off x="7583261" y="2308199"/>
          <a:ext cx="6272588" cy="4434840"/>
        </p:xfrm>
        <a:graphic>
          <a:graphicData uri="http://schemas.openxmlformats.org/drawingml/2006/table">
            <a:tbl>
              <a:tblPr firstRow="1" bandRow="1">
                <a:tableStyleId>{5C22544A-7EE6-4342-B048-85BDC9FD1C3A}</a:tableStyleId>
              </a:tblPr>
              <a:tblGrid>
                <a:gridCol w="786188">
                  <a:extLst>
                    <a:ext uri="{9D8B030D-6E8A-4147-A177-3AD203B41FA5}">
                      <a16:colId xmlns:a16="http://schemas.microsoft.com/office/drawing/2014/main" val="2517169547"/>
                    </a:ext>
                  </a:extLst>
                </a:gridCol>
                <a:gridCol w="5486400">
                  <a:extLst>
                    <a:ext uri="{9D8B030D-6E8A-4147-A177-3AD203B41FA5}">
                      <a16:colId xmlns:a16="http://schemas.microsoft.com/office/drawing/2014/main" val="2550283148"/>
                    </a:ext>
                  </a:extLst>
                </a:gridCol>
              </a:tblGrid>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6</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0">
                          <a:solidFill>
                            <a:srgbClr val="002060"/>
                          </a:solidFill>
                          <a:latin typeface="DM Sans" pitchFamily="2" charset="77"/>
                          <a:ea typeface="Open Sans" panose="020B0606030504020204" pitchFamily="34" charset="0"/>
                          <a:cs typeface="Open Sans" panose="020B0606030504020204" pitchFamily="34" charset="0"/>
                        </a:rPr>
                        <a:t>Daytime minimum load and peak load</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7130643"/>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7</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Separate Displays for Load and Generation HC</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87685108"/>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8</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Color-coded Breakpoints</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6842522"/>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9</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Pop-ups with additional information </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01647727"/>
                  </a:ext>
                </a:extLst>
              </a:tr>
              <a:tr h="8869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000" b="1">
                          <a:solidFill>
                            <a:schemeClr val="bg1"/>
                          </a:solidFill>
                          <a:latin typeface="DM Sans" pitchFamily="2" charset="77"/>
                          <a:ea typeface="Open Sans" panose="020B0606030504020204" pitchFamily="34" charset="0"/>
                          <a:cs typeface="Open Sans" panose="020B0606030504020204" pitchFamily="34" charset="0"/>
                        </a:rPr>
                        <a:t>10</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pitchFamily="2" charset="77"/>
                          <a:ea typeface="Open Sans" panose="020B0606030504020204" pitchFamily="34" charset="0"/>
                          <a:cs typeface="Open Sans" panose="020B0606030504020204" pitchFamily="34" charset="0"/>
                        </a:rPr>
                        <a:t>Some utilities provide Cost Share 2.0 information. (All will have it by April 2023).</a:t>
                      </a:r>
                    </a:p>
                  </a:txBody>
                  <a:tcPr marL="109728" marR="109728" marT="54864" marB="54864">
                    <a:lnL w="12700" cap="flat" cmpd="sng" algn="ctr">
                      <a:noFill/>
                      <a:prstDash val="solid"/>
                      <a:round/>
                      <a:headEnd type="none" w="med" len="med"/>
                      <a:tailEnd type="none" w="med" len="med"/>
                    </a:lnL>
                    <a:lnR w="12700" cap="flat" cmpd="sng" algn="ctr">
                      <a:noFill/>
                      <a:prstDash val="solid"/>
                      <a:round/>
                      <a:headEnd type="none" w="med" len="med"/>
                      <a:tailEnd type="none" w="med" len="med"/>
                    </a:lnR>
                    <a:lnT w="762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75333456"/>
                  </a:ext>
                </a:extLst>
              </a:tr>
            </a:tbl>
          </a:graphicData>
        </a:graphic>
      </p:graphicFrame>
    </p:spTree>
    <p:extLst>
      <p:ext uri="{BB962C8B-B14F-4D97-AF65-F5344CB8AC3E}">
        <p14:creationId xmlns:p14="http://schemas.microsoft.com/office/powerpoint/2010/main" val="628056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Next Steps</a:t>
            </a:r>
            <a:endParaRPr lang="en-US" sz="3350" b="1">
              <a:latin typeface="DM Sans"/>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r>
              <a:rPr lang="en-US">
                <a:solidFill>
                  <a:schemeClr val="bg1"/>
                </a:solidFill>
              </a:rPr>
              <a:t>Roadmap for Continuing Stage 3.5 </a:t>
            </a:r>
          </a:p>
        </p:txBody>
      </p:sp>
      <p:cxnSp>
        <p:nvCxnSpPr>
          <p:cNvPr id="2" name="Straight Connector 1">
            <a:extLst>
              <a:ext uri="{FF2B5EF4-FFF2-40B4-BE49-F238E27FC236}">
                <a16:creationId xmlns:a16="http://schemas.microsoft.com/office/drawing/2014/main" id="{31CDDC65-407B-EB1F-83D9-D8E78494AD11}"/>
              </a:ext>
            </a:extLst>
          </p:cNvPr>
          <p:cNvCxnSpPr>
            <a:cxnSpLocks/>
          </p:cNvCxnSpPr>
          <p:nvPr/>
        </p:nvCxnSpPr>
        <p:spPr>
          <a:xfrm>
            <a:off x="9879665" y="2148276"/>
            <a:ext cx="0" cy="0"/>
          </a:xfrm>
          <a:prstGeom prst="line">
            <a:avLst/>
          </a:prstGeom>
          <a:noFill/>
          <a:ln w="9525" cap="flat" cmpd="sng" algn="ctr">
            <a:solidFill>
              <a:srgbClr val="00538B"/>
            </a:solidFill>
            <a:prstDash val="solid"/>
          </a:ln>
          <a:effectLst/>
        </p:spPr>
      </p:cxnSp>
      <p:sp>
        <p:nvSpPr>
          <p:cNvPr id="6" name="Rectangle 5">
            <a:extLst>
              <a:ext uri="{FF2B5EF4-FFF2-40B4-BE49-F238E27FC236}">
                <a16:creationId xmlns:a16="http://schemas.microsoft.com/office/drawing/2014/main" id="{07E79BEC-10F0-D4DC-EF52-2F28DAD8BB3F}"/>
              </a:ext>
            </a:extLst>
          </p:cNvPr>
          <p:cNvSpPr/>
          <p:nvPr/>
        </p:nvSpPr>
        <p:spPr>
          <a:xfrm>
            <a:off x="2474192" y="2729521"/>
            <a:ext cx="9862573" cy="54863"/>
          </a:xfrm>
          <a:prstGeom prst="rect">
            <a:avLst/>
          </a:prstGeom>
          <a:solidFill>
            <a:srgbClr val="2B84C9"/>
          </a:solidFill>
          <a:ln>
            <a:solidFill>
              <a:srgbClr val="2B84C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592"/>
          </a:p>
        </p:txBody>
      </p:sp>
      <p:cxnSp>
        <p:nvCxnSpPr>
          <p:cNvPr id="7" name="Straight Connector 6">
            <a:extLst>
              <a:ext uri="{FF2B5EF4-FFF2-40B4-BE49-F238E27FC236}">
                <a16:creationId xmlns:a16="http://schemas.microsoft.com/office/drawing/2014/main" id="{6CDBF3CD-95CD-4FFA-D5D1-DA97D8D29D2F}"/>
              </a:ext>
            </a:extLst>
          </p:cNvPr>
          <p:cNvCxnSpPr>
            <a:cxnSpLocks/>
          </p:cNvCxnSpPr>
          <p:nvPr/>
        </p:nvCxnSpPr>
        <p:spPr>
          <a:xfrm flipV="1">
            <a:off x="4074586" y="2434740"/>
            <a:ext cx="0" cy="658368"/>
          </a:xfrm>
          <a:prstGeom prst="line">
            <a:avLst/>
          </a:prstGeom>
          <a:ln w="6350">
            <a:solidFill>
              <a:srgbClr val="2B84C9"/>
            </a:solidFill>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C1E07730-B339-6F8D-FD9C-9756BE767F05}"/>
              </a:ext>
            </a:extLst>
          </p:cNvPr>
          <p:cNvCxnSpPr>
            <a:cxnSpLocks/>
          </p:cNvCxnSpPr>
          <p:nvPr/>
        </p:nvCxnSpPr>
        <p:spPr>
          <a:xfrm flipV="1">
            <a:off x="7378713" y="2448017"/>
            <a:ext cx="0" cy="658368"/>
          </a:xfrm>
          <a:prstGeom prst="line">
            <a:avLst/>
          </a:prstGeom>
          <a:ln>
            <a:solidFill>
              <a:srgbClr val="2B84C9"/>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C2F3D1-D2FE-EB18-FBF8-41B6788823DE}"/>
              </a:ext>
            </a:extLst>
          </p:cNvPr>
          <p:cNvCxnSpPr>
            <a:cxnSpLocks/>
          </p:cNvCxnSpPr>
          <p:nvPr/>
        </p:nvCxnSpPr>
        <p:spPr>
          <a:xfrm flipV="1">
            <a:off x="10698139" y="2400336"/>
            <a:ext cx="0" cy="658368"/>
          </a:xfrm>
          <a:prstGeom prst="line">
            <a:avLst/>
          </a:prstGeom>
          <a:ln>
            <a:solidFill>
              <a:srgbClr val="2B84C9"/>
            </a:solidFill>
          </a:ln>
        </p:spPr>
        <p:style>
          <a:lnRef idx="1">
            <a:schemeClr val="accent1"/>
          </a:lnRef>
          <a:fillRef idx="0">
            <a:schemeClr val="accent1"/>
          </a:fillRef>
          <a:effectRef idx="0">
            <a:schemeClr val="accent1"/>
          </a:effectRef>
          <a:fontRef idx="minor">
            <a:schemeClr val="tx1"/>
          </a:fontRef>
        </p:style>
      </p:cxnSp>
      <p:graphicFrame>
        <p:nvGraphicFramePr>
          <p:cNvPr id="11" name="Table 45">
            <a:extLst>
              <a:ext uri="{FF2B5EF4-FFF2-40B4-BE49-F238E27FC236}">
                <a16:creationId xmlns:a16="http://schemas.microsoft.com/office/drawing/2014/main" id="{B1E13260-4C30-DD21-A41F-109E5A77F626}"/>
              </a:ext>
            </a:extLst>
          </p:cNvPr>
          <p:cNvGraphicFramePr>
            <a:graphicFrameLocks noGrp="1"/>
          </p:cNvGraphicFramePr>
          <p:nvPr>
            <p:extLst>
              <p:ext uri="{D42A27DB-BD31-4B8C-83A1-F6EECF244321}">
                <p14:modId xmlns:p14="http://schemas.microsoft.com/office/powerpoint/2010/main" val="1781194163"/>
              </p:ext>
            </p:extLst>
          </p:nvPr>
        </p:nvGraphicFramePr>
        <p:xfrm>
          <a:off x="2495181" y="3093108"/>
          <a:ext cx="9852096" cy="4187952"/>
        </p:xfrm>
        <a:graphic>
          <a:graphicData uri="http://schemas.openxmlformats.org/drawingml/2006/table">
            <a:tbl>
              <a:tblPr firstRow="1" bandRow="1">
                <a:tableStyleId>{5C22544A-7EE6-4342-B048-85BDC9FD1C3A}</a:tableStyleId>
              </a:tblPr>
              <a:tblGrid>
                <a:gridCol w="3284032">
                  <a:extLst>
                    <a:ext uri="{9D8B030D-6E8A-4147-A177-3AD203B41FA5}">
                      <a16:colId xmlns:a16="http://schemas.microsoft.com/office/drawing/2014/main" val="325353516"/>
                    </a:ext>
                  </a:extLst>
                </a:gridCol>
                <a:gridCol w="3284032">
                  <a:extLst>
                    <a:ext uri="{9D8B030D-6E8A-4147-A177-3AD203B41FA5}">
                      <a16:colId xmlns:a16="http://schemas.microsoft.com/office/drawing/2014/main" val="4098022362"/>
                    </a:ext>
                  </a:extLst>
                </a:gridCol>
                <a:gridCol w="3284032">
                  <a:extLst>
                    <a:ext uri="{9D8B030D-6E8A-4147-A177-3AD203B41FA5}">
                      <a16:colId xmlns:a16="http://schemas.microsoft.com/office/drawing/2014/main" val="643661615"/>
                    </a:ext>
                  </a:extLst>
                </a:gridCol>
              </a:tblGrid>
              <a:tr h="512064">
                <a:tc>
                  <a:txBody>
                    <a:bodyPr/>
                    <a:lstStyle/>
                    <a:p>
                      <a:pPr algn="ctr"/>
                      <a:r>
                        <a:rPr lang="en-US" sz="2600" b="1">
                          <a:solidFill>
                            <a:srgbClr val="2B84C9"/>
                          </a:solidFill>
                          <a:latin typeface="DM Sans" pitchFamily="2" charset="77"/>
                          <a:ea typeface="Open Sans" panose="020B0606030504020204" pitchFamily="34" charset="0"/>
                          <a:cs typeface="Open Sans" panose="020B0606030504020204" pitchFamily="34" charset="0"/>
                        </a:rPr>
                        <a:t>April 1, 2023</a:t>
                      </a:r>
                    </a:p>
                  </a:txBody>
                  <a:tcPr marL="109728" marR="109728" marT="54864" marB="54864">
                    <a:solidFill>
                      <a:srgbClr val="2B84C9">
                        <a:alpha val="12157"/>
                      </a:srgbClr>
                    </a:solidFill>
                  </a:tcPr>
                </a:tc>
                <a:tc>
                  <a:txBody>
                    <a:bodyPr/>
                    <a:lstStyle/>
                    <a:p>
                      <a:pPr algn="ctr"/>
                      <a:r>
                        <a:rPr lang="en-US" sz="2600" b="1">
                          <a:solidFill>
                            <a:srgbClr val="2B84C9"/>
                          </a:solidFill>
                          <a:latin typeface="DM Sans" pitchFamily="2" charset="77"/>
                          <a:ea typeface="Open Sans" panose="020B0606030504020204" pitchFamily="34" charset="0"/>
                          <a:cs typeface="Open Sans" panose="020B0606030504020204" pitchFamily="34" charset="0"/>
                        </a:rPr>
                        <a:t>Late 2023-2024</a:t>
                      </a:r>
                    </a:p>
                  </a:txBody>
                  <a:tcPr marL="109728" marR="109728" marT="54864" marB="54864">
                    <a:solidFill>
                      <a:srgbClr val="2B84C9">
                        <a:alpha val="22745"/>
                      </a:srgbClr>
                    </a:solidFill>
                  </a:tcPr>
                </a:tc>
                <a:tc>
                  <a:txBody>
                    <a:bodyPr/>
                    <a:lstStyle/>
                    <a:p>
                      <a:pPr algn="ctr"/>
                      <a:r>
                        <a:rPr lang="en-US" sz="2600" b="1">
                          <a:solidFill>
                            <a:srgbClr val="2B84C9"/>
                          </a:solidFill>
                          <a:latin typeface="DM Sans" pitchFamily="2" charset="77"/>
                          <a:ea typeface="Open Sans" panose="020B0606030504020204" pitchFamily="34" charset="0"/>
                          <a:cs typeface="Open Sans" panose="020B0606030504020204" pitchFamily="34" charset="0"/>
                        </a:rPr>
                        <a:t>TBD</a:t>
                      </a:r>
                    </a:p>
                  </a:txBody>
                  <a:tcPr marL="109728" marR="109728" marT="54864" marB="54864">
                    <a:solidFill>
                      <a:srgbClr val="2B84C9">
                        <a:alpha val="35294"/>
                      </a:srgbClr>
                    </a:solidFill>
                  </a:tcPr>
                </a:tc>
                <a:extLst>
                  <a:ext uri="{0D108BD9-81ED-4DB2-BD59-A6C34878D82A}">
                    <a16:rowId xmlns:a16="http://schemas.microsoft.com/office/drawing/2014/main" val="2647196649"/>
                  </a:ext>
                </a:extLst>
              </a:tr>
              <a:tr h="3621024">
                <a:tc>
                  <a:txBody>
                    <a:bodyPr/>
                    <a:lstStyle/>
                    <a:p>
                      <a:pPr marL="285750" indent="-285750">
                        <a:buClr>
                          <a:srgbClr val="2B84C9"/>
                        </a:buClr>
                        <a:buFont typeface="Wingdings" pitchFamily="2" charset="2"/>
                        <a:buChar char="§"/>
                      </a:pPr>
                      <a:r>
                        <a:rPr lang="en-US" sz="1700" b="0">
                          <a:solidFill>
                            <a:schemeClr val="tx1"/>
                          </a:solidFill>
                          <a:latin typeface="DM Sans" pitchFamily="2" charset="77"/>
                        </a:rPr>
                        <a:t>Sub Feeder Level for Storage HC Map</a:t>
                      </a:r>
                      <a:br>
                        <a:rPr lang="en-US" sz="1700" b="0">
                          <a:solidFill>
                            <a:schemeClr val="tx1"/>
                          </a:solidFill>
                          <a:latin typeface="DM Sans" pitchFamily="2" charset="77"/>
                        </a:rPr>
                      </a:br>
                      <a:endParaRPr lang="en-US" sz="1000" b="0">
                        <a:solidFill>
                          <a:schemeClr val="tx1"/>
                        </a:solidFill>
                        <a:latin typeface="DM Sans" pitchFamily="2" charset="77"/>
                      </a:endParaRPr>
                    </a:p>
                    <a:p>
                      <a:pPr marL="285750" indent="-285750">
                        <a:buClr>
                          <a:srgbClr val="2B84C9"/>
                        </a:buClr>
                        <a:buFont typeface="Wingdings" pitchFamily="2" charset="2"/>
                        <a:buChar char="§"/>
                      </a:pPr>
                      <a:r>
                        <a:rPr lang="en-US" sz="1700" b="0">
                          <a:solidFill>
                            <a:schemeClr val="tx1"/>
                          </a:solidFill>
                          <a:latin typeface="DM Sans" pitchFamily="2" charset="77"/>
                        </a:rPr>
                        <a:t>Nodal Constraints (Criteria Violations) on PV and Storage HC Maps</a:t>
                      </a:r>
                      <a:br>
                        <a:rPr lang="en-US" sz="1700" b="0">
                          <a:solidFill>
                            <a:schemeClr val="tx1"/>
                          </a:solidFill>
                          <a:latin typeface="DM Sans" pitchFamily="2" charset="77"/>
                        </a:rPr>
                      </a:br>
                      <a:endParaRPr lang="en-US" sz="1000" b="0">
                        <a:solidFill>
                          <a:schemeClr val="tx1"/>
                        </a:solidFill>
                        <a:latin typeface="DM Sans" pitchFamily="2" charset="77"/>
                      </a:endParaRPr>
                    </a:p>
                    <a:p>
                      <a:pPr marL="285750" indent="-285750">
                        <a:buClr>
                          <a:srgbClr val="2B84C9"/>
                        </a:buClr>
                        <a:buFont typeface="Wingdings" pitchFamily="2" charset="2"/>
                        <a:buChar char="§"/>
                      </a:pPr>
                      <a:r>
                        <a:rPr lang="en-US" sz="1700" b="0">
                          <a:solidFill>
                            <a:schemeClr val="tx1"/>
                          </a:solidFill>
                          <a:latin typeface="DM Sans" pitchFamily="2" charset="77"/>
                        </a:rPr>
                        <a:t>Six-month Update for Circuits that Increase in DG &gt; 500kW</a:t>
                      </a:r>
                    </a:p>
                    <a:p>
                      <a:pPr marL="285750" indent="-285750">
                        <a:buClr>
                          <a:srgbClr val="2B84C9"/>
                        </a:buClr>
                        <a:buFont typeface="Wingdings" pitchFamily="2" charset="2"/>
                        <a:buChar char="§"/>
                      </a:pPr>
                      <a:endParaRPr lang="en-US" sz="1000" b="0">
                        <a:solidFill>
                          <a:schemeClr val="tx1"/>
                        </a:solidFill>
                        <a:latin typeface="DM Sans" pitchFamily="2" charset="77"/>
                      </a:endParaRPr>
                    </a:p>
                    <a:p>
                      <a:pPr marL="285750" indent="-285750">
                        <a:buClr>
                          <a:srgbClr val="2B84C9"/>
                        </a:buClr>
                        <a:buFont typeface="Wingdings" pitchFamily="2" charset="2"/>
                        <a:buChar char="§"/>
                      </a:pPr>
                      <a:r>
                        <a:rPr lang="en-US" sz="1700" b="0">
                          <a:solidFill>
                            <a:schemeClr val="tx1"/>
                          </a:solidFill>
                          <a:latin typeface="DM Sans" pitchFamily="2" charset="77"/>
                        </a:rPr>
                        <a:t>Cost Share 2.0 Items </a:t>
                      </a:r>
                      <a:br>
                        <a:rPr lang="en-US" sz="1700" b="0">
                          <a:solidFill>
                            <a:schemeClr val="tx1"/>
                          </a:solidFill>
                          <a:latin typeface="DM Sans" pitchFamily="2" charset="77"/>
                        </a:rPr>
                      </a:br>
                      <a:endParaRPr lang="en-US" sz="1700" b="0">
                        <a:solidFill>
                          <a:schemeClr val="tx1"/>
                        </a:solidFill>
                        <a:latin typeface="DM Sans" pitchFamily="2" charset="77"/>
                      </a:endParaRPr>
                    </a:p>
                    <a:p>
                      <a:pPr marL="285750" indent="-285750">
                        <a:buClr>
                          <a:srgbClr val="2B84C9"/>
                        </a:buClr>
                        <a:buFont typeface="Wingdings" pitchFamily="2" charset="2"/>
                        <a:buChar char="§"/>
                      </a:pPr>
                      <a:r>
                        <a:rPr lang="en-US" sz="1700" b="0">
                          <a:solidFill>
                            <a:schemeClr val="tx1"/>
                          </a:solidFill>
                          <a:latin typeface="DM Sans" pitchFamily="2" charset="77"/>
                        </a:rPr>
                        <a:t>DG Connected Since Last HCA Refresh</a:t>
                      </a:r>
                    </a:p>
                  </a:txBody>
                  <a:tcPr marL="109728" marR="109728" marT="54864" marB="54864">
                    <a:solidFill>
                      <a:srgbClr val="2B84C9">
                        <a:alpha val="12157"/>
                      </a:srgb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2B84C9"/>
                        </a:buClr>
                        <a:buSzTx/>
                        <a:buFont typeface="Wingdings" pitchFamily="2" charset="2"/>
                        <a:buChar char="§"/>
                        <a:tabLst/>
                        <a:defRPr/>
                      </a:pPr>
                      <a:r>
                        <a:rPr lang="en-US" sz="1700" b="0">
                          <a:solidFill>
                            <a:schemeClr val="tx1"/>
                          </a:solidFill>
                          <a:latin typeface="DM Sans" pitchFamily="2" charset="77"/>
                        </a:rPr>
                        <a:t>Additional ’scenarios’ based on Interconnection WG Collaboration with Stakeholders </a:t>
                      </a:r>
                    </a:p>
                  </a:txBody>
                  <a:tcPr marL="109728" marR="109728" marT="54864" marB="54864">
                    <a:solidFill>
                      <a:srgbClr val="2B84C9">
                        <a:alpha val="22745"/>
                      </a:srgbClr>
                    </a:solidFill>
                  </a:tcPr>
                </a:tc>
                <a:tc>
                  <a:txBody>
                    <a:bodyPr/>
                    <a:lstStyle/>
                    <a:p>
                      <a:pPr marL="285750" indent="-285750">
                        <a:buClr>
                          <a:srgbClr val="2B84C9"/>
                        </a:buClr>
                        <a:buFont typeface="Wingdings" pitchFamily="2" charset="2"/>
                        <a:buChar char="§"/>
                      </a:pPr>
                      <a:r>
                        <a:rPr lang="en-US" sz="1700" b="0">
                          <a:solidFill>
                            <a:schemeClr val="tx1"/>
                          </a:solidFill>
                          <a:latin typeface="DM Sans" pitchFamily="2" charset="77"/>
                        </a:rPr>
                        <a:t>Continued granularity</a:t>
                      </a:r>
                    </a:p>
                  </a:txBody>
                  <a:tcPr marL="109728" marR="109728" marT="54864" marB="54864">
                    <a:solidFill>
                      <a:srgbClr val="2B84C9">
                        <a:alpha val="35294"/>
                      </a:srgbClr>
                    </a:solidFill>
                  </a:tcPr>
                </a:tc>
                <a:extLst>
                  <a:ext uri="{0D108BD9-81ED-4DB2-BD59-A6C34878D82A}">
                    <a16:rowId xmlns:a16="http://schemas.microsoft.com/office/drawing/2014/main" val="74992124"/>
                  </a:ext>
                </a:extLst>
              </a:tr>
            </a:tbl>
          </a:graphicData>
        </a:graphic>
      </p:graphicFrame>
      <p:graphicFrame>
        <p:nvGraphicFramePr>
          <p:cNvPr id="12" name="Table 11">
            <a:extLst>
              <a:ext uri="{FF2B5EF4-FFF2-40B4-BE49-F238E27FC236}">
                <a16:creationId xmlns:a16="http://schemas.microsoft.com/office/drawing/2014/main" id="{AC8D72C1-1893-2EE3-82D5-740FACD38D35}"/>
              </a:ext>
            </a:extLst>
          </p:cNvPr>
          <p:cNvGraphicFramePr>
            <a:graphicFrameLocks noGrp="1"/>
          </p:cNvGraphicFramePr>
          <p:nvPr>
            <p:extLst>
              <p:ext uri="{D42A27DB-BD31-4B8C-83A1-F6EECF244321}">
                <p14:modId xmlns:p14="http://schemas.microsoft.com/office/powerpoint/2010/main" val="915881041"/>
              </p:ext>
            </p:extLst>
          </p:nvPr>
        </p:nvGraphicFramePr>
        <p:xfrm>
          <a:off x="2474192" y="2003009"/>
          <a:ext cx="9862566" cy="445008"/>
        </p:xfrm>
        <a:graphic>
          <a:graphicData uri="http://schemas.openxmlformats.org/drawingml/2006/table">
            <a:tbl>
              <a:tblPr firstRow="1" bandRow="1">
                <a:tableStyleId>{5C22544A-7EE6-4342-B048-85BDC9FD1C3A}</a:tableStyleId>
              </a:tblPr>
              <a:tblGrid>
                <a:gridCol w="3287522">
                  <a:extLst>
                    <a:ext uri="{9D8B030D-6E8A-4147-A177-3AD203B41FA5}">
                      <a16:colId xmlns:a16="http://schemas.microsoft.com/office/drawing/2014/main" val="325353516"/>
                    </a:ext>
                  </a:extLst>
                </a:gridCol>
                <a:gridCol w="3287522">
                  <a:extLst>
                    <a:ext uri="{9D8B030D-6E8A-4147-A177-3AD203B41FA5}">
                      <a16:colId xmlns:a16="http://schemas.microsoft.com/office/drawing/2014/main" val="4098022362"/>
                    </a:ext>
                  </a:extLst>
                </a:gridCol>
                <a:gridCol w="3287522">
                  <a:extLst>
                    <a:ext uri="{9D8B030D-6E8A-4147-A177-3AD203B41FA5}">
                      <a16:colId xmlns:a16="http://schemas.microsoft.com/office/drawing/2014/main" val="643661615"/>
                    </a:ext>
                  </a:extLst>
                </a:gridCol>
              </a:tblGrid>
              <a:tr h="445008">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Immediate</a:t>
                      </a:r>
                    </a:p>
                  </a:txBody>
                  <a:tcPr marL="109728" marR="109728" marT="54864" marB="54864">
                    <a:noFill/>
                  </a:tcPr>
                </a:tc>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Interim Step</a:t>
                      </a:r>
                    </a:p>
                  </a:txBody>
                  <a:tcPr marL="109728" marR="109728" marT="54864" marB="54864">
                    <a:noFill/>
                  </a:tcPr>
                </a:tc>
                <a:tc>
                  <a:txBody>
                    <a:bodyPr/>
                    <a:lstStyle/>
                    <a:p>
                      <a:pPr algn="ctr"/>
                      <a:r>
                        <a:rPr lang="en-US" sz="1700" b="0">
                          <a:solidFill>
                            <a:srgbClr val="2B84C9"/>
                          </a:solidFill>
                          <a:latin typeface="DM Sans" pitchFamily="2" charset="77"/>
                          <a:ea typeface="Open Sans" panose="020B0606030504020204" pitchFamily="34" charset="0"/>
                          <a:cs typeface="Open Sans" panose="020B0606030504020204" pitchFamily="34" charset="0"/>
                        </a:rPr>
                        <a:t>Next Steps</a:t>
                      </a:r>
                    </a:p>
                  </a:txBody>
                  <a:tcPr marL="109728" marR="109728" marT="54864" marB="54864">
                    <a:noFill/>
                  </a:tcPr>
                </a:tc>
                <a:extLst>
                  <a:ext uri="{0D108BD9-81ED-4DB2-BD59-A6C34878D82A}">
                    <a16:rowId xmlns:a16="http://schemas.microsoft.com/office/drawing/2014/main" val="2647196649"/>
                  </a:ext>
                </a:extLst>
              </a:tr>
            </a:tbl>
          </a:graphicData>
        </a:graphic>
      </p:graphicFrame>
    </p:spTree>
    <p:extLst>
      <p:ext uri="{BB962C8B-B14F-4D97-AF65-F5344CB8AC3E}">
        <p14:creationId xmlns:p14="http://schemas.microsoft.com/office/powerpoint/2010/main" val="3057466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617823"/>
            <a:ext cx="14630400" cy="989647"/>
          </a:xfrm>
        </p:spPr>
        <p:txBody>
          <a:bodyPr/>
          <a:lstStyle/>
          <a:p>
            <a:r>
              <a:rPr lang="en-US">
                <a:solidFill>
                  <a:srgbClr val="002060"/>
                </a:solidFill>
                <a:latin typeface="DM Sans"/>
                <a:cs typeface="Arial"/>
              </a:rPr>
              <a:t>Information Sharing </a:t>
            </a:r>
            <a:br>
              <a:rPr lang="en-US">
                <a:latin typeface="DM Sans" pitchFamily="2" charset="77"/>
              </a:rPr>
            </a:br>
            <a:r>
              <a:rPr lang="en-US" sz="2800" i="1">
                <a:solidFill>
                  <a:srgbClr val="002060"/>
                </a:solidFill>
                <a:latin typeface="DM Sans"/>
                <a:cs typeface="Arial"/>
              </a:rPr>
              <a:t>Presented by: Damian Sciano</a:t>
            </a:r>
            <a:endParaRPr lang="en-US">
              <a:solidFill>
                <a:srgbClr val="002060"/>
              </a:solidFill>
              <a:latin typeface="DM Sans"/>
              <a:cs typeface="Arial"/>
            </a:endParaRPr>
          </a:p>
        </p:txBody>
      </p:sp>
      <p:pic>
        <p:nvPicPr>
          <p:cNvPr id="4" name="Picture 3" descr="A picture containing text&#10;&#10;Description automatically generated">
            <a:extLst>
              <a:ext uri="{FF2B5EF4-FFF2-40B4-BE49-F238E27FC236}">
                <a16:creationId xmlns:a16="http://schemas.microsoft.com/office/drawing/2014/main" id="{EC2DA336-7388-4726-AE2D-9AB167F6A622}"/>
              </a:ext>
            </a:extLst>
          </p:cNvPr>
          <p:cNvPicPr>
            <a:picLocks/>
          </p:cNvPicPr>
          <p:nvPr/>
        </p:nvPicPr>
        <p:blipFill>
          <a:blip r:embed="rId2">
            <a:extLst>
              <a:ext uri="{837473B0-CC2E-450A-ABE3-18F120FF3D39}">
                <a1611:picAttrSrcUrl xmlns:a1611="http://schemas.microsoft.com/office/drawing/2016/11/main" r:id="rId3"/>
              </a:ext>
            </a:extLst>
          </a:blip>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18547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2" y="443254"/>
            <a:ext cx="13150147" cy="519337"/>
          </a:xfrm>
        </p:spPr>
        <p:txBody>
          <a:bodyPr/>
          <a:lstStyle/>
          <a:p>
            <a:r>
              <a:rPr lang="en-US" sz="3300" b="1">
                <a:latin typeface="DM Sans"/>
                <a:cs typeface="Arial"/>
              </a:rPr>
              <a:t>Data Sharing Updates </a:t>
            </a:r>
            <a:endParaRPr lang="en-US"/>
          </a:p>
        </p:txBody>
      </p:sp>
      <p:sp>
        <p:nvSpPr>
          <p:cNvPr id="3" name="Content Placeholder 2"/>
          <p:cNvSpPr>
            <a:spLocks noGrp="1"/>
          </p:cNvSpPr>
          <p:nvPr>
            <p:ph sz="half" idx="1"/>
          </p:nvPr>
        </p:nvSpPr>
        <p:spPr>
          <a:xfrm>
            <a:off x="774552" y="1104764"/>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960" b="1">
                <a:latin typeface="DM Sans" pitchFamily="2" charset="77"/>
                <a:ea typeface="Open Sans" panose="020B0606030504020204" pitchFamily="34" charset="0"/>
                <a:cs typeface="Open Sans" panose="020B0606030504020204" pitchFamily="34" charset="0"/>
              </a:rPr>
            </a:br>
            <a:r>
              <a:rPr lang="en-US" sz="2100" b="1">
                <a:solidFill>
                  <a:schemeClr val="bg1"/>
                </a:solidFill>
                <a:latin typeface="DM Sans"/>
                <a:ea typeface="Open Sans"/>
                <a:cs typeface="Open Sans"/>
              </a:rPr>
              <a:t>Working Toward IEDR Implementation </a:t>
            </a:r>
          </a:p>
        </p:txBody>
      </p:sp>
      <p:sp>
        <p:nvSpPr>
          <p:cNvPr id="13" name="TextBox 12">
            <a:extLst>
              <a:ext uri="{FF2B5EF4-FFF2-40B4-BE49-F238E27FC236}">
                <a16:creationId xmlns:a16="http://schemas.microsoft.com/office/drawing/2014/main" id="{06D886E1-EB20-D1F2-D2AA-72BC1F188DC7}"/>
              </a:ext>
            </a:extLst>
          </p:cNvPr>
          <p:cNvSpPr txBox="1"/>
          <p:nvPr/>
        </p:nvSpPr>
        <p:spPr>
          <a:xfrm>
            <a:off x="1927847" y="1974233"/>
            <a:ext cx="11953709" cy="5632311"/>
          </a:xfrm>
          <a:prstGeom prst="rect">
            <a:avLst/>
          </a:prstGeom>
          <a:noFill/>
        </p:spPr>
        <p:txBody>
          <a:bodyPr wrap="square" lIns="91440" tIns="45720" rIns="91440" bIns="45720" rtlCol="0" anchor="t">
            <a:spAutoFit/>
          </a:bodyPr>
          <a:lstStyle/>
          <a:p>
            <a:r>
              <a:rPr lang="en-US" sz="2400">
                <a:solidFill>
                  <a:srgbClr val="2B84C9"/>
                </a:solidFill>
                <a:latin typeface="DM Sans"/>
              </a:rPr>
              <a:t>Integrated Energy Data Resource (IEDR) </a:t>
            </a:r>
            <a:endParaRPr lang="en-US" sz="2880"/>
          </a:p>
          <a:p>
            <a:pPr>
              <a:buClr>
                <a:srgbClr val="356EA8"/>
              </a:buClr>
            </a:pPr>
            <a:endParaRPr lang="en-US" sz="1680">
              <a:latin typeface="DM Sans"/>
            </a:endParaRPr>
          </a:p>
          <a:p>
            <a:pPr marL="342138" indent="-342138">
              <a:buClr>
                <a:srgbClr val="356EA8"/>
              </a:buClr>
              <a:buFont typeface="Wingdings" pitchFamily="2" charset="2"/>
              <a:buChar char="§"/>
            </a:pPr>
            <a:r>
              <a:rPr lang="en-US" sz="1680">
                <a:latin typeface="DM Sans"/>
              </a:rPr>
              <a:t>[</a:t>
            </a:r>
            <a:r>
              <a:rPr lang="en-US" sz="1680" b="1">
                <a:latin typeface="DM Sans"/>
              </a:rPr>
              <a:t>October 2022</a:t>
            </a:r>
            <a:r>
              <a:rPr lang="en-US" sz="1680">
                <a:latin typeface="DM Sans"/>
              </a:rPr>
              <a:t>] The IEDR Development Team was introduced:  E-Source (primary), </a:t>
            </a:r>
            <a:r>
              <a:rPr lang="en-US" sz="1680" err="1">
                <a:latin typeface="DM Sans"/>
              </a:rPr>
              <a:t>UtilityAPI</a:t>
            </a:r>
            <a:r>
              <a:rPr lang="en-US" sz="1680">
                <a:latin typeface="DM Sans"/>
              </a:rPr>
              <a:t>, Flux Tailor, TRC Companies, </a:t>
            </a:r>
            <a:r>
              <a:rPr lang="en-US" sz="1680" err="1">
                <a:latin typeface="DM Sans"/>
              </a:rPr>
              <a:t>HumanLogic</a:t>
            </a:r>
            <a:endParaRPr lang="en-US" sz="1680">
              <a:latin typeface="DM Sans"/>
            </a:endParaRPr>
          </a:p>
          <a:p>
            <a:pPr>
              <a:buClr>
                <a:srgbClr val="356EA8"/>
              </a:buClr>
            </a:pPr>
            <a:endParaRPr lang="en-US" sz="1680">
              <a:latin typeface="DM Sans"/>
            </a:endParaRPr>
          </a:p>
          <a:p>
            <a:pPr marL="342138" indent="-342138">
              <a:buClr>
                <a:srgbClr val="356EA8"/>
              </a:buClr>
              <a:buFont typeface="Wingdings" pitchFamily="2" charset="2"/>
              <a:buChar char="§"/>
            </a:pPr>
            <a:r>
              <a:rPr lang="en-US" sz="1680">
                <a:latin typeface="DM Sans"/>
              </a:rPr>
              <a:t>[</a:t>
            </a:r>
            <a:r>
              <a:rPr lang="en-US" sz="1680" b="1">
                <a:latin typeface="DM Sans"/>
              </a:rPr>
              <a:t>November – December 2022</a:t>
            </a:r>
            <a:r>
              <a:rPr lang="en-US" sz="1680">
                <a:latin typeface="DM Sans"/>
              </a:rPr>
              <a:t>] The utilities transferred complete initial public version (IPV) test datasets for Consolidated Hosting Capacity Maps, Installed DERs and Planned DERs</a:t>
            </a:r>
          </a:p>
          <a:p>
            <a:pPr marL="342138" indent="-342138">
              <a:buClr>
                <a:srgbClr val="356EA8"/>
              </a:buClr>
              <a:buFont typeface="Wingdings" pitchFamily="2" charset="2"/>
              <a:buChar char="§"/>
            </a:pPr>
            <a:endParaRPr lang="en-US" sz="1680">
              <a:latin typeface="DM Sans"/>
            </a:endParaRPr>
          </a:p>
          <a:p>
            <a:pPr marL="342138" indent="-342138">
              <a:buClr>
                <a:srgbClr val="356EA8"/>
              </a:buClr>
              <a:buFont typeface="Wingdings" pitchFamily="2" charset="2"/>
              <a:buChar char="§"/>
            </a:pPr>
            <a:r>
              <a:rPr lang="en-US" sz="1680">
                <a:latin typeface="DM Sans"/>
              </a:rPr>
              <a:t>[</a:t>
            </a:r>
            <a:r>
              <a:rPr lang="en-US" sz="1680" b="1">
                <a:latin typeface="DM Sans"/>
              </a:rPr>
              <a:t>Ongoing</a:t>
            </a:r>
            <a:r>
              <a:rPr lang="en-US" sz="1680">
                <a:latin typeface="DM Sans"/>
              </a:rPr>
              <a:t>] The IEDR Program Team have targeted a working IPV platform in Q1 2023 with the following use cases:</a:t>
            </a:r>
            <a:endParaRPr lang="en-US" sz="2640">
              <a:cs typeface="Calibri"/>
            </a:endParaRPr>
          </a:p>
          <a:p>
            <a:pPr marL="890778" lvl="1" indent="-342138">
              <a:buClr>
                <a:srgbClr val="356EA8"/>
              </a:buClr>
              <a:buFont typeface="Wingdings" pitchFamily="2" charset="2"/>
              <a:buChar char="§"/>
            </a:pPr>
            <a:r>
              <a:rPr lang="en-US" sz="1680">
                <a:latin typeface="DM Sans"/>
              </a:rPr>
              <a:t>Installed DERs</a:t>
            </a:r>
          </a:p>
          <a:p>
            <a:pPr marL="890778" lvl="1" indent="-342138">
              <a:buClr>
                <a:srgbClr val="356EA8"/>
              </a:buClr>
              <a:buFont typeface="Wingdings" pitchFamily="2" charset="2"/>
              <a:buChar char="§"/>
            </a:pPr>
            <a:r>
              <a:rPr lang="en-US" sz="1680">
                <a:latin typeface="DM Sans"/>
              </a:rPr>
              <a:t>Planned DERs </a:t>
            </a:r>
          </a:p>
          <a:p>
            <a:pPr marL="890778" lvl="1" indent="-342138">
              <a:buClr>
                <a:srgbClr val="356EA8"/>
              </a:buClr>
              <a:buFont typeface="Wingdings" pitchFamily="2" charset="2"/>
              <a:buChar char="§"/>
            </a:pPr>
            <a:r>
              <a:rPr lang="en-US" sz="1680">
                <a:latin typeface="DM Sans"/>
              </a:rPr>
              <a:t>Consolidated Hosting Capacity Maps </a:t>
            </a:r>
          </a:p>
          <a:p>
            <a:pPr marL="890778" lvl="1" indent="-342138">
              <a:buClr>
                <a:srgbClr val="356EA8"/>
              </a:buClr>
              <a:buFont typeface="Wingdings" pitchFamily="2" charset="2"/>
              <a:buChar char="§"/>
            </a:pPr>
            <a:r>
              <a:rPr lang="en-US" sz="1680">
                <a:latin typeface="DM Sans"/>
              </a:rPr>
              <a:t>Machine Readable Rates and Tariffs</a:t>
            </a:r>
          </a:p>
          <a:p>
            <a:pPr marL="342138" indent="-342138">
              <a:buClr>
                <a:srgbClr val="356EA8"/>
              </a:buClr>
              <a:buFont typeface="Wingdings" pitchFamily="2" charset="2"/>
              <a:buChar char="§"/>
            </a:pPr>
            <a:endParaRPr lang="en-US" sz="1680">
              <a:latin typeface="DM Sans"/>
            </a:endParaRPr>
          </a:p>
          <a:p>
            <a:pPr marL="342138" indent="-342138">
              <a:buClr>
                <a:srgbClr val="356EA8"/>
              </a:buClr>
              <a:buFont typeface="Wingdings" pitchFamily="2" charset="2"/>
              <a:buChar char="§"/>
            </a:pPr>
            <a:r>
              <a:rPr lang="en-US" sz="1680">
                <a:latin typeface="DM Sans"/>
              </a:rPr>
              <a:t>[</a:t>
            </a:r>
            <a:r>
              <a:rPr lang="en-US" sz="1680" b="1">
                <a:latin typeface="DM Sans"/>
              </a:rPr>
              <a:t>Ongoing</a:t>
            </a:r>
            <a:r>
              <a:rPr lang="en-US" sz="1680">
                <a:latin typeface="DM Sans"/>
              </a:rPr>
              <a:t>] The Joint Utilities shared legal agreements with NYSERDA and Development Team vendors, which are required to be in place in order to share data to develop the IEDR Platform </a:t>
            </a:r>
          </a:p>
          <a:p>
            <a:pPr marL="342138" indent="-342138">
              <a:buClr>
                <a:srgbClr val="356EA8"/>
              </a:buClr>
              <a:buFont typeface="Wingdings" pitchFamily="2" charset="2"/>
              <a:buChar char="§"/>
            </a:pPr>
            <a:endParaRPr lang="en-US" sz="1680">
              <a:latin typeface="DM Sans"/>
            </a:endParaRPr>
          </a:p>
          <a:p>
            <a:pPr marL="342138" indent="-342138">
              <a:buClr>
                <a:srgbClr val="356EA8"/>
              </a:buClr>
              <a:buFont typeface="Wingdings" pitchFamily="2" charset="2"/>
              <a:buChar char="§"/>
            </a:pPr>
            <a:r>
              <a:rPr lang="en-US" sz="1680">
                <a:latin typeface="DM Sans"/>
              </a:rPr>
              <a:t>[</a:t>
            </a:r>
            <a:r>
              <a:rPr lang="en-US" sz="1680" b="1">
                <a:latin typeface="DM Sans"/>
              </a:rPr>
              <a:t>Ongoing</a:t>
            </a:r>
            <a:r>
              <a:rPr lang="en-US" sz="1680">
                <a:latin typeface="DM Sans"/>
              </a:rPr>
              <a:t>] Each utility has filed Individual IEDR quarterly reports for Q3-Q4 2021 and Q1-Q3 2022, which can be found under Case 20-M-0082</a:t>
            </a:r>
            <a:endParaRPr lang="en-US" sz="2880">
              <a:cs typeface="Calibri"/>
            </a:endParaRPr>
          </a:p>
          <a:p>
            <a:pPr marL="342138" indent="-342138">
              <a:buClr>
                <a:srgbClr val="356EA8"/>
              </a:buClr>
              <a:buFont typeface="Wingdings" pitchFamily="2" charset="2"/>
              <a:buChar char="§"/>
            </a:pPr>
            <a:endParaRPr lang="en-US" sz="1680">
              <a:latin typeface="DM Sans"/>
            </a:endParaRPr>
          </a:p>
          <a:p>
            <a:pPr lvl="1">
              <a:buClr>
                <a:srgbClr val="356EA8"/>
              </a:buClr>
            </a:pPr>
            <a:endParaRPr lang="en-US" sz="1680">
              <a:latin typeface="DM Sans"/>
            </a:endParaRPr>
          </a:p>
        </p:txBody>
      </p:sp>
      <p:pic>
        <p:nvPicPr>
          <p:cNvPr id="2" name="Graphic 4" descr="Bar graph with upward trend outline">
            <a:extLst>
              <a:ext uri="{FF2B5EF4-FFF2-40B4-BE49-F238E27FC236}">
                <a16:creationId xmlns:a16="http://schemas.microsoft.com/office/drawing/2014/main" id="{3766CD24-2CD7-DE94-DA96-0444086E45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622" y="2034139"/>
            <a:ext cx="1097280" cy="1097280"/>
          </a:xfrm>
          <a:prstGeom prst="rect">
            <a:avLst/>
          </a:prstGeom>
        </p:spPr>
      </p:pic>
    </p:spTree>
    <p:extLst>
      <p:ext uri="{BB962C8B-B14F-4D97-AF65-F5344CB8AC3E}">
        <p14:creationId xmlns:p14="http://schemas.microsoft.com/office/powerpoint/2010/main" val="3277127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2" y="443254"/>
            <a:ext cx="13150147" cy="519337"/>
          </a:xfrm>
        </p:spPr>
        <p:txBody>
          <a:bodyPr/>
          <a:lstStyle/>
          <a:p>
            <a:r>
              <a:rPr lang="en-US" sz="3300" b="1">
                <a:latin typeface="DM Sans"/>
                <a:cs typeface="Arial"/>
              </a:rPr>
              <a:t>Data Sharing Updates </a:t>
            </a:r>
            <a:endParaRPr lang="en-US"/>
          </a:p>
        </p:txBody>
      </p:sp>
      <p:sp>
        <p:nvSpPr>
          <p:cNvPr id="3" name="Content Placeholder 2"/>
          <p:cNvSpPr>
            <a:spLocks noGrp="1"/>
          </p:cNvSpPr>
          <p:nvPr>
            <p:ph sz="half" idx="1"/>
          </p:nvPr>
        </p:nvSpPr>
        <p:spPr>
          <a:xfrm>
            <a:off x="774552" y="1104764"/>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960" b="1">
                <a:latin typeface="DM Sans" pitchFamily="2" charset="77"/>
                <a:ea typeface="Open Sans" panose="020B0606030504020204" pitchFamily="34" charset="0"/>
                <a:cs typeface="Open Sans" panose="020B0606030504020204" pitchFamily="34" charset="0"/>
              </a:rPr>
            </a:br>
            <a:r>
              <a:rPr lang="en-US" sz="2100" b="1">
                <a:solidFill>
                  <a:schemeClr val="bg1"/>
                </a:solidFill>
                <a:latin typeface="DM Sans"/>
                <a:ea typeface="Open Sans"/>
                <a:cs typeface="Open Sans"/>
              </a:rPr>
              <a:t>Working Toward IEDR Implementation </a:t>
            </a:r>
          </a:p>
        </p:txBody>
      </p:sp>
      <p:sp>
        <p:nvSpPr>
          <p:cNvPr id="6" name="TextBox 5">
            <a:extLst>
              <a:ext uri="{FF2B5EF4-FFF2-40B4-BE49-F238E27FC236}">
                <a16:creationId xmlns:a16="http://schemas.microsoft.com/office/drawing/2014/main" id="{9F288757-1123-A587-770C-507E83A630BD}"/>
              </a:ext>
            </a:extLst>
          </p:cNvPr>
          <p:cNvSpPr txBox="1"/>
          <p:nvPr/>
        </p:nvSpPr>
        <p:spPr>
          <a:xfrm>
            <a:off x="1895763" y="2214864"/>
            <a:ext cx="11863590" cy="4081117"/>
          </a:xfrm>
          <a:prstGeom prst="rect">
            <a:avLst/>
          </a:prstGeom>
          <a:noFill/>
        </p:spPr>
        <p:txBody>
          <a:bodyPr wrap="square" lIns="91440" tIns="45720" rIns="91440" bIns="45720" rtlCol="0" anchor="t">
            <a:spAutoFit/>
          </a:bodyPr>
          <a:lstStyle/>
          <a:p>
            <a:r>
              <a:rPr lang="en-US" sz="2400">
                <a:solidFill>
                  <a:srgbClr val="2B84C9"/>
                </a:solidFill>
                <a:latin typeface="DM Sans"/>
              </a:rPr>
              <a:t>Data Access Framework (DAF) </a:t>
            </a:r>
            <a:endParaRPr lang="en-US" sz="2880"/>
          </a:p>
          <a:p>
            <a:pPr marL="342138" indent="-342138">
              <a:buClr>
                <a:srgbClr val="356EA8"/>
              </a:buClr>
              <a:buFont typeface="Wingdings" pitchFamily="2" charset="2"/>
              <a:buChar char="§"/>
            </a:pPr>
            <a:endParaRPr lang="en-US" sz="1680">
              <a:latin typeface="DM Sans"/>
            </a:endParaRPr>
          </a:p>
          <a:p>
            <a:pPr marL="342138" indent="-342138">
              <a:buClr>
                <a:srgbClr val="356EA8"/>
              </a:buClr>
              <a:buFont typeface="Wingdings" pitchFamily="2" charset="2"/>
              <a:buChar char="§"/>
            </a:pPr>
            <a:r>
              <a:rPr lang="en-US" sz="1680">
                <a:latin typeface="DM Sans"/>
              </a:rPr>
              <a:t>The Joint Utilities have filed the following documents with the PSC and are looking forward to further collaboration with PSC Direction: </a:t>
            </a:r>
          </a:p>
          <a:p>
            <a:pPr marL="890778" lvl="1" indent="-342138">
              <a:buClr>
                <a:srgbClr val="356EA8"/>
              </a:buClr>
              <a:buFont typeface="Wingdings" pitchFamily="2" charset="2"/>
              <a:buChar char="§"/>
            </a:pPr>
            <a:endParaRPr lang="en-US" sz="1680">
              <a:latin typeface="DM Sans"/>
            </a:endParaRPr>
          </a:p>
          <a:p>
            <a:pPr marL="890778" lvl="1" indent="-342138">
              <a:buClr>
                <a:srgbClr val="356EA8"/>
              </a:buClr>
              <a:buFont typeface="Wingdings" pitchFamily="2" charset="2"/>
              <a:buChar char="§"/>
            </a:pPr>
            <a:r>
              <a:rPr lang="en-US" sz="1680">
                <a:latin typeface="DM Sans"/>
              </a:rPr>
              <a:t>Case 20-M-0082: </a:t>
            </a:r>
            <a:r>
              <a:rPr lang="en-US" sz="1680" i="1">
                <a:latin typeface="DM Sans"/>
              </a:rPr>
              <a:t>In the Matter of the Strategic Use of Energy Related Data </a:t>
            </a:r>
            <a:endParaRPr lang="en-US" sz="2880" i="1">
              <a:cs typeface="Calibri" panose="020F0502020204030204"/>
            </a:endParaRPr>
          </a:p>
          <a:p>
            <a:pPr marL="1439418" lvl="2" indent="-342138">
              <a:buClr>
                <a:srgbClr val="356EA8"/>
              </a:buClr>
              <a:buFont typeface="Wingdings" pitchFamily="2" charset="2"/>
              <a:buChar char="§"/>
            </a:pPr>
            <a:endParaRPr lang="en-US" sz="1680">
              <a:latin typeface="DM Sans"/>
            </a:endParaRPr>
          </a:p>
          <a:p>
            <a:pPr marL="1439418" lvl="2" indent="-342138">
              <a:buClr>
                <a:srgbClr val="356EA8"/>
              </a:buClr>
              <a:buFont typeface="Wingdings" pitchFamily="2" charset="2"/>
              <a:buChar char="§"/>
            </a:pPr>
            <a:r>
              <a:rPr lang="en-US" sz="1680">
                <a:latin typeface="DM Sans"/>
              </a:rPr>
              <a:t>Green Button Connect User Agreement and Onboarding Process – filed 8/13/2021</a:t>
            </a:r>
            <a:endParaRPr lang="en-US" sz="2880"/>
          </a:p>
          <a:p>
            <a:pPr marL="1439418" lvl="2" indent="-342138">
              <a:buClr>
                <a:srgbClr val="356EA8"/>
              </a:buClr>
              <a:buFont typeface="Wingdings,Sans-Serif" pitchFamily="2" charset="2"/>
              <a:buChar char="§"/>
            </a:pPr>
            <a:r>
              <a:rPr lang="en-US" sz="1680">
                <a:latin typeface="DM Sans"/>
              </a:rPr>
              <a:t>Consent Process Assessment and Customer Consent Engagement Plan - filed 9/20/2021</a:t>
            </a:r>
            <a:endParaRPr lang="en-US" sz="1680">
              <a:ea typeface="+mn-lt"/>
              <a:cs typeface="+mn-lt"/>
            </a:endParaRPr>
          </a:p>
          <a:p>
            <a:pPr marL="1439418" lvl="2" indent="-342138">
              <a:buClr>
                <a:srgbClr val="356EA8"/>
              </a:buClr>
              <a:buFont typeface="Wingdings" pitchFamily="2" charset="2"/>
              <a:buChar char="§"/>
            </a:pPr>
            <a:r>
              <a:rPr lang="en-US" sz="1680">
                <a:latin typeface="DM Sans"/>
              </a:rPr>
              <a:t>Joint Utility Data Access Implementation Plan - filed 9/20/2021</a:t>
            </a:r>
            <a:endParaRPr lang="en-US" sz="2880">
              <a:solidFill>
                <a:srgbClr val="000000"/>
              </a:solidFill>
              <a:latin typeface="Calibri" panose="020F0502020204030204"/>
              <a:cs typeface="Calibri" panose="020F0502020204030204"/>
            </a:endParaRPr>
          </a:p>
          <a:p>
            <a:pPr marL="1439418" lvl="2" indent="-342138">
              <a:buClr>
                <a:srgbClr val="356EA8"/>
              </a:buClr>
              <a:buFont typeface="Wingdings" pitchFamily="2" charset="2"/>
              <a:buChar char="§"/>
            </a:pPr>
            <a:r>
              <a:rPr lang="en-US" sz="1680">
                <a:solidFill>
                  <a:srgbClr val="000000"/>
                </a:solidFill>
                <a:latin typeface="DM Sans"/>
              </a:rPr>
              <a:t>J</a:t>
            </a:r>
            <a:r>
              <a:rPr lang="en-US" sz="1680">
                <a:latin typeface="DM Sans"/>
              </a:rPr>
              <a:t>oint Utilities' Petition to Modify the Data Security Agreement Self-Attestation Requirements and Implement a Governance Review Process For Regular Self-Attestation Updates – filed 5/3/2022</a:t>
            </a:r>
          </a:p>
          <a:p>
            <a:pPr marL="1439418" lvl="2" indent="-342138">
              <a:buClr>
                <a:srgbClr val="356EA8"/>
              </a:buClr>
              <a:buFont typeface="Wingdings" pitchFamily="2" charset="2"/>
              <a:buChar char="§"/>
            </a:pPr>
            <a:r>
              <a:rPr lang="en-US" sz="1680">
                <a:latin typeface="DM Sans"/>
              </a:rPr>
              <a:t>IEDR Order Petition for Clarification – filed 12/1/2022</a:t>
            </a:r>
            <a:endParaRPr lang="en-US" sz="2880">
              <a:cs typeface="Calibri" panose="020F0502020204030204"/>
            </a:endParaRPr>
          </a:p>
          <a:p>
            <a:pPr marL="342138" indent="-342138">
              <a:buClr>
                <a:srgbClr val="356EA8"/>
              </a:buClr>
              <a:buFont typeface="Wingdings" pitchFamily="2" charset="2"/>
              <a:buChar char="§"/>
            </a:pPr>
            <a:endParaRPr lang="en-US" sz="1680">
              <a:latin typeface="DM Sans"/>
            </a:endParaRPr>
          </a:p>
          <a:p>
            <a:pPr lvl="1">
              <a:buClr>
                <a:srgbClr val="356EA8"/>
              </a:buClr>
            </a:pPr>
            <a:endParaRPr lang="en-US" sz="1680">
              <a:latin typeface="DM Sans"/>
            </a:endParaRPr>
          </a:p>
        </p:txBody>
      </p:sp>
      <p:pic>
        <p:nvPicPr>
          <p:cNvPr id="8" name="Graphic 5" descr="Shield Tick outline">
            <a:extLst>
              <a:ext uri="{FF2B5EF4-FFF2-40B4-BE49-F238E27FC236}">
                <a16:creationId xmlns:a16="http://schemas.microsoft.com/office/drawing/2014/main" id="{1DE95A9E-F222-0F3A-C696-5A8F333E4B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7910" y="2059189"/>
            <a:ext cx="1097280" cy="1097280"/>
          </a:xfrm>
          <a:prstGeom prst="rect">
            <a:avLst/>
          </a:prstGeom>
        </p:spPr>
      </p:pic>
    </p:spTree>
    <p:extLst>
      <p:ext uri="{BB962C8B-B14F-4D97-AF65-F5344CB8AC3E}">
        <p14:creationId xmlns:p14="http://schemas.microsoft.com/office/powerpoint/2010/main" val="321048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Electric Vehicle Make-Ready Program “MRP”</a:t>
            </a:r>
            <a:br>
              <a:rPr lang="en-US">
                <a:latin typeface="DM Sans" pitchFamily="2" charset="77"/>
              </a:rPr>
            </a:br>
            <a:r>
              <a:rPr lang="en-US" sz="2800" i="1">
                <a:solidFill>
                  <a:srgbClr val="002060"/>
                </a:solidFill>
                <a:latin typeface="DM Sans"/>
                <a:cs typeface="Arial"/>
              </a:rPr>
              <a:t>Presented by: Christina </a:t>
            </a:r>
            <a:r>
              <a:rPr lang="en-US" sz="2800" i="1" err="1">
                <a:solidFill>
                  <a:srgbClr val="002060"/>
                </a:solidFill>
                <a:latin typeface="DM Sans"/>
                <a:cs typeface="Arial"/>
              </a:rPr>
              <a:t>Ficicchia</a:t>
            </a:r>
            <a:endParaRPr lang="en-US" sz="2800" err="1">
              <a:solidFill>
                <a:srgbClr val="002060"/>
              </a:solidFill>
              <a:latin typeface="DM Sans" pitchFamily="2" charset="77"/>
            </a:endParaRPr>
          </a:p>
        </p:txBody>
      </p:sp>
      <p:pic>
        <p:nvPicPr>
          <p:cNvPr id="4" name="Picture 3" descr="A picture containing text, outdoor, kitchen appliance&#10;&#10;Description automatically generated">
            <a:extLst>
              <a:ext uri="{FF2B5EF4-FFF2-40B4-BE49-F238E27FC236}">
                <a16:creationId xmlns:a16="http://schemas.microsoft.com/office/drawing/2014/main" id="{E0FDED0B-8776-4B59-9B81-E8AA76CE621D}"/>
              </a:ext>
            </a:extLst>
          </p:cNvPr>
          <p:cNvPicPr>
            <a:picLocks/>
          </p:cNvPicPr>
          <p:nvPr/>
        </p:nvPicPr>
        <p:blipFill>
          <a:blip r:embed="rId3">
            <a:extLst>
              <a:ext uri="{837473B0-CC2E-450A-ABE3-18F120FF3D39}">
                <a1611:picAttrSrcUrl xmlns:a1611="http://schemas.microsoft.com/office/drawing/2016/11/main" r:id="rId4"/>
              </a:ext>
            </a:extLst>
          </a:blip>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25647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9207E237-B178-4B96-923B-0492D6B46199}"/>
              </a:ext>
            </a:extLst>
          </p:cNvPr>
          <p:cNvSpPr/>
          <p:nvPr/>
        </p:nvSpPr>
        <p:spPr>
          <a:xfrm>
            <a:off x="789711" y="1922320"/>
            <a:ext cx="7343517" cy="500232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55FE7972-A1B7-0F8F-1F58-81BF703BCD8E}"/>
              </a:ext>
            </a:extLst>
          </p:cNvPr>
          <p:cNvSpPr/>
          <p:nvPr/>
        </p:nvSpPr>
        <p:spPr>
          <a:xfrm>
            <a:off x="8745583" y="1907128"/>
            <a:ext cx="5179116" cy="500232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4E98D85-09C2-F84F-29C0-5C61E9B15B33}"/>
              </a:ext>
            </a:extLst>
          </p:cNvPr>
          <p:cNvSpPr>
            <a:spLocks noGrp="1"/>
          </p:cNvSpPr>
          <p:nvPr>
            <p:ph type="title"/>
          </p:nvPr>
        </p:nvSpPr>
        <p:spPr/>
        <p:txBody>
          <a:bodyPr/>
          <a:lstStyle/>
          <a:p>
            <a:r>
              <a:rPr lang="en-US" sz="3350" b="1">
                <a:latin typeface="DM Sans"/>
                <a:cs typeface="Arial"/>
              </a:rPr>
              <a:t>New York EV Program and Policy Landscape</a:t>
            </a:r>
            <a:endParaRPr lang="en-US" sz="3350" b="1">
              <a:latin typeface="DM Sans"/>
            </a:endParaRPr>
          </a:p>
        </p:txBody>
      </p:sp>
      <p:grpSp>
        <p:nvGrpSpPr>
          <p:cNvPr id="8" name="Group 7">
            <a:extLst>
              <a:ext uri="{FF2B5EF4-FFF2-40B4-BE49-F238E27FC236}">
                <a16:creationId xmlns:a16="http://schemas.microsoft.com/office/drawing/2014/main" id="{327055FB-EC20-1A69-8AE4-18C0F360A526}"/>
              </a:ext>
            </a:extLst>
          </p:cNvPr>
          <p:cNvGrpSpPr/>
          <p:nvPr/>
        </p:nvGrpSpPr>
        <p:grpSpPr>
          <a:xfrm>
            <a:off x="3451333" y="2220406"/>
            <a:ext cx="1835553" cy="1871901"/>
            <a:chOff x="8832298" y="2343079"/>
            <a:chExt cx="1835553" cy="1871901"/>
          </a:xfrm>
          <a:solidFill>
            <a:schemeClr val="tx2"/>
          </a:solidFill>
        </p:grpSpPr>
        <p:sp>
          <p:nvSpPr>
            <p:cNvPr id="9" name="Rectangle: Rounded Corners 8">
              <a:extLst>
                <a:ext uri="{FF2B5EF4-FFF2-40B4-BE49-F238E27FC236}">
                  <a16:creationId xmlns:a16="http://schemas.microsoft.com/office/drawing/2014/main" id="{B787B121-3F17-004A-83FB-D1BB38B2FCBE}"/>
                </a:ext>
              </a:extLst>
            </p:cNvPr>
            <p:cNvSpPr/>
            <p:nvPr/>
          </p:nvSpPr>
          <p:spPr>
            <a:xfrm>
              <a:off x="8832298" y="2343079"/>
              <a:ext cx="1835553" cy="1871901"/>
            </a:xfrm>
            <a:prstGeom prst="roundRect">
              <a:avLst/>
            </a:prstGeom>
            <a:grp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pic>
          <p:nvPicPr>
            <p:cNvPr id="10" name="Picture 9" descr="Icon&#10;&#10;Description automatically generated">
              <a:extLst>
                <a:ext uri="{FF2B5EF4-FFF2-40B4-BE49-F238E27FC236}">
                  <a16:creationId xmlns:a16="http://schemas.microsoft.com/office/drawing/2014/main" id="{E05115C1-60D7-637E-8233-16084D803C3D}"/>
                </a:ext>
              </a:extLst>
            </p:cNvPr>
            <p:cNvPicPr>
              <a:picLocks noChangeAspect="1"/>
            </p:cNvPicPr>
            <p:nvPr/>
          </p:nvPicPr>
          <p:blipFill>
            <a:blip r:embed="rId2"/>
            <a:stretch>
              <a:fillRect/>
            </a:stretch>
          </p:blipFill>
          <p:spPr>
            <a:xfrm>
              <a:off x="9245876" y="2415612"/>
              <a:ext cx="1111959" cy="1111959"/>
            </a:xfrm>
            <a:prstGeom prst="rect">
              <a:avLst/>
            </a:prstGeom>
            <a:grpFill/>
          </p:spPr>
        </p:pic>
        <p:sp>
          <p:nvSpPr>
            <p:cNvPr id="11" name="TextBox 10">
              <a:extLst>
                <a:ext uri="{FF2B5EF4-FFF2-40B4-BE49-F238E27FC236}">
                  <a16:creationId xmlns:a16="http://schemas.microsoft.com/office/drawing/2014/main" id="{96185D64-3B53-6CA2-F715-E9029868D403}"/>
                </a:ext>
              </a:extLst>
            </p:cNvPr>
            <p:cNvSpPr txBox="1"/>
            <p:nvPr/>
          </p:nvSpPr>
          <p:spPr>
            <a:xfrm>
              <a:off x="9071988" y="3330806"/>
              <a:ext cx="1459733" cy="572979"/>
            </a:xfrm>
            <a:prstGeom prst="rect">
              <a:avLst/>
            </a:prstGeom>
            <a:grp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DM Sans Medium"/>
                </a:rPr>
                <a:t>Medium- and Heavy-Duty Vehicle (MHDV) Make-Ready </a:t>
              </a:r>
              <a:r>
                <a:rPr kumimoji="0" lang="en-US" sz="1200" b="1" i="0" u="sng" strike="noStrike" kern="0" cap="none" spc="0" normalizeH="0" baseline="0" noProof="0">
                  <a:ln>
                    <a:noFill/>
                  </a:ln>
                  <a:solidFill>
                    <a:srgbClr val="FFFFFF"/>
                  </a:solidFill>
                  <a:effectLst/>
                  <a:uLnTx/>
                  <a:uFillTx/>
                  <a:latin typeface="DM Sans Medium"/>
                </a:rPr>
                <a:t>Pilot</a:t>
              </a:r>
            </a:p>
          </p:txBody>
        </p:sp>
      </p:grpSp>
      <p:grpSp>
        <p:nvGrpSpPr>
          <p:cNvPr id="12" name="Group 11">
            <a:extLst>
              <a:ext uri="{FF2B5EF4-FFF2-40B4-BE49-F238E27FC236}">
                <a16:creationId xmlns:a16="http://schemas.microsoft.com/office/drawing/2014/main" id="{3C9AED1A-4CF0-8455-6052-484563CDE2B8}"/>
              </a:ext>
            </a:extLst>
          </p:cNvPr>
          <p:cNvGrpSpPr/>
          <p:nvPr/>
        </p:nvGrpSpPr>
        <p:grpSpPr>
          <a:xfrm>
            <a:off x="5833559" y="2220406"/>
            <a:ext cx="1884680" cy="1871901"/>
            <a:chOff x="6346094" y="2380907"/>
            <a:chExt cx="1884680" cy="1871901"/>
          </a:xfrm>
        </p:grpSpPr>
        <p:sp>
          <p:nvSpPr>
            <p:cNvPr id="13" name="Rectangle: Rounded Corners 12">
              <a:extLst>
                <a:ext uri="{FF2B5EF4-FFF2-40B4-BE49-F238E27FC236}">
                  <a16:creationId xmlns:a16="http://schemas.microsoft.com/office/drawing/2014/main" id="{3C3BCB36-7C6C-266F-C0FA-75F6FB7FCDD8}"/>
                </a:ext>
              </a:extLst>
            </p:cNvPr>
            <p:cNvSpPr/>
            <p:nvPr/>
          </p:nvSpPr>
          <p:spPr>
            <a:xfrm>
              <a:off x="6346094" y="2380907"/>
              <a:ext cx="1835553" cy="1871901"/>
            </a:xfrm>
            <a:prstGeom prst="roundRect">
              <a:avLst/>
            </a:prstGeom>
            <a:solidFill>
              <a:schemeClr val="accent1">
                <a:lumMod val="60000"/>
                <a:lumOff val="40000"/>
              </a:schemeClr>
            </a:solid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14" name="TextBox 13">
              <a:extLst>
                <a:ext uri="{FF2B5EF4-FFF2-40B4-BE49-F238E27FC236}">
                  <a16:creationId xmlns:a16="http://schemas.microsoft.com/office/drawing/2014/main" id="{4BFB074B-7CBE-68A0-FFED-CD1132056831}"/>
                </a:ext>
              </a:extLst>
            </p:cNvPr>
            <p:cNvSpPr txBox="1"/>
            <p:nvPr/>
          </p:nvSpPr>
          <p:spPr>
            <a:xfrm>
              <a:off x="6400040" y="3648874"/>
              <a:ext cx="1830734" cy="572980"/>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DM Sans Medium"/>
                </a:rPr>
                <a:t>Fleet Assessment Services</a:t>
              </a:r>
            </a:p>
          </p:txBody>
        </p:sp>
        <p:pic>
          <p:nvPicPr>
            <p:cNvPr id="15" name="Picture 14" descr="Icon&#10;&#10;Description automatically generated">
              <a:extLst>
                <a:ext uri="{FF2B5EF4-FFF2-40B4-BE49-F238E27FC236}">
                  <a16:creationId xmlns:a16="http://schemas.microsoft.com/office/drawing/2014/main" id="{B05DA213-B49D-8AF5-F41C-0FF1D020DD59}"/>
                </a:ext>
              </a:extLst>
            </p:cNvPr>
            <p:cNvPicPr>
              <a:picLocks noChangeAspect="1"/>
            </p:cNvPicPr>
            <p:nvPr/>
          </p:nvPicPr>
          <p:blipFill>
            <a:blip r:embed="rId3"/>
            <a:stretch>
              <a:fillRect/>
            </a:stretch>
          </p:blipFill>
          <p:spPr>
            <a:xfrm>
              <a:off x="7572789" y="3040615"/>
              <a:ext cx="446579" cy="446579"/>
            </a:xfrm>
            <a:prstGeom prst="rect">
              <a:avLst/>
            </a:prstGeom>
          </p:spPr>
        </p:pic>
        <p:pic>
          <p:nvPicPr>
            <p:cNvPr id="16" name="Picture 15" descr="Icon&#10;&#10;Description automatically generated">
              <a:extLst>
                <a:ext uri="{FF2B5EF4-FFF2-40B4-BE49-F238E27FC236}">
                  <a16:creationId xmlns:a16="http://schemas.microsoft.com/office/drawing/2014/main" id="{1BE194D5-43B7-341B-F9CA-67BF573F1D68}"/>
                </a:ext>
              </a:extLst>
            </p:cNvPr>
            <p:cNvPicPr>
              <a:picLocks noChangeAspect="1"/>
            </p:cNvPicPr>
            <p:nvPr/>
          </p:nvPicPr>
          <p:blipFill>
            <a:blip r:embed="rId2"/>
            <a:stretch>
              <a:fillRect/>
            </a:stretch>
          </p:blipFill>
          <p:spPr>
            <a:xfrm>
              <a:off x="7538683" y="2444743"/>
              <a:ext cx="557027" cy="557027"/>
            </a:xfrm>
            <a:prstGeom prst="rect">
              <a:avLst/>
            </a:prstGeom>
          </p:spPr>
        </p:pic>
        <p:pic>
          <p:nvPicPr>
            <p:cNvPr id="17" name="Picture 16" descr="Icon&#10;&#10;Description automatically generated">
              <a:extLst>
                <a:ext uri="{FF2B5EF4-FFF2-40B4-BE49-F238E27FC236}">
                  <a16:creationId xmlns:a16="http://schemas.microsoft.com/office/drawing/2014/main" id="{4B9F8EBF-817B-70BF-0573-18006B33B2A6}"/>
                </a:ext>
              </a:extLst>
            </p:cNvPr>
            <p:cNvPicPr>
              <a:picLocks noChangeAspect="1"/>
            </p:cNvPicPr>
            <p:nvPr/>
          </p:nvPicPr>
          <p:blipFill>
            <a:blip r:embed="rId4"/>
            <a:stretch>
              <a:fillRect/>
            </a:stretch>
          </p:blipFill>
          <p:spPr>
            <a:xfrm>
              <a:off x="6486445" y="2620771"/>
              <a:ext cx="966301" cy="966301"/>
            </a:xfrm>
            <a:prstGeom prst="rect">
              <a:avLst/>
            </a:prstGeom>
          </p:spPr>
        </p:pic>
      </p:grpSp>
      <p:grpSp>
        <p:nvGrpSpPr>
          <p:cNvPr id="18" name="Group 17">
            <a:extLst>
              <a:ext uri="{FF2B5EF4-FFF2-40B4-BE49-F238E27FC236}">
                <a16:creationId xmlns:a16="http://schemas.microsoft.com/office/drawing/2014/main" id="{E966C17C-F2A0-E188-2646-D09FC2FC043C}"/>
              </a:ext>
            </a:extLst>
          </p:cNvPr>
          <p:cNvGrpSpPr/>
          <p:nvPr/>
        </p:nvGrpSpPr>
        <p:grpSpPr>
          <a:xfrm>
            <a:off x="3451333" y="4343950"/>
            <a:ext cx="1835553" cy="1871901"/>
            <a:chOff x="11096673" y="2380906"/>
            <a:chExt cx="1835553" cy="1871901"/>
          </a:xfrm>
          <a:solidFill>
            <a:srgbClr val="7173C7"/>
          </a:solidFill>
        </p:grpSpPr>
        <p:sp>
          <p:nvSpPr>
            <p:cNvPr id="19" name="Rectangle: Rounded Corners 18">
              <a:extLst>
                <a:ext uri="{FF2B5EF4-FFF2-40B4-BE49-F238E27FC236}">
                  <a16:creationId xmlns:a16="http://schemas.microsoft.com/office/drawing/2014/main" id="{8FC48622-17C0-72A3-9A4E-DEE965D187BA}"/>
                </a:ext>
              </a:extLst>
            </p:cNvPr>
            <p:cNvSpPr/>
            <p:nvPr/>
          </p:nvSpPr>
          <p:spPr>
            <a:xfrm>
              <a:off x="11096673" y="2380906"/>
              <a:ext cx="1835553" cy="1871901"/>
            </a:xfrm>
            <a:prstGeom prst="roundRect">
              <a:avLst/>
            </a:prstGeom>
            <a:grp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20" name="TextBox 19">
              <a:extLst>
                <a:ext uri="{FF2B5EF4-FFF2-40B4-BE49-F238E27FC236}">
                  <a16:creationId xmlns:a16="http://schemas.microsoft.com/office/drawing/2014/main" id="{B01E2AF2-8773-50DF-AC7D-7B7B356A5C6D}"/>
                </a:ext>
              </a:extLst>
            </p:cNvPr>
            <p:cNvSpPr txBox="1"/>
            <p:nvPr/>
          </p:nvSpPr>
          <p:spPr>
            <a:xfrm>
              <a:off x="11156681" y="3410627"/>
              <a:ext cx="1695648" cy="572978"/>
            </a:xfrm>
            <a:prstGeom prst="rect">
              <a:avLst/>
            </a:prstGeom>
            <a:grp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DM Sans Medium"/>
                </a:rPr>
                <a:t>Residential</a:t>
              </a:r>
              <a:r>
                <a:rPr lang="en-US" sz="1400" b="1" kern="0">
                  <a:solidFill>
                    <a:srgbClr val="FFFFFF"/>
                  </a:solidFill>
                  <a:latin typeface="DM Sans Medium"/>
                </a:rPr>
                <a:t>  </a:t>
              </a:r>
              <a:r>
                <a:rPr kumimoji="0" lang="en-US" sz="1400" b="1" i="0" u="none" strike="noStrike" kern="0" cap="none" spc="0" normalizeH="0" baseline="0" noProof="0">
                  <a:ln>
                    <a:noFill/>
                  </a:ln>
                  <a:solidFill>
                    <a:srgbClr val="FFFFFF"/>
                  </a:solidFill>
                  <a:effectLst/>
                  <a:uLnTx/>
                  <a:uFillTx/>
                  <a:latin typeface="DM Sans Medium"/>
                </a:rPr>
                <a:t>Managed Charging Program</a:t>
              </a:r>
              <a:endParaRPr kumimoji="0" lang="en-US" sz="1400" b="1" i="0" u="sng" strike="noStrike" kern="0" cap="none" spc="0" normalizeH="0" baseline="0" noProof="0">
                <a:ln>
                  <a:noFill/>
                </a:ln>
                <a:solidFill>
                  <a:srgbClr val="FFFFFF"/>
                </a:solidFill>
                <a:effectLst/>
                <a:uLnTx/>
                <a:uFillTx/>
                <a:latin typeface="DM Sans Medium"/>
              </a:endParaRPr>
            </a:p>
          </p:txBody>
        </p:sp>
        <p:pic>
          <p:nvPicPr>
            <p:cNvPr id="21" name="Picture 20" descr="Icon&#10;&#10;Description automatically generated">
              <a:extLst>
                <a:ext uri="{FF2B5EF4-FFF2-40B4-BE49-F238E27FC236}">
                  <a16:creationId xmlns:a16="http://schemas.microsoft.com/office/drawing/2014/main" id="{AD46F8C8-426C-E3DD-C5CC-CDA3103FE8C7}"/>
                </a:ext>
              </a:extLst>
            </p:cNvPr>
            <p:cNvPicPr>
              <a:picLocks noChangeAspect="1"/>
            </p:cNvPicPr>
            <p:nvPr/>
          </p:nvPicPr>
          <p:blipFill>
            <a:blip r:embed="rId5"/>
            <a:stretch>
              <a:fillRect/>
            </a:stretch>
          </p:blipFill>
          <p:spPr>
            <a:xfrm>
              <a:off x="11598499" y="2476658"/>
              <a:ext cx="875676" cy="875676"/>
            </a:xfrm>
            <a:prstGeom prst="rect">
              <a:avLst/>
            </a:prstGeom>
            <a:grpFill/>
          </p:spPr>
        </p:pic>
      </p:grpSp>
      <p:grpSp>
        <p:nvGrpSpPr>
          <p:cNvPr id="22" name="Group 21">
            <a:extLst>
              <a:ext uri="{FF2B5EF4-FFF2-40B4-BE49-F238E27FC236}">
                <a16:creationId xmlns:a16="http://schemas.microsoft.com/office/drawing/2014/main" id="{1E6EBF45-2A86-FAED-8555-D01395A1F3E7}"/>
              </a:ext>
            </a:extLst>
          </p:cNvPr>
          <p:cNvGrpSpPr/>
          <p:nvPr/>
        </p:nvGrpSpPr>
        <p:grpSpPr>
          <a:xfrm>
            <a:off x="1127362" y="4343950"/>
            <a:ext cx="1835553" cy="1871901"/>
            <a:chOff x="4143847" y="2379234"/>
            <a:chExt cx="1835553" cy="1871901"/>
          </a:xfrm>
        </p:grpSpPr>
        <p:sp>
          <p:nvSpPr>
            <p:cNvPr id="23" name="Rectangle: Rounded Corners 22">
              <a:extLst>
                <a:ext uri="{FF2B5EF4-FFF2-40B4-BE49-F238E27FC236}">
                  <a16:creationId xmlns:a16="http://schemas.microsoft.com/office/drawing/2014/main" id="{4935B8EA-B231-136D-49C4-F9C4EC28F87C}"/>
                </a:ext>
              </a:extLst>
            </p:cNvPr>
            <p:cNvSpPr/>
            <p:nvPr/>
          </p:nvSpPr>
          <p:spPr>
            <a:xfrm>
              <a:off x="4143847" y="2379234"/>
              <a:ext cx="1835553" cy="1871901"/>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25" name="TextBox 24">
              <a:extLst>
                <a:ext uri="{FF2B5EF4-FFF2-40B4-BE49-F238E27FC236}">
                  <a16:creationId xmlns:a16="http://schemas.microsoft.com/office/drawing/2014/main" id="{560EC6E4-31A1-22F6-6685-89C31207EFD7}"/>
                </a:ext>
              </a:extLst>
            </p:cNvPr>
            <p:cNvSpPr txBox="1"/>
            <p:nvPr/>
          </p:nvSpPr>
          <p:spPr>
            <a:xfrm>
              <a:off x="4199777" y="3550021"/>
              <a:ext cx="1644537" cy="572978"/>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DM Sans Medium"/>
                </a:rPr>
                <a:t>DCFC Per-Plug Incentive</a:t>
              </a:r>
            </a:p>
          </p:txBody>
        </p:sp>
        <p:pic>
          <p:nvPicPr>
            <p:cNvPr id="26" name="Picture 25" descr="Icon&#10;&#10;Description automatically generated">
              <a:extLst>
                <a:ext uri="{FF2B5EF4-FFF2-40B4-BE49-F238E27FC236}">
                  <a16:creationId xmlns:a16="http://schemas.microsoft.com/office/drawing/2014/main" id="{66209CC0-8C7F-F459-7042-AA2D75DFABEF}"/>
                </a:ext>
              </a:extLst>
            </p:cNvPr>
            <p:cNvPicPr>
              <a:picLocks noChangeAspect="1"/>
            </p:cNvPicPr>
            <p:nvPr/>
          </p:nvPicPr>
          <p:blipFill>
            <a:blip r:embed="rId6"/>
            <a:stretch>
              <a:fillRect/>
            </a:stretch>
          </p:blipFill>
          <p:spPr>
            <a:xfrm>
              <a:off x="4785597" y="2571581"/>
              <a:ext cx="875676" cy="875676"/>
            </a:xfrm>
            <a:prstGeom prst="rect">
              <a:avLst/>
            </a:prstGeom>
          </p:spPr>
        </p:pic>
      </p:grpSp>
      <p:grpSp>
        <p:nvGrpSpPr>
          <p:cNvPr id="27" name="Group 26">
            <a:extLst>
              <a:ext uri="{FF2B5EF4-FFF2-40B4-BE49-F238E27FC236}">
                <a16:creationId xmlns:a16="http://schemas.microsoft.com/office/drawing/2014/main" id="{8EB3F3AF-EBF1-C9C2-0C9B-8E765D1A9A75}"/>
              </a:ext>
            </a:extLst>
          </p:cNvPr>
          <p:cNvGrpSpPr/>
          <p:nvPr/>
        </p:nvGrpSpPr>
        <p:grpSpPr>
          <a:xfrm>
            <a:off x="1034327" y="2220406"/>
            <a:ext cx="1871676" cy="1871901"/>
            <a:chOff x="1533684" y="2351920"/>
            <a:chExt cx="1871676" cy="1871901"/>
          </a:xfrm>
        </p:grpSpPr>
        <p:sp>
          <p:nvSpPr>
            <p:cNvPr id="28" name="Rectangle: Rounded Corners 27">
              <a:extLst>
                <a:ext uri="{FF2B5EF4-FFF2-40B4-BE49-F238E27FC236}">
                  <a16:creationId xmlns:a16="http://schemas.microsoft.com/office/drawing/2014/main" id="{838A9D7C-17D8-A96C-8AD1-C2EFDE22A341}"/>
                </a:ext>
              </a:extLst>
            </p:cNvPr>
            <p:cNvSpPr/>
            <p:nvPr/>
          </p:nvSpPr>
          <p:spPr>
            <a:xfrm>
              <a:off x="1568124" y="2351920"/>
              <a:ext cx="1835553" cy="1871901"/>
            </a:xfrm>
            <a:prstGeom prst="roundRect">
              <a:avLst/>
            </a:prstGeom>
            <a:solidFill>
              <a:srgbClr val="0785F2"/>
            </a:solid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29" name="TextBox 28">
              <a:extLst>
                <a:ext uri="{FF2B5EF4-FFF2-40B4-BE49-F238E27FC236}">
                  <a16:creationId xmlns:a16="http://schemas.microsoft.com/office/drawing/2014/main" id="{63F817C4-7C5D-F344-9581-C8AA649834A8}"/>
                </a:ext>
              </a:extLst>
            </p:cNvPr>
            <p:cNvSpPr txBox="1"/>
            <p:nvPr/>
          </p:nvSpPr>
          <p:spPr>
            <a:xfrm>
              <a:off x="1533684" y="3396326"/>
              <a:ext cx="1871676" cy="572978"/>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DM Sans Medium"/>
                </a:rPr>
                <a:t>Light-Duty Vehicle (LDV) Make-Ready </a:t>
              </a:r>
              <a:r>
                <a:rPr kumimoji="0" lang="en-US" sz="1200" b="1" i="0" u="none" strike="noStrike" kern="0" cap="none" spc="0" normalizeH="0" baseline="0" noProof="0">
                  <a:ln>
                    <a:noFill/>
                  </a:ln>
                  <a:solidFill>
                    <a:schemeClr val="bg1"/>
                  </a:solidFill>
                  <a:effectLst/>
                  <a:uLnTx/>
                  <a:uFillTx/>
                  <a:latin typeface="DM Sans Medium"/>
                </a:rPr>
                <a:t>Funding / Eligibility </a:t>
              </a:r>
              <a:r>
                <a:rPr kumimoji="0" lang="en-US" sz="1200" b="1" i="0" u="none" strike="noStrike" kern="0" cap="none" spc="0" normalizeH="0" baseline="0" noProof="0">
                  <a:ln>
                    <a:noFill/>
                  </a:ln>
                  <a:solidFill>
                    <a:srgbClr val="FFFFFF"/>
                  </a:solidFill>
                  <a:effectLst/>
                  <a:uLnTx/>
                  <a:uFillTx/>
                  <a:latin typeface="DM Sans Medium"/>
                </a:rPr>
                <a:t>(L2, DCFC)</a:t>
              </a:r>
            </a:p>
          </p:txBody>
        </p:sp>
        <p:pic>
          <p:nvPicPr>
            <p:cNvPr id="30" name="Picture 29" descr="Icon&#10;&#10;Description automatically generated">
              <a:extLst>
                <a:ext uri="{FF2B5EF4-FFF2-40B4-BE49-F238E27FC236}">
                  <a16:creationId xmlns:a16="http://schemas.microsoft.com/office/drawing/2014/main" id="{37539BDE-C032-4C3A-70D0-5267E3729B94}"/>
                </a:ext>
              </a:extLst>
            </p:cNvPr>
            <p:cNvPicPr>
              <a:picLocks noChangeAspect="1"/>
            </p:cNvPicPr>
            <p:nvPr/>
          </p:nvPicPr>
          <p:blipFill>
            <a:blip r:embed="rId6"/>
            <a:stretch>
              <a:fillRect/>
            </a:stretch>
          </p:blipFill>
          <p:spPr>
            <a:xfrm>
              <a:off x="2209874" y="2526954"/>
              <a:ext cx="875676" cy="875676"/>
            </a:xfrm>
            <a:prstGeom prst="rect">
              <a:avLst/>
            </a:prstGeom>
          </p:spPr>
        </p:pic>
      </p:grpSp>
      <p:grpSp>
        <p:nvGrpSpPr>
          <p:cNvPr id="35" name="Group 34">
            <a:extLst>
              <a:ext uri="{FF2B5EF4-FFF2-40B4-BE49-F238E27FC236}">
                <a16:creationId xmlns:a16="http://schemas.microsoft.com/office/drawing/2014/main" id="{441C7CC2-6AD7-11B9-F865-1DA67C88BB7A}"/>
              </a:ext>
            </a:extLst>
          </p:cNvPr>
          <p:cNvGrpSpPr/>
          <p:nvPr/>
        </p:nvGrpSpPr>
        <p:grpSpPr>
          <a:xfrm>
            <a:off x="5833558" y="4343950"/>
            <a:ext cx="1835553" cy="1871901"/>
            <a:chOff x="11096673" y="2380906"/>
            <a:chExt cx="1835553" cy="1871901"/>
          </a:xfrm>
          <a:solidFill>
            <a:srgbClr val="7173C7"/>
          </a:solidFill>
        </p:grpSpPr>
        <p:sp>
          <p:nvSpPr>
            <p:cNvPr id="36" name="Rectangle: Rounded Corners 35">
              <a:extLst>
                <a:ext uri="{FF2B5EF4-FFF2-40B4-BE49-F238E27FC236}">
                  <a16:creationId xmlns:a16="http://schemas.microsoft.com/office/drawing/2014/main" id="{D619C92F-9847-3151-AA16-59B515BAF454}"/>
                </a:ext>
              </a:extLst>
            </p:cNvPr>
            <p:cNvSpPr/>
            <p:nvPr/>
          </p:nvSpPr>
          <p:spPr>
            <a:xfrm>
              <a:off x="11096673" y="2380906"/>
              <a:ext cx="1835553" cy="1871901"/>
            </a:xfrm>
            <a:prstGeom prst="roundRect">
              <a:avLst/>
            </a:prstGeom>
            <a:solidFill>
              <a:srgbClr val="54B09C"/>
            </a:solid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37" name="TextBox 36">
              <a:extLst>
                <a:ext uri="{FF2B5EF4-FFF2-40B4-BE49-F238E27FC236}">
                  <a16:creationId xmlns:a16="http://schemas.microsoft.com/office/drawing/2014/main" id="{EF177B38-20E0-1C0B-AC30-A60538542C94}"/>
                </a:ext>
              </a:extLst>
            </p:cNvPr>
            <p:cNvSpPr txBox="1"/>
            <p:nvPr/>
          </p:nvSpPr>
          <p:spPr>
            <a:xfrm>
              <a:off x="11156681" y="3410627"/>
              <a:ext cx="1695648" cy="572978"/>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DM Sans Medium"/>
                </a:rPr>
                <a:t>Clean Transportation Prizes</a:t>
              </a:r>
              <a:endParaRPr kumimoji="0" lang="en-US" sz="1400" b="1" i="0" u="sng" strike="noStrike" kern="0" cap="none" spc="0" normalizeH="0" baseline="0" noProof="0">
                <a:ln>
                  <a:noFill/>
                </a:ln>
                <a:solidFill>
                  <a:srgbClr val="FFFFFF"/>
                </a:solidFill>
                <a:effectLst/>
                <a:uLnTx/>
                <a:uFillTx/>
                <a:latin typeface="DM Sans Medium"/>
              </a:endParaRPr>
            </a:p>
          </p:txBody>
        </p:sp>
      </p:grpSp>
      <p:pic>
        <p:nvPicPr>
          <p:cNvPr id="38" name="Graphic 37" descr="Cycling with solid fill">
            <a:extLst>
              <a:ext uri="{FF2B5EF4-FFF2-40B4-BE49-F238E27FC236}">
                <a16:creationId xmlns:a16="http://schemas.microsoft.com/office/drawing/2014/main" id="{35500487-8281-35A1-C0A1-7B0D9D3553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930065" y="4650742"/>
            <a:ext cx="622929" cy="622929"/>
          </a:xfrm>
          <a:prstGeom prst="rect">
            <a:avLst/>
          </a:prstGeom>
        </p:spPr>
      </p:pic>
      <p:pic>
        <p:nvPicPr>
          <p:cNvPr id="39" name="Graphic 38" descr="Bus with solid fill">
            <a:extLst>
              <a:ext uri="{FF2B5EF4-FFF2-40B4-BE49-F238E27FC236}">
                <a16:creationId xmlns:a16="http://schemas.microsoft.com/office/drawing/2014/main" id="{75F067D4-725E-3B4A-376B-1C149FBB49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983220" y="4550742"/>
            <a:ext cx="885457" cy="885457"/>
          </a:xfrm>
          <a:prstGeom prst="rect">
            <a:avLst/>
          </a:prstGeom>
        </p:spPr>
      </p:pic>
      <p:grpSp>
        <p:nvGrpSpPr>
          <p:cNvPr id="40" name="Group 39">
            <a:extLst>
              <a:ext uri="{FF2B5EF4-FFF2-40B4-BE49-F238E27FC236}">
                <a16:creationId xmlns:a16="http://schemas.microsoft.com/office/drawing/2014/main" id="{FBD2A4C4-7581-8E94-EDBE-2804278B6430}"/>
              </a:ext>
            </a:extLst>
          </p:cNvPr>
          <p:cNvGrpSpPr/>
          <p:nvPr/>
        </p:nvGrpSpPr>
        <p:grpSpPr>
          <a:xfrm>
            <a:off x="11458927" y="2236326"/>
            <a:ext cx="1835553" cy="1871901"/>
            <a:chOff x="8832298" y="2343079"/>
            <a:chExt cx="1835553" cy="1871901"/>
          </a:xfrm>
          <a:solidFill>
            <a:schemeClr val="tx2"/>
          </a:solidFill>
        </p:grpSpPr>
        <p:sp>
          <p:nvSpPr>
            <p:cNvPr id="41" name="Rectangle: Rounded Corners 40">
              <a:extLst>
                <a:ext uri="{FF2B5EF4-FFF2-40B4-BE49-F238E27FC236}">
                  <a16:creationId xmlns:a16="http://schemas.microsoft.com/office/drawing/2014/main" id="{CB594BBD-AE08-F6C2-D9BA-A66713E57446}"/>
                </a:ext>
              </a:extLst>
            </p:cNvPr>
            <p:cNvSpPr/>
            <p:nvPr/>
          </p:nvSpPr>
          <p:spPr>
            <a:xfrm>
              <a:off x="8832298" y="2343079"/>
              <a:ext cx="1835553" cy="1871901"/>
            </a:xfrm>
            <a:prstGeom prst="roundRect">
              <a:avLst/>
            </a:prstGeom>
            <a:grp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45" name="TextBox 44">
              <a:extLst>
                <a:ext uri="{FF2B5EF4-FFF2-40B4-BE49-F238E27FC236}">
                  <a16:creationId xmlns:a16="http://schemas.microsoft.com/office/drawing/2014/main" id="{02E2C6F4-0B45-EB57-32A6-DF19B822E235}"/>
                </a:ext>
              </a:extLst>
            </p:cNvPr>
            <p:cNvSpPr txBox="1"/>
            <p:nvPr/>
          </p:nvSpPr>
          <p:spPr>
            <a:xfrm>
              <a:off x="9071987" y="3419828"/>
              <a:ext cx="1459733" cy="572979"/>
            </a:xfrm>
            <a:prstGeom prst="rect">
              <a:avLst/>
            </a:prstGeom>
            <a:grp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FFFFFF"/>
                  </a:solidFill>
                  <a:effectLst/>
                  <a:uLnTx/>
                  <a:uFillTx/>
                  <a:latin typeface="DM Sans Medium"/>
                </a:rPr>
                <a:t>Federal NEVI Formula Funding</a:t>
              </a:r>
              <a:endParaRPr kumimoji="0" lang="en-US" sz="1200" b="1" i="0" u="sng" strike="noStrike" kern="0" cap="none" spc="0" normalizeH="0" baseline="0" noProof="0">
                <a:ln>
                  <a:noFill/>
                </a:ln>
                <a:solidFill>
                  <a:srgbClr val="FFFFFF"/>
                </a:solidFill>
                <a:effectLst/>
                <a:uLnTx/>
                <a:uFillTx/>
                <a:latin typeface="DM Sans Medium"/>
              </a:endParaRPr>
            </a:p>
          </p:txBody>
        </p:sp>
      </p:grpSp>
      <p:grpSp>
        <p:nvGrpSpPr>
          <p:cNvPr id="46" name="Group 45">
            <a:extLst>
              <a:ext uri="{FF2B5EF4-FFF2-40B4-BE49-F238E27FC236}">
                <a16:creationId xmlns:a16="http://schemas.microsoft.com/office/drawing/2014/main" id="{E959136D-B086-63DD-A85C-063800BA341E}"/>
              </a:ext>
            </a:extLst>
          </p:cNvPr>
          <p:cNvGrpSpPr/>
          <p:nvPr/>
        </p:nvGrpSpPr>
        <p:grpSpPr>
          <a:xfrm>
            <a:off x="11458927" y="4359870"/>
            <a:ext cx="1835553" cy="1871901"/>
            <a:chOff x="11096673" y="2380906"/>
            <a:chExt cx="1835553" cy="1871901"/>
          </a:xfrm>
          <a:solidFill>
            <a:srgbClr val="7173C7"/>
          </a:solidFill>
        </p:grpSpPr>
        <p:sp>
          <p:nvSpPr>
            <p:cNvPr id="47" name="Rectangle: Rounded Corners 46">
              <a:extLst>
                <a:ext uri="{FF2B5EF4-FFF2-40B4-BE49-F238E27FC236}">
                  <a16:creationId xmlns:a16="http://schemas.microsoft.com/office/drawing/2014/main" id="{E84DF2BA-AA0A-FB10-F259-1FD26A80197C}"/>
                </a:ext>
              </a:extLst>
            </p:cNvPr>
            <p:cNvSpPr/>
            <p:nvPr/>
          </p:nvSpPr>
          <p:spPr>
            <a:xfrm>
              <a:off x="11096673" y="2380906"/>
              <a:ext cx="1835553" cy="1871901"/>
            </a:xfrm>
            <a:prstGeom prst="roundRect">
              <a:avLst/>
            </a:prstGeom>
            <a:grp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48" name="TextBox 47">
              <a:extLst>
                <a:ext uri="{FF2B5EF4-FFF2-40B4-BE49-F238E27FC236}">
                  <a16:creationId xmlns:a16="http://schemas.microsoft.com/office/drawing/2014/main" id="{DDBEBC24-5E09-C19A-3656-351D62BE428E}"/>
                </a:ext>
              </a:extLst>
            </p:cNvPr>
            <p:cNvSpPr txBox="1"/>
            <p:nvPr/>
          </p:nvSpPr>
          <p:spPr>
            <a:xfrm>
              <a:off x="11156681" y="3410627"/>
              <a:ext cx="1695648" cy="572978"/>
            </a:xfrm>
            <a:prstGeom prst="rect">
              <a:avLst/>
            </a:prstGeom>
            <a:grp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lang="en-US" sz="1400" b="1" kern="0">
                  <a:solidFill>
                    <a:srgbClr val="FFFFFF"/>
                  </a:solidFill>
                  <a:latin typeface="DM Sans Medium"/>
                </a:rPr>
                <a:t>2035 100% Electric School Bus Mandate</a:t>
              </a:r>
              <a:endParaRPr kumimoji="0" lang="en-US" sz="1400" b="1" i="0" u="sng" strike="noStrike" kern="0" cap="none" spc="0" normalizeH="0" baseline="0" noProof="0">
                <a:ln>
                  <a:noFill/>
                </a:ln>
                <a:solidFill>
                  <a:srgbClr val="FFFFFF"/>
                </a:solidFill>
                <a:effectLst/>
                <a:uLnTx/>
                <a:uFillTx/>
                <a:latin typeface="DM Sans Medium"/>
              </a:endParaRPr>
            </a:p>
          </p:txBody>
        </p:sp>
      </p:grpSp>
      <p:grpSp>
        <p:nvGrpSpPr>
          <p:cNvPr id="50" name="Group 49">
            <a:extLst>
              <a:ext uri="{FF2B5EF4-FFF2-40B4-BE49-F238E27FC236}">
                <a16:creationId xmlns:a16="http://schemas.microsoft.com/office/drawing/2014/main" id="{2027925E-4695-73D6-A57B-E94B7705FFFE}"/>
              </a:ext>
            </a:extLst>
          </p:cNvPr>
          <p:cNvGrpSpPr/>
          <p:nvPr/>
        </p:nvGrpSpPr>
        <p:grpSpPr>
          <a:xfrm>
            <a:off x="9134956" y="4359870"/>
            <a:ext cx="1835553" cy="1871901"/>
            <a:chOff x="4143847" y="2379234"/>
            <a:chExt cx="1835553" cy="1871901"/>
          </a:xfrm>
        </p:grpSpPr>
        <p:sp>
          <p:nvSpPr>
            <p:cNvPr id="51" name="Rectangle: Rounded Corners 50">
              <a:extLst>
                <a:ext uri="{FF2B5EF4-FFF2-40B4-BE49-F238E27FC236}">
                  <a16:creationId xmlns:a16="http://schemas.microsoft.com/office/drawing/2014/main" id="{F65890B5-245C-35E3-08A5-FBD055D6003D}"/>
                </a:ext>
              </a:extLst>
            </p:cNvPr>
            <p:cNvSpPr/>
            <p:nvPr/>
          </p:nvSpPr>
          <p:spPr>
            <a:xfrm>
              <a:off x="4143847" y="2379234"/>
              <a:ext cx="1835553" cy="1871901"/>
            </a:xfrm>
            <a:prstGeom prst="roundRect">
              <a:avLst/>
            </a:prstGeom>
            <a:solidFill>
              <a:srgbClr val="002060"/>
            </a:solidFill>
            <a:ln w="12700" cap="flat" cmpd="sng" algn="ctr">
              <a:no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52" name="TextBox 51">
              <a:extLst>
                <a:ext uri="{FF2B5EF4-FFF2-40B4-BE49-F238E27FC236}">
                  <a16:creationId xmlns:a16="http://schemas.microsoft.com/office/drawing/2014/main" id="{9E1AFE7C-46B8-0BA6-FF43-332941089BFD}"/>
                </a:ext>
              </a:extLst>
            </p:cNvPr>
            <p:cNvSpPr txBox="1"/>
            <p:nvPr/>
          </p:nvSpPr>
          <p:spPr>
            <a:xfrm>
              <a:off x="4199777" y="3550021"/>
              <a:ext cx="1779623" cy="572978"/>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lang="en-US" sz="1400" b="1" kern="0">
                  <a:solidFill>
                    <a:srgbClr val="FFFFFF"/>
                  </a:solidFill>
                  <a:latin typeface="DM Sans Medium"/>
                </a:rPr>
                <a:t>DCFC EV Rate Design Legislation</a:t>
              </a:r>
              <a:endParaRPr kumimoji="0" lang="en-US" sz="1400" b="1" i="0" u="none" strike="noStrike" kern="0" cap="none" spc="0" normalizeH="0" baseline="0" noProof="0">
                <a:ln>
                  <a:noFill/>
                </a:ln>
                <a:solidFill>
                  <a:srgbClr val="FFFFFF"/>
                </a:solidFill>
                <a:effectLst/>
                <a:uLnTx/>
                <a:uFillTx/>
                <a:latin typeface="DM Sans Medium"/>
              </a:endParaRPr>
            </a:p>
          </p:txBody>
        </p:sp>
      </p:grpSp>
      <p:grpSp>
        <p:nvGrpSpPr>
          <p:cNvPr id="54" name="Group 53">
            <a:extLst>
              <a:ext uri="{FF2B5EF4-FFF2-40B4-BE49-F238E27FC236}">
                <a16:creationId xmlns:a16="http://schemas.microsoft.com/office/drawing/2014/main" id="{019BDB9C-E23C-5A47-1964-2089042F9DBC}"/>
              </a:ext>
            </a:extLst>
          </p:cNvPr>
          <p:cNvGrpSpPr/>
          <p:nvPr/>
        </p:nvGrpSpPr>
        <p:grpSpPr>
          <a:xfrm>
            <a:off x="9072422" y="2236326"/>
            <a:ext cx="1871676" cy="1871901"/>
            <a:chOff x="1564185" y="2351920"/>
            <a:chExt cx="1871676" cy="1871901"/>
          </a:xfrm>
        </p:grpSpPr>
        <p:sp>
          <p:nvSpPr>
            <p:cNvPr id="55" name="Rectangle: Rounded Corners 54">
              <a:extLst>
                <a:ext uri="{FF2B5EF4-FFF2-40B4-BE49-F238E27FC236}">
                  <a16:creationId xmlns:a16="http://schemas.microsoft.com/office/drawing/2014/main" id="{5CE7A063-FCB0-3499-E9EB-BF061C5355AE}"/>
                </a:ext>
              </a:extLst>
            </p:cNvPr>
            <p:cNvSpPr/>
            <p:nvPr/>
          </p:nvSpPr>
          <p:spPr>
            <a:xfrm>
              <a:off x="1568124" y="2351920"/>
              <a:ext cx="1835553" cy="1871901"/>
            </a:xfrm>
            <a:prstGeom prst="roundRect">
              <a:avLst/>
            </a:prstGeom>
            <a:solidFill>
              <a:srgbClr val="0785F2"/>
            </a:solidFill>
            <a:ln w="12700" cap="flat" cmpd="sng" algn="ctr">
              <a:solidFill>
                <a:srgbClr val="002060"/>
              </a:solidFill>
              <a:prstDash val="solid"/>
              <a:miter lim="800000"/>
            </a:ln>
            <a:effectLst/>
          </p:spPr>
          <p:txBody>
            <a:bodyPr rtlCol="0" anchor="ctr"/>
            <a:lstStyle/>
            <a:p>
              <a:pPr marL="0" marR="0" lvl="0" indent="0" algn="ctr" defTabSz="380985"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rgbClr val="FFFFFF"/>
                </a:solidFill>
                <a:effectLst/>
                <a:uLnTx/>
                <a:uFillTx/>
                <a:latin typeface="DM Sans Medium"/>
                <a:ea typeface="+mn-ea"/>
                <a:cs typeface="+mn-cs"/>
              </a:endParaRPr>
            </a:p>
          </p:txBody>
        </p:sp>
        <p:sp>
          <p:nvSpPr>
            <p:cNvPr id="56" name="TextBox 55">
              <a:extLst>
                <a:ext uri="{FF2B5EF4-FFF2-40B4-BE49-F238E27FC236}">
                  <a16:creationId xmlns:a16="http://schemas.microsoft.com/office/drawing/2014/main" id="{A5DEB767-E296-A9C8-DA42-E5333EAD2EA3}"/>
                </a:ext>
              </a:extLst>
            </p:cNvPr>
            <p:cNvSpPr txBox="1"/>
            <p:nvPr/>
          </p:nvSpPr>
          <p:spPr>
            <a:xfrm>
              <a:off x="1564185" y="3585293"/>
              <a:ext cx="1871676" cy="572978"/>
            </a:xfrm>
            <a:prstGeom prst="rect">
              <a:avLst/>
            </a:prstGeom>
            <a:noFill/>
          </p:spPr>
          <p:txBody>
            <a:bodyPr wrap="square" rtlCol="0">
              <a:noAutofit/>
            </a:bodyPr>
            <a:lstStyle/>
            <a:p>
              <a:pPr marL="0" marR="0" lvl="0" indent="0" algn="ctr" defTabSz="380985"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FFFFFF"/>
                  </a:solidFill>
                  <a:effectLst/>
                  <a:uLnTx/>
                  <a:uFillTx/>
                  <a:latin typeface="DM Sans Medium"/>
                </a:rPr>
                <a:t>2035 100% </a:t>
              </a:r>
              <a:r>
                <a:rPr lang="en-US" sz="1400" b="1" kern="0">
                  <a:solidFill>
                    <a:srgbClr val="FFFFFF"/>
                  </a:solidFill>
                  <a:latin typeface="DM Sans Medium"/>
                </a:rPr>
                <a:t>ZEV Sales </a:t>
              </a:r>
              <a:r>
                <a:rPr kumimoji="0" lang="en-US" sz="1400" b="1" i="0" u="none" strike="noStrike" kern="0" cap="none" spc="0" normalizeH="0" baseline="0" noProof="0">
                  <a:ln>
                    <a:noFill/>
                  </a:ln>
                  <a:solidFill>
                    <a:srgbClr val="FFFFFF"/>
                  </a:solidFill>
                  <a:effectLst/>
                  <a:uLnTx/>
                  <a:uFillTx/>
                  <a:latin typeface="DM Sans Medium"/>
                </a:rPr>
                <a:t>Mandate</a:t>
              </a:r>
            </a:p>
          </p:txBody>
        </p:sp>
      </p:grpSp>
      <p:pic>
        <p:nvPicPr>
          <p:cNvPr id="58" name="Picture 57" descr="Icon&#10;&#10;Description automatically generated">
            <a:extLst>
              <a:ext uri="{FF2B5EF4-FFF2-40B4-BE49-F238E27FC236}">
                <a16:creationId xmlns:a16="http://schemas.microsoft.com/office/drawing/2014/main" id="{A177D543-6A25-3D16-983C-C5A77F7A4510}"/>
              </a:ext>
            </a:extLst>
          </p:cNvPr>
          <p:cNvPicPr>
            <a:picLocks noChangeAspect="1"/>
          </p:cNvPicPr>
          <p:nvPr/>
        </p:nvPicPr>
        <p:blipFill>
          <a:blip r:embed="rId6"/>
          <a:stretch>
            <a:fillRect/>
          </a:stretch>
        </p:blipFill>
        <p:spPr>
          <a:xfrm>
            <a:off x="9696944" y="4552217"/>
            <a:ext cx="875676" cy="875676"/>
          </a:xfrm>
          <a:prstGeom prst="rect">
            <a:avLst/>
          </a:prstGeom>
        </p:spPr>
      </p:pic>
      <p:pic>
        <p:nvPicPr>
          <p:cNvPr id="59" name="Picture 58" descr="Icon&#10;&#10;Description automatically generated">
            <a:extLst>
              <a:ext uri="{FF2B5EF4-FFF2-40B4-BE49-F238E27FC236}">
                <a16:creationId xmlns:a16="http://schemas.microsoft.com/office/drawing/2014/main" id="{C630C3D0-CB57-6ABD-4086-9BBA00B54748}"/>
              </a:ext>
            </a:extLst>
          </p:cNvPr>
          <p:cNvPicPr>
            <a:picLocks noChangeAspect="1"/>
          </p:cNvPicPr>
          <p:nvPr/>
        </p:nvPicPr>
        <p:blipFill>
          <a:blip r:embed="rId3"/>
          <a:stretch>
            <a:fillRect/>
          </a:stretch>
        </p:blipFill>
        <p:spPr>
          <a:xfrm>
            <a:off x="9662235" y="2558645"/>
            <a:ext cx="836924" cy="836924"/>
          </a:xfrm>
          <a:prstGeom prst="rect">
            <a:avLst/>
          </a:prstGeom>
        </p:spPr>
      </p:pic>
      <p:pic>
        <p:nvPicPr>
          <p:cNvPr id="61" name="Graphic 60" descr="Map with pin with solid fill">
            <a:extLst>
              <a:ext uri="{FF2B5EF4-FFF2-40B4-BE49-F238E27FC236}">
                <a16:creationId xmlns:a16="http://schemas.microsoft.com/office/drawing/2014/main" id="{CC8EDAB4-752F-8E9F-9D13-D262BE0E607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1971283" y="2302049"/>
            <a:ext cx="914400" cy="914400"/>
          </a:xfrm>
          <a:prstGeom prst="rect">
            <a:avLst/>
          </a:prstGeom>
        </p:spPr>
      </p:pic>
      <p:sp>
        <p:nvSpPr>
          <p:cNvPr id="63" name="TextBox 62">
            <a:extLst>
              <a:ext uri="{FF2B5EF4-FFF2-40B4-BE49-F238E27FC236}">
                <a16:creationId xmlns:a16="http://schemas.microsoft.com/office/drawing/2014/main" id="{AACBA805-AC4F-35C0-B7F3-B5A1519BF4C3}"/>
              </a:ext>
            </a:extLst>
          </p:cNvPr>
          <p:cNvSpPr txBox="1"/>
          <p:nvPr/>
        </p:nvSpPr>
        <p:spPr>
          <a:xfrm>
            <a:off x="10247504" y="6386234"/>
            <a:ext cx="2967079" cy="523220"/>
          </a:xfrm>
          <a:prstGeom prst="rect">
            <a:avLst/>
          </a:prstGeom>
          <a:noFill/>
        </p:spPr>
        <p:txBody>
          <a:bodyPr wrap="square" rtlCol="0">
            <a:spAutoFit/>
          </a:bodyPr>
          <a:lstStyle/>
          <a:p>
            <a:r>
              <a:rPr lang="en-US" sz="2800" i="1">
                <a:latin typeface="DM Sans" pitchFamily="2" charset="0"/>
              </a:rPr>
              <a:t>State Policy</a:t>
            </a:r>
          </a:p>
        </p:txBody>
      </p:sp>
      <p:sp>
        <p:nvSpPr>
          <p:cNvPr id="65" name="TextBox 64">
            <a:extLst>
              <a:ext uri="{FF2B5EF4-FFF2-40B4-BE49-F238E27FC236}">
                <a16:creationId xmlns:a16="http://schemas.microsoft.com/office/drawing/2014/main" id="{7823C420-F2EE-EDDD-60F1-7AF9AEA049DD}"/>
              </a:ext>
            </a:extLst>
          </p:cNvPr>
          <p:cNvSpPr txBox="1"/>
          <p:nvPr/>
        </p:nvSpPr>
        <p:spPr>
          <a:xfrm>
            <a:off x="3221848" y="6370933"/>
            <a:ext cx="2967079" cy="523220"/>
          </a:xfrm>
          <a:prstGeom prst="rect">
            <a:avLst/>
          </a:prstGeom>
          <a:noFill/>
        </p:spPr>
        <p:txBody>
          <a:bodyPr wrap="square" rtlCol="0">
            <a:spAutoFit/>
          </a:bodyPr>
          <a:lstStyle/>
          <a:p>
            <a:r>
              <a:rPr lang="en-US" sz="2800" i="1">
                <a:latin typeface="DM Sans" pitchFamily="2" charset="0"/>
              </a:rPr>
              <a:t>Programs</a:t>
            </a:r>
          </a:p>
        </p:txBody>
      </p:sp>
      <p:pic>
        <p:nvPicPr>
          <p:cNvPr id="66" name="Graphic 65" descr="Bus with solid fill">
            <a:extLst>
              <a:ext uri="{FF2B5EF4-FFF2-40B4-BE49-F238E27FC236}">
                <a16:creationId xmlns:a16="http://schemas.microsoft.com/office/drawing/2014/main" id="{0CD63924-1B98-F571-CBEC-C53732E0D82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933974" y="4536297"/>
            <a:ext cx="885457" cy="885457"/>
          </a:xfrm>
          <a:prstGeom prst="rect">
            <a:avLst/>
          </a:prstGeom>
        </p:spPr>
      </p:pic>
      <p:sp>
        <p:nvSpPr>
          <p:cNvPr id="67" name="Content Placeholder 2">
            <a:extLst>
              <a:ext uri="{FF2B5EF4-FFF2-40B4-BE49-F238E27FC236}">
                <a16:creationId xmlns:a16="http://schemas.microsoft.com/office/drawing/2014/main" id="{1D4BF18E-0E50-9D46-5B90-E81E6E40B894}"/>
              </a:ext>
            </a:extLst>
          </p:cNvPr>
          <p:cNvSpPr txBox="1">
            <a:spLocks/>
          </p:cNvSpPr>
          <p:nvPr/>
        </p:nvSpPr>
        <p:spPr>
          <a:xfrm>
            <a:off x="774552" y="1022245"/>
            <a:ext cx="13150147" cy="75607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br>
              <a:rPr lang="en-US" sz="960" b="1">
                <a:latin typeface="DM Sans" pitchFamily="2" charset="77"/>
                <a:ea typeface="Open Sans" panose="020B0606030504020204" pitchFamily="34" charset="0"/>
                <a:cs typeface="Open Sans" panose="020B0606030504020204" pitchFamily="34" charset="0"/>
              </a:rPr>
            </a:br>
            <a:r>
              <a:rPr lang="en-US" sz="2100" b="1">
                <a:solidFill>
                  <a:schemeClr val="bg1"/>
                </a:solidFill>
                <a:latin typeface="DM Sans"/>
                <a:ea typeface="Open Sans"/>
                <a:cs typeface="Open Sans"/>
              </a:rPr>
              <a:t>Utilities have an important role to play in meeting the many policy and program goals</a:t>
            </a:r>
          </a:p>
        </p:txBody>
      </p:sp>
    </p:spTree>
    <p:extLst>
      <p:ext uri="{BB962C8B-B14F-4D97-AF65-F5344CB8AC3E}">
        <p14:creationId xmlns:p14="http://schemas.microsoft.com/office/powerpoint/2010/main" val="1248514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Make-Ready Program Mid-Point Review Progress</a:t>
            </a:r>
            <a:endParaRPr lang="en-US" sz="3350" b="1">
              <a:latin typeface="DM Sans"/>
            </a:endParaRPr>
          </a:p>
        </p:txBody>
      </p:sp>
      <p:cxnSp>
        <p:nvCxnSpPr>
          <p:cNvPr id="5" name="Straight Arrow Connector 4">
            <a:extLst>
              <a:ext uri="{FF2B5EF4-FFF2-40B4-BE49-F238E27FC236}">
                <a16:creationId xmlns:a16="http://schemas.microsoft.com/office/drawing/2014/main" id="{CE8A728D-FA47-A1F0-3E13-E7C07AEC4A39}"/>
              </a:ext>
            </a:extLst>
          </p:cNvPr>
          <p:cNvCxnSpPr>
            <a:cxnSpLocks/>
          </p:cNvCxnSpPr>
          <p:nvPr/>
        </p:nvCxnSpPr>
        <p:spPr>
          <a:xfrm>
            <a:off x="758539" y="4399261"/>
            <a:ext cx="12913111" cy="182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CDC71B2-21E8-AA64-EB7D-AD4A4C001E6C}"/>
              </a:ext>
            </a:extLst>
          </p:cNvPr>
          <p:cNvSpPr txBox="1"/>
          <p:nvPr/>
        </p:nvSpPr>
        <p:spPr>
          <a:xfrm>
            <a:off x="844063" y="3161721"/>
            <a:ext cx="192049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September 20</a:t>
            </a:r>
            <a:endParaRPr lang="en-US" sz="1400" b="1">
              <a:latin typeface="DM Sans"/>
            </a:endParaRPr>
          </a:p>
          <a:p>
            <a:pPr algn="ctr"/>
            <a:r>
              <a:rPr lang="en-US" sz="1400">
                <a:latin typeface="DM Sans"/>
                <a:cs typeface="Calibri"/>
              </a:rPr>
              <a:t>Mid-Point Review Kickoff Stakeholder Session</a:t>
            </a:r>
            <a:endParaRPr lang="en-US" sz="1400">
              <a:latin typeface="DM Sans"/>
            </a:endParaRPr>
          </a:p>
        </p:txBody>
      </p:sp>
      <p:sp>
        <p:nvSpPr>
          <p:cNvPr id="7" name="TextBox 6">
            <a:extLst>
              <a:ext uri="{FF2B5EF4-FFF2-40B4-BE49-F238E27FC236}">
                <a16:creationId xmlns:a16="http://schemas.microsoft.com/office/drawing/2014/main" id="{44B2E21A-717E-273C-2906-7E72334D8DAF}"/>
              </a:ext>
            </a:extLst>
          </p:cNvPr>
          <p:cNvSpPr txBox="1"/>
          <p:nvPr/>
        </p:nvSpPr>
        <p:spPr>
          <a:xfrm>
            <a:off x="2399993" y="4655131"/>
            <a:ext cx="179534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October 3</a:t>
            </a:r>
            <a:endParaRPr lang="en-US" sz="1400" b="1">
              <a:latin typeface="DM Sans"/>
            </a:endParaRPr>
          </a:p>
          <a:p>
            <a:pPr algn="ctr"/>
            <a:r>
              <a:rPr lang="en-US" sz="1400">
                <a:latin typeface="DM Sans"/>
                <a:cs typeface="Calibri"/>
              </a:rPr>
              <a:t>End of Public Comment Period</a:t>
            </a:r>
            <a:endParaRPr lang="en-US" sz="1400"/>
          </a:p>
        </p:txBody>
      </p:sp>
      <p:sp>
        <p:nvSpPr>
          <p:cNvPr id="9" name="TextBox 8">
            <a:extLst>
              <a:ext uri="{FF2B5EF4-FFF2-40B4-BE49-F238E27FC236}">
                <a16:creationId xmlns:a16="http://schemas.microsoft.com/office/drawing/2014/main" id="{922968AF-644A-88C9-0F3D-58E5CC07DBE2}"/>
              </a:ext>
            </a:extLst>
          </p:cNvPr>
          <p:cNvSpPr txBox="1"/>
          <p:nvPr/>
        </p:nvSpPr>
        <p:spPr>
          <a:xfrm>
            <a:off x="3741616" y="3079254"/>
            <a:ext cx="182945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November 18</a:t>
            </a:r>
          </a:p>
          <a:p>
            <a:pPr algn="ctr"/>
            <a:r>
              <a:rPr lang="en-US" sz="1400">
                <a:latin typeface="DM Sans"/>
                <a:cs typeface="Calibri"/>
              </a:rPr>
              <a:t>Tech Conference 1:</a:t>
            </a:r>
          </a:p>
          <a:p>
            <a:pPr algn="ctr"/>
            <a:r>
              <a:rPr lang="en-US" sz="1400" i="1">
                <a:latin typeface="DM Sans"/>
                <a:cs typeface="Calibri"/>
              </a:rPr>
              <a:t>NREL Study and Incentive Baselines</a:t>
            </a:r>
            <a:endParaRPr lang="en-US" sz="1400" i="1">
              <a:latin typeface="DM Sans"/>
            </a:endParaRPr>
          </a:p>
        </p:txBody>
      </p:sp>
      <p:sp>
        <p:nvSpPr>
          <p:cNvPr id="10" name="TextBox 9">
            <a:extLst>
              <a:ext uri="{FF2B5EF4-FFF2-40B4-BE49-F238E27FC236}">
                <a16:creationId xmlns:a16="http://schemas.microsoft.com/office/drawing/2014/main" id="{FA1BB537-1D71-FE4F-84DA-48C1E4567D1B}"/>
              </a:ext>
            </a:extLst>
          </p:cNvPr>
          <p:cNvSpPr txBox="1"/>
          <p:nvPr/>
        </p:nvSpPr>
        <p:spPr>
          <a:xfrm>
            <a:off x="5253382" y="4655132"/>
            <a:ext cx="1795345"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November 29</a:t>
            </a:r>
            <a:endParaRPr lang="en-US" sz="1400" b="1">
              <a:latin typeface="DM Sans"/>
            </a:endParaRPr>
          </a:p>
          <a:p>
            <a:pPr algn="ctr"/>
            <a:r>
              <a:rPr lang="en-US" sz="1400">
                <a:latin typeface="DM Sans"/>
                <a:cs typeface="Calibri"/>
              </a:rPr>
              <a:t>Tech Conference 2:</a:t>
            </a:r>
          </a:p>
          <a:p>
            <a:pPr algn="ctr"/>
            <a:r>
              <a:rPr lang="en-US" sz="1400" i="1">
                <a:latin typeface="DM Sans"/>
                <a:cs typeface="Calibri"/>
              </a:rPr>
              <a:t>Reporting Data and Vehicle-Grid Integration</a:t>
            </a:r>
            <a:endParaRPr lang="en-US" sz="1400" i="1">
              <a:latin typeface="DM Sans"/>
            </a:endParaRPr>
          </a:p>
        </p:txBody>
      </p:sp>
      <p:sp>
        <p:nvSpPr>
          <p:cNvPr id="11" name="TextBox 10">
            <a:extLst>
              <a:ext uri="{FF2B5EF4-FFF2-40B4-BE49-F238E27FC236}">
                <a16:creationId xmlns:a16="http://schemas.microsoft.com/office/drawing/2014/main" id="{E950D1CD-C593-DFC2-BAB0-F4CEC3202882}"/>
              </a:ext>
            </a:extLst>
          </p:cNvPr>
          <p:cNvSpPr txBox="1"/>
          <p:nvPr/>
        </p:nvSpPr>
        <p:spPr>
          <a:xfrm>
            <a:off x="6712768" y="2725916"/>
            <a:ext cx="2207941"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December 1</a:t>
            </a:r>
            <a:endParaRPr lang="en-US" sz="1400" b="1">
              <a:latin typeface="DM Sans"/>
            </a:endParaRPr>
          </a:p>
          <a:p>
            <a:pPr algn="ctr"/>
            <a:r>
              <a:rPr lang="en-US" sz="1400">
                <a:latin typeface="DM Sans"/>
                <a:cs typeface="Calibri"/>
              </a:rPr>
              <a:t>Tech Conference 3: </a:t>
            </a:r>
            <a:r>
              <a:rPr lang="en-US" sz="1400" i="1">
                <a:latin typeface="DM Sans"/>
                <a:cs typeface="Calibri"/>
              </a:rPr>
              <a:t>Disadvantaged Communities and Medium- and Heavy-Duty Vehicles</a:t>
            </a:r>
            <a:endParaRPr lang="en-US" sz="1400" i="1">
              <a:latin typeface="DM Sans"/>
            </a:endParaRPr>
          </a:p>
        </p:txBody>
      </p:sp>
      <p:sp>
        <p:nvSpPr>
          <p:cNvPr id="12" name="Oval 11">
            <a:extLst>
              <a:ext uri="{FF2B5EF4-FFF2-40B4-BE49-F238E27FC236}">
                <a16:creationId xmlns:a16="http://schemas.microsoft.com/office/drawing/2014/main" id="{7D174991-60D5-4FBA-AC9F-CFB345A2A31E}"/>
              </a:ext>
            </a:extLst>
          </p:cNvPr>
          <p:cNvSpPr/>
          <p:nvPr/>
        </p:nvSpPr>
        <p:spPr>
          <a:xfrm>
            <a:off x="7627169" y="4200745"/>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a:extLst>
              <a:ext uri="{FF2B5EF4-FFF2-40B4-BE49-F238E27FC236}">
                <a16:creationId xmlns:a16="http://schemas.microsoft.com/office/drawing/2014/main" id="{B51455E3-DBED-6B9D-A42C-EF811E08CF6C}"/>
              </a:ext>
            </a:extLst>
          </p:cNvPr>
          <p:cNvSpPr/>
          <p:nvPr/>
        </p:nvSpPr>
        <p:spPr>
          <a:xfrm>
            <a:off x="6019364" y="4200745"/>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a:extLst>
              <a:ext uri="{FF2B5EF4-FFF2-40B4-BE49-F238E27FC236}">
                <a16:creationId xmlns:a16="http://schemas.microsoft.com/office/drawing/2014/main" id="{86E09156-AA4E-C4F5-5723-27A6F0044262}"/>
              </a:ext>
            </a:extLst>
          </p:cNvPr>
          <p:cNvSpPr/>
          <p:nvPr/>
        </p:nvSpPr>
        <p:spPr>
          <a:xfrm>
            <a:off x="4428039" y="4200744"/>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Oval 14">
            <a:extLst>
              <a:ext uri="{FF2B5EF4-FFF2-40B4-BE49-F238E27FC236}">
                <a16:creationId xmlns:a16="http://schemas.microsoft.com/office/drawing/2014/main" id="{D8D9DF8B-2DCB-99B1-9E70-C81F737E0327}"/>
              </a:ext>
            </a:extLst>
          </p:cNvPr>
          <p:cNvSpPr/>
          <p:nvPr/>
        </p:nvSpPr>
        <p:spPr>
          <a:xfrm>
            <a:off x="3105706" y="4200745"/>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Oval 15">
            <a:extLst>
              <a:ext uri="{FF2B5EF4-FFF2-40B4-BE49-F238E27FC236}">
                <a16:creationId xmlns:a16="http://schemas.microsoft.com/office/drawing/2014/main" id="{CD303DDA-5C23-6CC2-45B9-44E96BB3298F}"/>
              </a:ext>
            </a:extLst>
          </p:cNvPr>
          <p:cNvSpPr/>
          <p:nvPr/>
        </p:nvSpPr>
        <p:spPr>
          <a:xfrm>
            <a:off x="1614739" y="4200744"/>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Box 2">
            <a:extLst>
              <a:ext uri="{FF2B5EF4-FFF2-40B4-BE49-F238E27FC236}">
                <a16:creationId xmlns:a16="http://schemas.microsoft.com/office/drawing/2014/main" id="{8D53667C-C16F-B655-16C0-B0714780943E}"/>
              </a:ext>
            </a:extLst>
          </p:cNvPr>
          <p:cNvSpPr txBox="1"/>
          <p:nvPr/>
        </p:nvSpPr>
        <p:spPr>
          <a:xfrm>
            <a:off x="8281243" y="4689070"/>
            <a:ext cx="1795345"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January 4</a:t>
            </a:r>
            <a:endParaRPr lang="en-US" sz="1400" b="1">
              <a:latin typeface="DM Sans"/>
            </a:endParaRPr>
          </a:p>
          <a:p>
            <a:pPr algn="ctr"/>
            <a:r>
              <a:rPr lang="en-US" sz="1400">
                <a:latin typeface="DM Sans"/>
                <a:cs typeface="Calibri"/>
              </a:rPr>
              <a:t>Staff Recommendations Whitepaper Filed</a:t>
            </a:r>
            <a:endParaRPr lang="en-US" sz="1400">
              <a:latin typeface="DM Sans"/>
            </a:endParaRPr>
          </a:p>
        </p:txBody>
      </p:sp>
      <p:sp>
        <p:nvSpPr>
          <p:cNvPr id="22" name="TextBox 21">
            <a:extLst>
              <a:ext uri="{FF2B5EF4-FFF2-40B4-BE49-F238E27FC236}">
                <a16:creationId xmlns:a16="http://schemas.microsoft.com/office/drawing/2014/main" id="{8F9C4EB5-F232-8532-12CE-89785E3BA9B7}"/>
              </a:ext>
            </a:extLst>
          </p:cNvPr>
          <p:cNvSpPr txBox="1"/>
          <p:nvPr/>
        </p:nvSpPr>
        <p:spPr>
          <a:xfrm>
            <a:off x="9846520" y="3120152"/>
            <a:ext cx="220794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March</a:t>
            </a:r>
            <a:endParaRPr lang="en-US" sz="1400" b="1">
              <a:latin typeface="DM Sans"/>
            </a:endParaRPr>
          </a:p>
          <a:p>
            <a:pPr algn="ctr"/>
            <a:r>
              <a:rPr lang="en-US" sz="1400">
                <a:latin typeface="DM Sans"/>
                <a:cs typeface="Calibri"/>
              </a:rPr>
              <a:t>60-day public comments due</a:t>
            </a:r>
            <a:endParaRPr lang="en-US" sz="1400">
              <a:latin typeface="DM Sans"/>
            </a:endParaRPr>
          </a:p>
        </p:txBody>
      </p:sp>
      <p:sp>
        <p:nvSpPr>
          <p:cNvPr id="23" name="Oval 22">
            <a:extLst>
              <a:ext uri="{FF2B5EF4-FFF2-40B4-BE49-F238E27FC236}">
                <a16:creationId xmlns:a16="http://schemas.microsoft.com/office/drawing/2014/main" id="{B0DF4439-8BBB-5FCA-5D37-910CF9752EC5}"/>
              </a:ext>
            </a:extLst>
          </p:cNvPr>
          <p:cNvSpPr/>
          <p:nvPr/>
        </p:nvSpPr>
        <p:spPr>
          <a:xfrm>
            <a:off x="10760921" y="4219593"/>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4" name="Oval 23">
            <a:extLst>
              <a:ext uri="{FF2B5EF4-FFF2-40B4-BE49-F238E27FC236}">
                <a16:creationId xmlns:a16="http://schemas.microsoft.com/office/drawing/2014/main" id="{75FE850C-01B2-F751-3B7B-98DBC11EABA3}"/>
              </a:ext>
            </a:extLst>
          </p:cNvPr>
          <p:cNvSpPr/>
          <p:nvPr/>
        </p:nvSpPr>
        <p:spPr>
          <a:xfrm>
            <a:off x="9047225" y="4234683"/>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5" name="TextBox 24">
            <a:extLst>
              <a:ext uri="{FF2B5EF4-FFF2-40B4-BE49-F238E27FC236}">
                <a16:creationId xmlns:a16="http://schemas.microsoft.com/office/drawing/2014/main" id="{A7B61D75-5FE4-BD97-20AC-DD817117F6EF}"/>
              </a:ext>
            </a:extLst>
          </p:cNvPr>
          <p:cNvSpPr txBox="1"/>
          <p:nvPr/>
        </p:nvSpPr>
        <p:spPr>
          <a:xfrm>
            <a:off x="11865408" y="4709852"/>
            <a:ext cx="167268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a:latin typeface="DM Sans"/>
                <a:cs typeface="Calibri"/>
              </a:rPr>
              <a:t>June/July 2023 Sessions</a:t>
            </a:r>
            <a:endParaRPr lang="en-US" sz="1400" b="1">
              <a:latin typeface="DM Sans"/>
            </a:endParaRPr>
          </a:p>
          <a:p>
            <a:pPr algn="ctr"/>
            <a:r>
              <a:rPr lang="en-US" sz="1400">
                <a:latin typeface="DM Sans"/>
                <a:cs typeface="Calibri"/>
              </a:rPr>
              <a:t>Make-Ready 2.0 Order expected</a:t>
            </a:r>
            <a:endParaRPr lang="en-US" sz="1400">
              <a:latin typeface="DM Sans"/>
            </a:endParaRPr>
          </a:p>
        </p:txBody>
      </p:sp>
      <p:sp>
        <p:nvSpPr>
          <p:cNvPr id="28" name="Oval 27">
            <a:extLst>
              <a:ext uri="{FF2B5EF4-FFF2-40B4-BE49-F238E27FC236}">
                <a16:creationId xmlns:a16="http://schemas.microsoft.com/office/drawing/2014/main" id="{5FD8C30E-131F-725B-ECF9-DB15B8784CAE}"/>
              </a:ext>
            </a:extLst>
          </p:cNvPr>
          <p:cNvSpPr/>
          <p:nvPr/>
        </p:nvSpPr>
        <p:spPr>
          <a:xfrm>
            <a:off x="12508727" y="4255465"/>
            <a:ext cx="379141" cy="359335"/>
          </a:xfrm>
          <a:prstGeom prst="ellipse">
            <a:avLst/>
          </a:prstGeom>
          <a:solidFill>
            <a:srgbClr val="002060"/>
          </a:solid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9" name="Content Placeholder 2">
            <a:extLst>
              <a:ext uri="{FF2B5EF4-FFF2-40B4-BE49-F238E27FC236}">
                <a16:creationId xmlns:a16="http://schemas.microsoft.com/office/drawing/2014/main" id="{2D8FEC16-BBDE-8BC1-D6A1-246ADDC2192B}"/>
              </a:ext>
            </a:extLst>
          </p:cNvPr>
          <p:cNvSpPr txBox="1">
            <a:spLocks/>
          </p:cNvSpPr>
          <p:nvPr/>
        </p:nvSpPr>
        <p:spPr>
          <a:xfrm>
            <a:off x="774552" y="1104764"/>
            <a:ext cx="13237987" cy="75607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br>
              <a:rPr lang="en-US" sz="960" b="1">
                <a:latin typeface="DM Sans" pitchFamily="2" charset="77"/>
                <a:ea typeface="Open Sans" panose="020B0606030504020204" pitchFamily="34" charset="0"/>
                <a:cs typeface="Open Sans" panose="020B0606030504020204" pitchFamily="34" charset="0"/>
              </a:rPr>
            </a:br>
            <a:r>
              <a:rPr lang="en-US" sz="2100" b="1">
                <a:solidFill>
                  <a:schemeClr val="bg1"/>
                </a:solidFill>
                <a:latin typeface="DM Sans"/>
                <a:ea typeface="Open Sans"/>
                <a:cs typeface="Open Sans"/>
              </a:rPr>
              <a:t>Meaningful stakeholder engagement is critical for Make-Ready Program improvements </a:t>
            </a:r>
          </a:p>
        </p:txBody>
      </p:sp>
    </p:spTree>
    <p:extLst>
      <p:ext uri="{BB962C8B-B14F-4D97-AF65-F5344CB8AC3E}">
        <p14:creationId xmlns:p14="http://schemas.microsoft.com/office/powerpoint/2010/main" val="2177632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E98D85-09C2-F84F-29C0-5C61E9B15B33}"/>
              </a:ext>
            </a:extLst>
          </p:cNvPr>
          <p:cNvSpPr>
            <a:spLocks noGrp="1"/>
          </p:cNvSpPr>
          <p:nvPr>
            <p:ph type="title"/>
          </p:nvPr>
        </p:nvSpPr>
        <p:spPr/>
        <p:txBody>
          <a:bodyPr/>
          <a:lstStyle/>
          <a:p>
            <a:r>
              <a:rPr lang="en-US" sz="3350" b="1">
                <a:latin typeface="DM Sans"/>
                <a:cs typeface="Arial"/>
              </a:rPr>
              <a:t>JU Mid-Point Review Priorities for Make-Ready Program</a:t>
            </a:r>
            <a:endParaRPr lang="en-US" sz="3350" b="1">
              <a:latin typeface="DM Sans"/>
            </a:endParaRPr>
          </a:p>
        </p:txBody>
      </p:sp>
      <p:pic>
        <p:nvPicPr>
          <p:cNvPr id="24" name="Content Placeholder 23">
            <a:extLst>
              <a:ext uri="{FF2B5EF4-FFF2-40B4-BE49-F238E27FC236}">
                <a16:creationId xmlns:a16="http://schemas.microsoft.com/office/drawing/2014/main" id="{75C8FF92-7A17-4447-687B-6E946C119BAE}"/>
              </a:ext>
            </a:extLst>
          </p:cNvPr>
          <p:cNvPicPr>
            <a:picLocks noGrp="1" noChangeAspect="1"/>
          </p:cNvPicPr>
          <p:nvPr>
            <p:ph sz="half" idx="1"/>
          </p:nvPr>
        </p:nvPicPr>
        <p:blipFill>
          <a:blip r:embed="rId2"/>
          <a:stretch>
            <a:fillRect/>
          </a:stretch>
        </p:blipFill>
        <p:spPr>
          <a:xfrm>
            <a:off x="7743214" y="2493758"/>
            <a:ext cx="6269325" cy="2639351"/>
          </a:xfrm>
          <a:prstGeom prst="rect">
            <a:avLst/>
          </a:prstGeom>
        </p:spPr>
      </p:pic>
      <p:sp>
        <p:nvSpPr>
          <p:cNvPr id="42" name="TextBox 41">
            <a:extLst>
              <a:ext uri="{FF2B5EF4-FFF2-40B4-BE49-F238E27FC236}">
                <a16:creationId xmlns:a16="http://schemas.microsoft.com/office/drawing/2014/main" id="{EC53EA84-0811-7566-BAB8-C2CF357ABEEE}"/>
              </a:ext>
            </a:extLst>
          </p:cNvPr>
          <p:cNvSpPr txBox="1"/>
          <p:nvPr/>
        </p:nvSpPr>
        <p:spPr>
          <a:xfrm>
            <a:off x="774552" y="2195858"/>
            <a:ext cx="6540648" cy="4928978"/>
          </a:xfrm>
          <a:prstGeom prst="rect">
            <a:avLst/>
          </a:prstGeom>
          <a:noFill/>
        </p:spPr>
        <p:txBody>
          <a:bodyPr wrap="square">
            <a:spAutoFit/>
          </a:bodyPr>
          <a:lstStyle/>
          <a:p>
            <a:pPr marL="285750" indent="-285750">
              <a:buFont typeface="Arial" panose="020B0604020202020204" pitchFamily="34" charset="0"/>
              <a:buChar char="•"/>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Align incentive budget baselines to actual average costs </a:t>
            </a:r>
          </a:p>
          <a:p>
            <a:pPr marL="285750" indent="-285750">
              <a:buFont typeface="Arial" panose="020B0604020202020204" pitchFamily="34" charset="0"/>
              <a:buChar char="•"/>
            </a:pPr>
            <a:r>
              <a:rPr lang="en-US" sz="2000">
                <a:solidFill>
                  <a:srgbClr val="000000"/>
                </a:solidFill>
                <a:latin typeface="Arial" panose="020B0604020202020204" pitchFamily="34" charset="0"/>
                <a:ea typeface="Calibri" panose="020F0502020204030204" pitchFamily="34" charset="0"/>
                <a:cs typeface="Arial" panose="020B0604020202020204" pitchFamily="34" charset="0"/>
              </a:rPr>
              <a:t>Consider extending program timeframe to hit existing targets and additional goals past 2025</a:t>
            </a:r>
          </a:p>
          <a:p>
            <a:pPr marL="285750" indent="-285750">
              <a:buFont typeface="Arial" panose="020B0604020202020204" pitchFamily="34" charset="0"/>
              <a:buChar char="•"/>
            </a:pPr>
            <a:r>
              <a:rPr lang="en-US" sz="2000">
                <a:solidFill>
                  <a:srgbClr val="000000"/>
                </a:solidFill>
                <a:effectLst/>
                <a:latin typeface="Arial" panose="020B0604020202020204" pitchFamily="34" charset="0"/>
                <a:ea typeface="Calibri" panose="020F0502020204030204" pitchFamily="34" charset="0"/>
                <a:cs typeface="Arial" panose="020B0604020202020204" pitchFamily="34" charset="0"/>
              </a:rPr>
              <a:t>Expand Medium- and Heavy-Duty Vehicle Make-Ready Pilot offering and eligibility to remove barriers to participation</a:t>
            </a:r>
            <a:endParaRPr lang="en-US" sz="2000">
              <a:effectLst/>
              <a:latin typeface="Arial" panose="020B0604020202020204" pitchFamily="34" charset="0"/>
              <a:ea typeface="Calibri" panose="020F0502020204030204" pitchFamily="34" charset="0"/>
              <a:cs typeface="Arial" panose="020B0604020202020204" pitchFamily="34" charset="0"/>
            </a:endParaRPr>
          </a:p>
          <a:p>
            <a:pPr marL="285750" indent="-285750">
              <a:lnSpc>
                <a:spcPct val="110000"/>
              </a:lnSpc>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Expand fleet advisory services to meet volume of demand and needs of fleets</a:t>
            </a:r>
          </a:p>
          <a:p>
            <a:pPr marL="285750" indent="-285750">
              <a:lnSpc>
                <a:spcPct val="110000"/>
              </a:lnSpc>
              <a:buFont typeface="Arial" panose="020B0604020202020204" pitchFamily="34" charset="0"/>
              <a:buChar char="•"/>
            </a:pPr>
            <a:r>
              <a:rPr lang="en-US" sz="2000">
                <a:solidFill>
                  <a:srgbClr val="000000"/>
                </a:solidFill>
                <a:latin typeface="Arial" panose="020B0604020202020204" pitchFamily="34" charset="0"/>
                <a:cs typeface="Arial" panose="020B0604020202020204" pitchFamily="34" charset="0"/>
              </a:rPr>
              <a:t>Expand eligibility to technology that can reduce infrastructure costs (paired energy storage systems, rectifier cabinets, smart panels, etc.) to reduce capital and/or operational costs, and in some cases moderate their impact on the grid</a:t>
            </a:r>
          </a:p>
          <a:p>
            <a:pPr marL="285750" indent="-285750">
              <a:lnSpc>
                <a:spcPct val="110000"/>
              </a:lnSpc>
              <a:buFont typeface="Arial" panose="020B0604020202020204" pitchFamily="34" charset="0"/>
              <a:buChar char="•"/>
            </a:pPr>
            <a:endParaRPr lang="en-US" sz="2000">
              <a:effectLst/>
              <a:latin typeface="Arial" panose="020B0604020202020204" pitchFamily="34" charset="0"/>
              <a:ea typeface="Calibri" panose="020F050202020403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870932FA-1CC6-5FF5-29DB-400DE23DCE12}"/>
              </a:ext>
            </a:extLst>
          </p:cNvPr>
          <p:cNvSpPr txBox="1"/>
          <p:nvPr/>
        </p:nvSpPr>
        <p:spPr>
          <a:xfrm>
            <a:off x="7743214" y="5484469"/>
            <a:ext cx="5517358" cy="1261884"/>
          </a:xfrm>
          <a:prstGeom prst="rect">
            <a:avLst/>
          </a:prstGeom>
          <a:noFill/>
        </p:spPr>
        <p:txBody>
          <a:bodyPr wrap="square">
            <a:spAutoFit/>
          </a:bodyPr>
          <a:lstStyle/>
          <a:p>
            <a:pPr lvl="0"/>
            <a:r>
              <a:rPr lang="en-US" sz="1600" b="1" i="1">
                <a:solidFill>
                  <a:schemeClr val="tx1"/>
                </a:solidFill>
                <a:latin typeface="DM Sans"/>
              </a:rPr>
              <a:t>The utilities are far from meeting the targets for the program. Incentives are stimulating the market, but not enough to hit targets for the program. </a:t>
            </a:r>
          </a:p>
          <a:p>
            <a:pPr lvl="0"/>
            <a:endParaRPr lang="en-US" sz="1600" b="1" i="1">
              <a:latin typeface="DM Sans"/>
            </a:endParaRPr>
          </a:p>
          <a:p>
            <a:pPr lvl="0"/>
            <a:r>
              <a:rPr lang="en-US" sz="1050">
                <a:solidFill>
                  <a:schemeClr val="tx1"/>
                </a:solidFill>
                <a:latin typeface="DM Sans"/>
              </a:rPr>
              <a:t>Note: Data as of August 2022</a:t>
            </a:r>
          </a:p>
        </p:txBody>
      </p:sp>
      <p:sp>
        <p:nvSpPr>
          <p:cNvPr id="45" name="Content Placeholder 2">
            <a:extLst>
              <a:ext uri="{FF2B5EF4-FFF2-40B4-BE49-F238E27FC236}">
                <a16:creationId xmlns:a16="http://schemas.microsoft.com/office/drawing/2014/main" id="{36D5C39B-AFBE-BD13-9B06-1D78BECDBADF}"/>
              </a:ext>
            </a:extLst>
          </p:cNvPr>
          <p:cNvSpPr txBox="1">
            <a:spLocks/>
          </p:cNvSpPr>
          <p:nvPr/>
        </p:nvSpPr>
        <p:spPr>
          <a:xfrm>
            <a:off x="774552" y="1104764"/>
            <a:ext cx="13237987" cy="75607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br>
              <a:rPr lang="en-US" sz="960" b="1">
                <a:latin typeface="DM Sans" pitchFamily="2" charset="77"/>
                <a:ea typeface="Open Sans" panose="020B0606030504020204" pitchFamily="34" charset="0"/>
                <a:cs typeface="Open Sans" panose="020B0606030504020204" pitchFamily="34" charset="0"/>
              </a:rPr>
            </a:br>
            <a:r>
              <a:rPr lang="en-US" sz="2100" b="1">
                <a:solidFill>
                  <a:schemeClr val="bg1"/>
                </a:solidFill>
                <a:latin typeface="DM Sans"/>
                <a:ea typeface="Open Sans"/>
                <a:cs typeface="Open Sans"/>
              </a:rPr>
              <a:t>JU asking for the following program changes through the Mid-Point Review</a:t>
            </a:r>
          </a:p>
        </p:txBody>
      </p:sp>
    </p:spTree>
    <p:extLst>
      <p:ext uri="{BB962C8B-B14F-4D97-AF65-F5344CB8AC3E}">
        <p14:creationId xmlns:p14="http://schemas.microsoft.com/office/powerpoint/2010/main" val="19979343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69D102B-5EDE-4050-84FC-5C2407C8E0F1}"/>
              </a:ext>
            </a:extLst>
          </p:cNvPr>
          <p:cNvSpPr>
            <a:spLocks noGrp="1"/>
          </p:cNvSpPr>
          <p:nvPr>
            <p:ph type="title"/>
          </p:nvPr>
        </p:nvSpPr>
        <p:spPr/>
        <p:txBody>
          <a:bodyPr/>
          <a:lstStyle/>
          <a:p>
            <a:r>
              <a:rPr lang="en-US"/>
              <a:t>Utility Make-Ready Program Resources</a:t>
            </a:r>
          </a:p>
        </p:txBody>
      </p:sp>
      <p:graphicFrame>
        <p:nvGraphicFramePr>
          <p:cNvPr id="5" name="Table 4">
            <a:extLst>
              <a:ext uri="{FF2B5EF4-FFF2-40B4-BE49-F238E27FC236}">
                <a16:creationId xmlns:a16="http://schemas.microsoft.com/office/drawing/2014/main" id="{56FF55C8-8C2B-4EDF-88C7-F43054BDE4F9}"/>
              </a:ext>
            </a:extLst>
          </p:cNvPr>
          <p:cNvGraphicFramePr>
            <a:graphicFrameLocks noGrp="1"/>
          </p:cNvGraphicFramePr>
          <p:nvPr>
            <p:extLst>
              <p:ext uri="{D42A27DB-BD31-4B8C-83A1-F6EECF244321}">
                <p14:modId xmlns:p14="http://schemas.microsoft.com/office/powerpoint/2010/main" val="2912326005"/>
              </p:ext>
            </p:extLst>
          </p:nvPr>
        </p:nvGraphicFramePr>
        <p:xfrm>
          <a:off x="737661" y="1795101"/>
          <a:ext cx="13155078" cy="4023811"/>
        </p:xfrm>
        <a:graphic>
          <a:graphicData uri="http://schemas.openxmlformats.org/drawingml/2006/table">
            <a:tbl>
              <a:tblPr/>
              <a:tblGrid>
                <a:gridCol w="3530238">
                  <a:extLst>
                    <a:ext uri="{9D8B030D-6E8A-4147-A177-3AD203B41FA5}">
                      <a16:colId xmlns:a16="http://schemas.microsoft.com/office/drawing/2014/main" val="2419255649"/>
                    </a:ext>
                  </a:extLst>
                </a:gridCol>
                <a:gridCol w="4974772">
                  <a:extLst>
                    <a:ext uri="{9D8B030D-6E8A-4147-A177-3AD203B41FA5}">
                      <a16:colId xmlns:a16="http://schemas.microsoft.com/office/drawing/2014/main" val="1478042673"/>
                    </a:ext>
                  </a:extLst>
                </a:gridCol>
                <a:gridCol w="4650068">
                  <a:extLst>
                    <a:ext uri="{9D8B030D-6E8A-4147-A177-3AD203B41FA5}">
                      <a16:colId xmlns:a16="http://schemas.microsoft.com/office/drawing/2014/main" val="1013387456"/>
                    </a:ext>
                  </a:extLst>
                </a:gridCol>
              </a:tblGrid>
              <a:tr h="462215">
                <a:tc>
                  <a:txBody>
                    <a:bodyPr/>
                    <a:lstStyle/>
                    <a:p>
                      <a:pPr algn="ctr" fontAlgn="t"/>
                      <a:r>
                        <a:rPr lang="en-US" sz="1600" b="1" i="0" u="none" strike="noStrike">
                          <a:solidFill>
                            <a:srgbClr val="FFFFFF"/>
                          </a:solidFill>
                          <a:effectLst/>
                          <a:latin typeface="DM Sans" pitchFamily="2" charset="0"/>
                        </a:rPr>
                        <a:t>Utility</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002060"/>
                    </a:solidFill>
                  </a:tcPr>
                </a:tc>
                <a:tc>
                  <a:txBody>
                    <a:bodyPr/>
                    <a:lstStyle/>
                    <a:p>
                      <a:pPr algn="ctr" fontAlgn="t"/>
                      <a:r>
                        <a:rPr lang="en-US" sz="1600" b="1" i="0" u="none" strike="noStrike">
                          <a:solidFill>
                            <a:srgbClr val="FFFFFF"/>
                          </a:solidFill>
                          <a:effectLst/>
                          <a:latin typeface="DM Sans" pitchFamily="2" charset="0"/>
                        </a:rPr>
                        <a:t>Email</a:t>
                      </a:r>
                    </a:p>
                  </a:txBody>
                  <a:tcPr marL="33424" marR="33424" marT="14855" marB="14855">
                    <a:lnL w="0" cap="flat" cmpd="sng" algn="ctr">
                      <a:no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0" cap="flat" cmpd="sng" algn="ctr">
                      <a:noFill/>
                      <a:prstDash val="solid"/>
                      <a:round/>
                      <a:headEnd type="none" w="med" len="med"/>
                      <a:tailEnd type="none" w="med" len="med"/>
                    </a:lnB>
                    <a:solidFill>
                      <a:srgbClr val="002060"/>
                    </a:solidFill>
                  </a:tcPr>
                </a:tc>
                <a:tc>
                  <a:txBody>
                    <a:bodyPr/>
                    <a:lstStyle/>
                    <a:p>
                      <a:pPr algn="ctr" fontAlgn="t"/>
                      <a:r>
                        <a:rPr lang="en-US" sz="1600" b="1" i="0" u="none" strike="noStrike">
                          <a:solidFill>
                            <a:srgbClr val="FFFFFF"/>
                          </a:solidFill>
                          <a:effectLst/>
                          <a:latin typeface="DM Sans" pitchFamily="2" charset="0"/>
                        </a:rPr>
                        <a:t>Website</a:t>
                      </a:r>
                    </a:p>
                  </a:txBody>
                  <a:tcPr marL="33424" marR="33424" marT="14855" marB="14855">
                    <a:lnL w="6350" cap="flat" cmpd="sng" algn="ctr">
                      <a:solidFill>
                        <a:srgbClr val="FFFFFF"/>
                      </a:solidFill>
                      <a:prstDash val="solid"/>
                      <a:round/>
                      <a:headEnd type="none" w="med" len="med"/>
                      <a:tailEnd type="none" w="med" len="med"/>
                    </a:lnL>
                    <a:lnR w="6350" cap="flat" cmpd="sng" algn="ctr">
                      <a:solidFill>
                        <a:srgbClr val="FFFFFF"/>
                      </a:solidFill>
                      <a:prstDash val="solid"/>
                      <a:round/>
                      <a:headEnd type="none" w="med" len="med"/>
                      <a:tailEnd type="none" w="med" len="med"/>
                    </a:lnR>
                    <a:lnT w="6350" cap="flat" cmpd="sng" algn="ctr">
                      <a:solidFill>
                        <a:srgbClr val="FFFFFF"/>
                      </a:solidFill>
                      <a:prstDash val="solid"/>
                      <a:round/>
                      <a:headEnd type="none" w="med" len="med"/>
                      <a:tailEnd type="none" w="med" len="med"/>
                    </a:lnT>
                    <a:lnB w="0" cap="flat" cmpd="sng" algn="ctr">
                      <a:noFill/>
                      <a:prstDash val="solid"/>
                      <a:round/>
                      <a:headEnd type="none" w="med" len="med"/>
                      <a:tailEnd type="none" w="med" len="med"/>
                    </a:lnB>
                    <a:solidFill>
                      <a:srgbClr val="002060"/>
                    </a:solidFill>
                  </a:tcPr>
                </a:tc>
                <a:extLst>
                  <a:ext uri="{0D108BD9-81ED-4DB2-BD59-A6C34878D82A}">
                    <a16:rowId xmlns:a16="http://schemas.microsoft.com/office/drawing/2014/main" val="4100793435"/>
                  </a:ext>
                </a:extLst>
              </a:tr>
              <a:tr h="634642">
                <a:tc>
                  <a:txBody>
                    <a:bodyPr/>
                    <a:lstStyle/>
                    <a:p>
                      <a:pPr algn="ctr"/>
                      <a:r>
                        <a:rPr lang="en-US" sz="1600" i="0" u="none" strike="noStrike">
                          <a:solidFill>
                            <a:srgbClr val="303133"/>
                          </a:solidFill>
                          <a:effectLst/>
                          <a:latin typeface="Open Sans"/>
                        </a:rPr>
                        <a:t>Central Hudson</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2"/>
                        </a:rPr>
                        <a:t>EVMakeready@cenhud.com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3" tooltip="Central Hudson EVMRP Page"/>
                        </a:rPr>
                        <a:t>Electric Vehicle Make-Ready Infrastructure Program </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305903610"/>
                  </a:ext>
                </a:extLst>
              </a:tr>
              <a:tr h="511514">
                <a:tc>
                  <a:txBody>
                    <a:bodyPr/>
                    <a:lstStyle/>
                    <a:p>
                      <a:pPr algn="ctr"/>
                      <a:r>
                        <a:rPr lang="en-US" sz="1600" i="0" u="none" strike="noStrike">
                          <a:solidFill>
                            <a:srgbClr val="303133"/>
                          </a:solidFill>
                          <a:effectLst/>
                          <a:latin typeface="Open Sans"/>
                        </a:rPr>
                        <a:t>Con Edison</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4"/>
                        </a:rPr>
                        <a:t>EVMRP@coned.com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5"/>
                        </a:rPr>
                        <a:t>Electric Vehicle PowerReady Program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082329738"/>
                  </a:ext>
                </a:extLst>
              </a:tr>
              <a:tr h="634642">
                <a:tc>
                  <a:txBody>
                    <a:bodyPr/>
                    <a:lstStyle/>
                    <a:p>
                      <a:pPr algn="ctr"/>
                      <a:r>
                        <a:rPr lang="en-US" sz="1600" i="0" u="none" strike="noStrike">
                          <a:solidFill>
                            <a:srgbClr val="303133"/>
                          </a:solidFill>
                          <a:effectLst/>
                          <a:latin typeface="Open Sans"/>
                        </a:rPr>
                        <a:t>National Grid</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6"/>
                        </a:rPr>
                        <a:t>EVNationalGridUNY@nationalgrid.com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7"/>
                        </a:rPr>
                        <a:t>Electric Vehicle Charging Station Programs</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626134286"/>
                  </a:ext>
                </a:extLst>
              </a:tr>
              <a:tr h="634642">
                <a:tc>
                  <a:txBody>
                    <a:bodyPr/>
                    <a:lstStyle/>
                    <a:p>
                      <a:pPr algn="ctr"/>
                      <a:r>
                        <a:rPr lang="en-US" sz="1600" i="0" u="none" strike="noStrike">
                          <a:solidFill>
                            <a:srgbClr val="303133"/>
                          </a:solidFill>
                          <a:effectLst/>
                          <a:latin typeface="Open Sans"/>
                        </a:rPr>
                        <a:t>NYSEG</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8"/>
                        </a:rPr>
                        <a:t>EVPrograms@nyseg.com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9"/>
                        </a:rPr>
                        <a:t>Electric Vehicle Charger Make-Ready Program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330245655"/>
                  </a:ext>
                </a:extLst>
              </a:tr>
              <a:tr h="634642">
                <a:tc>
                  <a:txBody>
                    <a:bodyPr/>
                    <a:lstStyle/>
                    <a:p>
                      <a:pPr algn="ctr"/>
                      <a:r>
                        <a:rPr lang="en-US" sz="1600" i="0" u="none" strike="noStrike">
                          <a:solidFill>
                            <a:srgbClr val="303133"/>
                          </a:solidFill>
                          <a:effectLst/>
                          <a:latin typeface="Open Sans"/>
                        </a:rPr>
                        <a:t>RG&amp;E</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10"/>
                        </a:rPr>
                        <a:t>EVPrograms@rge.com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11"/>
                        </a:rPr>
                        <a:t>Electric Vehicle Charger Make-Ready Program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2485851910"/>
                  </a:ext>
                </a:extLst>
              </a:tr>
              <a:tr h="511514">
                <a:tc>
                  <a:txBody>
                    <a:bodyPr/>
                    <a:lstStyle/>
                    <a:p>
                      <a:pPr algn="ctr"/>
                      <a:r>
                        <a:rPr lang="en-US" sz="1600" i="0" u="none" strike="noStrike">
                          <a:solidFill>
                            <a:srgbClr val="303133"/>
                          </a:solidFill>
                          <a:effectLst/>
                          <a:latin typeface="Open Sans"/>
                        </a:rPr>
                        <a:t>Orange and Rockland</a:t>
                      </a: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12"/>
                        </a:rPr>
                        <a:t>ev@oru.com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tc>
                  <a:txBody>
                    <a:bodyPr/>
                    <a:lstStyle/>
                    <a:p>
                      <a:pPr algn="ctr"/>
                      <a:r>
                        <a:rPr lang="en-US" sz="1600" b="1" i="0" u="none" strike="noStrike">
                          <a:solidFill>
                            <a:srgbClr val="303133"/>
                          </a:solidFill>
                          <a:effectLst/>
                          <a:latin typeface="Open Sans"/>
                          <a:hlinkClick r:id="rId13"/>
                        </a:rPr>
                        <a:t>Electric Vehicle Power-Ready Program</a:t>
                      </a:r>
                      <a:endParaRPr lang="en-US" sz="1600" i="0" u="none" strike="noStrike">
                        <a:solidFill>
                          <a:srgbClr val="303133"/>
                        </a:solidFill>
                        <a:effectLst/>
                        <a:latin typeface="Open Sans"/>
                      </a:endParaRPr>
                    </a:p>
                  </a:txBody>
                  <a:tcPr marL="33424" marR="33424" marT="14855" marB="14855">
                    <a:lnL w="0" cap="flat" cmpd="sng" algn="ctr">
                      <a:noFill/>
                      <a:prstDash val="solid"/>
                      <a:round/>
                      <a:headEnd type="none" w="med" len="med"/>
                      <a:tailEnd type="none" w="med" len="med"/>
                    </a:lnL>
                    <a:lnR w="0" cap="flat" cmpd="sng" algn="ctr">
                      <a:noFill/>
                      <a:prstDash val="solid"/>
                      <a:round/>
                      <a:headEnd type="none" w="med" len="med"/>
                      <a:tailEnd type="none" w="med" len="med"/>
                    </a:lnR>
                    <a:lnT w="0" cap="flat" cmpd="sng" algn="ctr">
                      <a:noFill/>
                      <a:prstDash val="solid"/>
                      <a:round/>
                      <a:headEnd type="none" w="med" len="med"/>
                      <a:tailEnd type="none" w="med" len="med"/>
                    </a:lnT>
                    <a:lnB w="0" cap="flat" cmpd="sng" algn="ctr">
                      <a:noFill/>
                      <a:prstDash val="solid"/>
                      <a:round/>
                      <a:headEnd type="none" w="med" len="med"/>
                      <a:tailEnd type="none" w="med" len="med"/>
                    </a:lnB>
                    <a:solidFill>
                      <a:srgbClr val="FFFFFF"/>
                    </a:solidFill>
                  </a:tcPr>
                </a:tc>
                <a:extLst>
                  <a:ext uri="{0D108BD9-81ED-4DB2-BD59-A6C34878D82A}">
                    <a16:rowId xmlns:a16="http://schemas.microsoft.com/office/drawing/2014/main" val="1021314048"/>
                  </a:ext>
                </a:extLst>
              </a:tr>
            </a:tbl>
          </a:graphicData>
        </a:graphic>
      </p:graphicFrame>
    </p:spTree>
    <p:extLst>
      <p:ext uri="{BB962C8B-B14F-4D97-AF65-F5344CB8AC3E}">
        <p14:creationId xmlns:p14="http://schemas.microsoft.com/office/powerpoint/2010/main" val="1815036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4552" y="1144350"/>
            <a:ext cx="13155049" cy="2412200"/>
          </a:xfrm>
        </p:spPr>
        <p:txBody>
          <a:bodyPr vert="horz" lIns="91440" tIns="45720" rIns="91440" bIns="45720" rtlCol="0" anchor="t">
            <a:noAutofit/>
          </a:bodyPr>
          <a:lstStyle/>
          <a:p>
            <a:pPr fontAlgn="base">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Welcome and thank you for joining!​ </a:t>
            </a:r>
          </a:p>
          <a:p>
            <a:pPr fontAlgn="base">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 </a:t>
            </a:r>
            <a:r>
              <a:rPr lang="en-US" sz="2000" u="sng">
                <a:latin typeface="DM Sans" pitchFamily="2" charset="77"/>
                <a:ea typeface="Open Sans" panose="020B0606030504020204" pitchFamily="34" charset="0"/>
                <a:cs typeface="Open Sans" panose="020B0606030504020204" pitchFamily="34" charset="0"/>
                <a:hlinkClick r:id="rId3"/>
              </a:rPr>
              <a:t>www.jointutilitiesofny.org</a:t>
            </a:r>
            <a:r>
              <a:rPr lang="en-US" sz="2000">
                <a:latin typeface="DM Sans" pitchFamily="2" charset="77"/>
                <a:ea typeface="Open Sans" panose="020B0606030504020204" pitchFamily="34" charset="0"/>
                <a:cs typeface="Open Sans" panose="020B0606030504020204" pitchFamily="34" charset="0"/>
              </a:rPr>
              <a:t> ​</a:t>
            </a:r>
          </a:p>
          <a:p>
            <a:pPr fontAlgn="base">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Please contact </a:t>
            </a:r>
            <a:r>
              <a:rPr lang="en-US" sz="2000" u="sng">
                <a:latin typeface="DM Sans" pitchFamily="2" charset="77"/>
                <a:ea typeface="Open Sans" panose="020B0606030504020204" pitchFamily="34" charset="0"/>
                <a:cs typeface="Open Sans" panose="020B0606030504020204" pitchFamily="34" charset="0"/>
                <a:hlinkClick r:id="rId4"/>
              </a:rPr>
              <a:t>info@jointutilitiesofny.org</a:t>
            </a:r>
            <a:r>
              <a:rPr lang="en-US" sz="20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4" name="Title 3"/>
          <p:cNvSpPr>
            <a:spLocks noGrp="1"/>
          </p:cNvSpPr>
          <p:nvPr>
            <p:ph type="title"/>
          </p:nvPr>
        </p:nvSpPr>
        <p:spPr/>
        <p:txBody>
          <a:bodyPr/>
          <a:lstStyle/>
          <a:p>
            <a:r>
              <a:rPr lang="en-US" b="1">
                <a:latin typeface="DM Sans" pitchFamily="2" charset="77"/>
              </a:rPr>
              <a:t>Welcome and Logistics</a:t>
            </a:r>
          </a:p>
        </p:txBody>
      </p:sp>
    </p:spTree>
    <p:extLst>
      <p:ext uri="{BB962C8B-B14F-4D97-AF65-F5344CB8AC3E}">
        <p14:creationId xmlns:p14="http://schemas.microsoft.com/office/powerpoint/2010/main" val="868585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Monitoring &amp; Control</a:t>
            </a:r>
            <a:br>
              <a:rPr lang="en-US">
                <a:latin typeface="DM Sans" pitchFamily="2" charset="77"/>
              </a:rPr>
            </a:br>
            <a:r>
              <a:rPr lang="en-US" sz="2800" i="1">
                <a:solidFill>
                  <a:srgbClr val="002060"/>
                </a:solidFill>
                <a:latin typeface="DM Sans"/>
                <a:cs typeface="Arial"/>
              </a:rPr>
              <a:t>Presented by: John Baudanza</a:t>
            </a:r>
            <a:endParaRPr lang="en-US" sz="2800">
              <a:solidFill>
                <a:srgbClr val="002060"/>
              </a:solidFill>
              <a:latin typeface="DM Sans" pitchFamily="2" charset="77"/>
            </a:endParaRPr>
          </a:p>
        </p:txBody>
      </p:sp>
      <p:pic>
        <p:nvPicPr>
          <p:cNvPr id="4" name="Picture 3" descr="Diagram&#10;&#10;Description automatically generated">
            <a:extLst>
              <a:ext uri="{FF2B5EF4-FFF2-40B4-BE49-F238E27FC236}">
                <a16:creationId xmlns:a16="http://schemas.microsoft.com/office/drawing/2014/main" id="{D669CD55-51BA-459B-8C1B-E87EEC8A501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74183" y="1817234"/>
            <a:ext cx="5082033" cy="2297566"/>
          </a:xfrm>
          <a:prstGeom prst="rect">
            <a:avLst/>
          </a:prstGeom>
          <a:noFill/>
          <a:ln>
            <a:noFill/>
          </a:ln>
        </p:spPr>
      </p:pic>
    </p:spTree>
    <p:extLst>
      <p:ext uri="{BB962C8B-B14F-4D97-AF65-F5344CB8AC3E}">
        <p14:creationId xmlns:p14="http://schemas.microsoft.com/office/powerpoint/2010/main" val="3500856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solidFill>
                  <a:srgbClr val="002060"/>
                </a:solidFill>
                <a:latin typeface="DM Sans" pitchFamily="2" charset="77"/>
              </a:rPr>
              <a:t>Joint Utilities Document Monitoring Parameters</a:t>
            </a:r>
            <a:endParaRPr lang="en-US" sz="3350" b="1">
              <a:latin typeface="DM Sans"/>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a:ea typeface="Open Sans"/>
                <a:cs typeface="Open Sans"/>
              </a:rPr>
            </a:br>
            <a:r>
              <a:rPr lang="en-US" sz="2150" b="1">
                <a:solidFill>
                  <a:schemeClr val="bg1"/>
                </a:solidFill>
                <a:latin typeface="DM Sans" pitchFamily="2" charset="77"/>
                <a:ea typeface="Open Sans" panose="020B0606030504020204" pitchFamily="34" charset="0"/>
                <a:cs typeface="Open Sans" panose="020B0606030504020204" pitchFamily="34" charset="0"/>
              </a:rPr>
              <a:t>Joint Utilities Advance Discussions on Monitoring DERs via Smart Inverters </a:t>
            </a:r>
            <a:r>
              <a:rPr lang="en-US" sz="2150" b="1">
                <a:solidFill>
                  <a:schemeClr val="bg1"/>
                </a:solidFill>
                <a:latin typeface="DM Sans"/>
                <a:ea typeface="Open Sans"/>
                <a:cs typeface="Open Sans"/>
              </a:rPr>
              <a:t> </a:t>
            </a:r>
            <a:endParaRPr lang="en-US">
              <a:solidFill>
                <a:schemeClr val="bg1"/>
              </a:solidFill>
            </a:endParaRPr>
          </a:p>
        </p:txBody>
      </p:sp>
      <p:sp>
        <p:nvSpPr>
          <p:cNvPr id="2" name="TextBox 1">
            <a:extLst>
              <a:ext uri="{FF2B5EF4-FFF2-40B4-BE49-F238E27FC236}">
                <a16:creationId xmlns:a16="http://schemas.microsoft.com/office/drawing/2014/main" id="{7E09D618-91EC-BE98-1902-48AC5332C7F8}"/>
              </a:ext>
            </a:extLst>
          </p:cNvPr>
          <p:cNvSpPr txBox="1"/>
          <p:nvPr/>
        </p:nvSpPr>
        <p:spPr>
          <a:xfrm>
            <a:off x="774551" y="2200275"/>
            <a:ext cx="13150147" cy="2431435"/>
          </a:xfrm>
          <a:prstGeom prst="rect">
            <a:avLst/>
          </a:prstGeom>
          <a:noFill/>
        </p:spPr>
        <p:txBody>
          <a:bodyPr wrap="square" rtlCol="0">
            <a:spAutoFit/>
          </a:bodyPr>
          <a:lstStyle/>
          <a:p>
            <a:pPr>
              <a:buClr>
                <a:srgbClr val="356EA8"/>
              </a:buClr>
            </a:pPr>
            <a:r>
              <a:rPr lang="en-US" sz="2000">
                <a:solidFill>
                  <a:srgbClr val="0070C0"/>
                </a:solidFill>
                <a:latin typeface="DM Sans" pitchFamily="2" charset="77"/>
              </a:rPr>
              <a:t>Consistent monitoring requirements and parameters across the Joint Utilities will bring benefits to developers in the form of time savings and improved interconnection process efficiency.</a:t>
            </a:r>
          </a:p>
          <a:p>
            <a:pPr marL="342900" indent="-342900">
              <a:buClr>
                <a:srgbClr val="356EA8"/>
              </a:buClr>
              <a:buFont typeface="Wingdings" pitchFamily="2" charset="2"/>
              <a:buChar char="§"/>
            </a:pPr>
            <a:r>
              <a:rPr lang="en-US" sz="1600">
                <a:latin typeface="DM Sans" pitchFamily="2" charset="77"/>
              </a:rPr>
              <a:t>The Joint Utilities are evaluating effective ways to utilize smart inverter technology for the monitoring of inverter – based DER</a:t>
            </a:r>
          </a:p>
          <a:p>
            <a:pPr marL="342900" indent="-342900">
              <a:buClr>
                <a:srgbClr val="356EA8"/>
              </a:buClr>
              <a:buFont typeface="Wingdings" pitchFamily="2" charset="2"/>
              <a:buChar char="§"/>
            </a:pPr>
            <a:r>
              <a:rPr lang="en-US" sz="1600">
                <a:latin typeface="DM Sans" pitchFamily="2" charset="77"/>
              </a:rPr>
              <a:t>The companies have identified the appropriate data points distributed resources will be required to provide </a:t>
            </a:r>
          </a:p>
          <a:p>
            <a:pPr marL="342900" indent="-342900">
              <a:buClr>
                <a:srgbClr val="356EA8"/>
              </a:buClr>
              <a:buFont typeface="Wingdings" pitchFamily="2" charset="2"/>
              <a:buChar char="§"/>
            </a:pPr>
            <a:r>
              <a:rPr lang="en-US" sz="1600">
                <a:latin typeface="DM Sans" pitchFamily="2" charset="77"/>
              </a:rPr>
              <a:t>These data points have been memorialized in a document that will be shared publicly with stakeholders in the coming months</a:t>
            </a:r>
          </a:p>
          <a:p>
            <a:pPr marL="342900" indent="-342900">
              <a:buClr>
                <a:srgbClr val="356EA8"/>
              </a:buClr>
              <a:buFont typeface="Wingdings" pitchFamily="2" charset="2"/>
              <a:buChar char="§"/>
            </a:pPr>
            <a:r>
              <a:rPr lang="en-US" sz="1600">
                <a:latin typeface="DM Sans" pitchFamily="2" charset="77"/>
              </a:rPr>
              <a:t>As a next step, the companies will identify the appropriate control points and functionality for DERs, which will aid in maintaining grid resiliency and reliability and maintain continuity of service for customers</a:t>
            </a:r>
          </a:p>
          <a:p>
            <a:pPr marL="342900" indent="-342900">
              <a:buClr>
                <a:srgbClr val="356EA8"/>
              </a:buClr>
              <a:buFont typeface="Wingdings" pitchFamily="2" charset="2"/>
              <a:buChar char="§"/>
            </a:pPr>
            <a:r>
              <a:rPr lang="en-US" sz="1600">
                <a:latin typeface="DM Sans" pitchFamily="2" charset="77"/>
              </a:rPr>
              <a:t>The monitoring and control parameters identified by the Joint Utilities are aligned with the interoperability requirements and communications protocols presented in IEEE Std 1547 – 2018</a:t>
            </a:r>
          </a:p>
        </p:txBody>
      </p:sp>
    </p:spTree>
    <p:extLst>
      <p:ext uri="{BB962C8B-B14F-4D97-AF65-F5344CB8AC3E}">
        <p14:creationId xmlns:p14="http://schemas.microsoft.com/office/powerpoint/2010/main" val="21227112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741390"/>
            <a:ext cx="14630400" cy="989647"/>
          </a:xfrm>
        </p:spPr>
        <p:txBody>
          <a:bodyPr/>
          <a:lstStyle/>
          <a:p>
            <a:r>
              <a:rPr lang="en-US">
                <a:solidFill>
                  <a:srgbClr val="002060"/>
                </a:solidFill>
                <a:latin typeface="+mj-lt"/>
              </a:rPr>
              <a:t>Q&amp;A Session</a:t>
            </a:r>
            <a:br>
              <a:rPr lang="en-US">
                <a:solidFill>
                  <a:srgbClr val="002060"/>
                </a:solidFill>
                <a:latin typeface="+mj-lt"/>
              </a:rPr>
            </a:br>
            <a:r>
              <a:rPr lang="en-US" sz="2800" i="1">
                <a:solidFill>
                  <a:srgbClr val="002060"/>
                </a:solidFill>
                <a:latin typeface="+mj-lt"/>
              </a:rPr>
              <a:t>Moderated by: Matt Robison, ICF</a:t>
            </a:r>
            <a:endParaRPr lang="en-US" i="1">
              <a:solidFill>
                <a:srgbClr val="002060"/>
              </a:solidFill>
              <a:latin typeface="+mj-lt"/>
            </a:endParaRPr>
          </a:p>
        </p:txBody>
      </p:sp>
      <p:pic>
        <p:nvPicPr>
          <p:cNvPr id="5" name="Graphic 4" descr="Questions">
            <a:extLst>
              <a:ext uri="{FF2B5EF4-FFF2-40B4-BE49-F238E27FC236}">
                <a16:creationId xmlns:a16="http://schemas.microsoft.com/office/drawing/2014/main" id="{54AB5401-D0EE-476E-9669-CC45F8F9E2D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10428" y="855106"/>
            <a:ext cx="3209544" cy="3259694"/>
          </a:xfrm>
          <a:prstGeom prst="rect">
            <a:avLst/>
          </a:prstGeom>
        </p:spPr>
      </p:pic>
    </p:spTree>
    <p:extLst>
      <p:ext uri="{BB962C8B-B14F-4D97-AF65-F5344CB8AC3E}">
        <p14:creationId xmlns:p14="http://schemas.microsoft.com/office/powerpoint/2010/main" val="61337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69619" y="1481559"/>
            <a:ext cx="10569852" cy="5325643"/>
          </a:xfrm>
        </p:spPr>
        <p:txBody>
          <a:bodyPr>
            <a:noAutofit/>
          </a:bodyPr>
          <a:lstStyle/>
          <a:p>
            <a:pPr>
              <a:lnSpc>
                <a:spcPct val="110000"/>
              </a:lnSpc>
              <a:spcBef>
                <a:spcPts val="1440"/>
              </a:spcBef>
              <a:spcAft>
                <a:spcPts val="380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Please submit questions via the ‘question function’ on the webinar interface </a:t>
            </a:r>
          </a:p>
          <a:p>
            <a:pPr>
              <a:lnSpc>
                <a:spcPct val="110000"/>
              </a:lnSpc>
              <a:spcBef>
                <a:spcPts val="1440"/>
              </a:spcBef>
              <a:spcAft>
                <a:spcPts val="380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Additional questions may be emailed to </a:t>
            </a:r>
            <a:r>
              <a:rPr lang="en-US" sz="2000">
                <a:latin typeface="DM Sans" pitchFamily="2" charset="77"/>
                <a:ea typeface="Open Sans" panose="020B0606030504020204" pitchFamily="34" charset="0"/>
                <a:cs typeface="Open Sans" panose="020B0606030504020204" pitchFamily="34" charset="0"/>
                <a:hlinkClick r:id="rId3"/>
              </a:rPr>
              <a:t>info@jointutilitiesofny.org</a:t>
            </a:r>
            <a:r>
              <a:rPr lang="en-US" sz="2000">
                <a:latin typeface="DM Sans" pitchFamily="2" charset="77"/>
                <a:ea typeface="Open Sans" panose="020B0606030504020204" pitchFamily="34" charset="0"/>
                <a:cs typeface="Open Sans" panose="020B0606030504020204" pitchFamily="34" charset="0"/>
              </a:rPr>
              <a:t> following the webinar </a:t>
            </a:r>
          </a:p>
          <a:p>
            <a:pPr>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Visit </a:t>
            </a:r>
            <a:r>
              <a:rPr lang="en-US" sz="2000">
                <a:latin typeface="DM Sans" pitchFamily="2" charset="77"/>
                <a:ea typeface="Open Sans" panose="020B0606030504020204" pitchFamily="34" charset="0"/>
                <a:cs typeface="Open Sans" panose="020B0606030504020204" pitchFamily="34" charset="0"/>
                <a:hlinkClick r:id="rId4"/>
              </a:rPr>
              <a:t>www.jointutilitiesofny.org</a:t>
            </a:r>
            <a:r>
              <a:rPr lang="en-US" sz="2000">
                <a:latin typeface="DM Sans" pitchFamily="2" charset="77"/>
                <a:ea typeface="Open Sans" panose="020B0606030504020204" pitchFamily="34" charset="0"/>
                <a:cs typeface="Open Sans" panose="020B0606030504020204" pitchFamily="34" charset="0"/>
              </a:rPr>
              <a:t> for more information</a:t>
            </a:r>
          </a:p>
        </p:txBody>
      </p:sp>
      <p:sp>
        <p:nvSpPr>
          <p:cNvPr id="4" name="Title 3"/>
          <p:cNvSpPr>
            <a:spLocks noGrp="1"/>
          </p:cNvSpPr>
          <p:nvPr>
            <p:ph type="title"/>
          </p:nvPr>
        </p:nvSpPr>
        <p:spPr/>
        <p:txBody>
          <a:bodyPr/>
          <a:lstStyle/>
          <a:p>
            <a:r>
              <a:rPr lang="en-US" b="1">
                <a:latin typeface="DM Sans" pitchFamily="2" charset="77"/>
              </a:rPr>
              <a:t>Q&amp;A Session</a:t>
            </a:r>
          </a:p>
        </p:txBody>
      </p:sp>
      <p:pic>
        <p:nvPicPr>
          <p:cNvPr id="5" name="Picture 4">
            <a:hlinkClick r:id="rId5"/>
            <a:extLst>
              <a:ext uri="{FF2B5EF4-FFF2-40B4-BE49-F238E27FC236}">
                <a16:creationId xmlns:a16="http://schemas.microsoft.com/office/drawing/2014/main" id="{177D08DD-BEF2-4AA4-81FE-8830BA956077}"/>
              </a:ext>
            </a:extLst>
          </p:cNvPr>
          <p:cNvPicPr>
            <a:picLocks noChangeAspect="1"/>
          </p:cNvPicPr>
          <p:nvPr/>
        </p:nvPicPr>
        <p:blipFill rotWithShape="1">
          <a:blip r:embed="rId6"/>
          <a:srcRect/>
          <a:stretch/>
        </p:blipFill>
        <p:spPr>
          <a:xfrm>
            <a:off x="11339471" y="2139696"/>
            <a:ext cx="3217067" cy="4279161"/>
          </a:xfrm>
          <a:prstGeom prst="rect">
            <a:avLst/>
          </a:prstGeom>
          <a:ln>
            <a:noFill/>
          </a:ln>
          <a:effectLst>
            <a:outerShdw blurRad="63500" sx="102000" sy="102000" algn="ctr" rotWithShape="0">
              <a:prstClr val="black">
                <a:alpha val="40000"/>
              </a:prstClr>
            </a:outerShdw>
          </a:effectLst>
        </p:spPr>
      </p:pic>
      <p:pic>
        <p:nvPicPr>
          <p:cNvPr id="7" name="Picture 6" descr="A picture containing text, nature, sunset, night sky&#10;&#10;Description automatically generated">
            <a:extLst>
              <a:ext uri="{FF2B5EF4-FFF2-40B4-BE49-F238E27FC236}">
                <a16:creationId xmlns:a16="http://schemas.microsoft.com/office/drawing/2014/main" id="{C0FC1E7F-7EDF-463C-80D0-0E7CD6672303}"/>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8467345" y="4645152"/>
            <a:ext cx="4018348" cy="2178423"/>
          </a:xfrm>
          <a:prstGeom prst="rect">
            <a:avLst/>
          </a:prstGeom>
          <a:effectLst>
            <a:outerShdw blurRad="63500" sx="102000" sy="102000" algn="ctr" rotWithShape="0">
              <a:prstClr val="black">
                <a:alpha val="40000"/>
              </a:prstClr>
            </a:outerShdw>
          </a:effectLst>
        </p:spPr>
      </p:pic>
      <p:sp>
        <p:nvSpPr>
          <p:cNvPr id="9" name="Content Placeholder 2">
            <a:extLst>
              <a:ext uri="{FF2B5EF4-FFF2-40B4-BE49-F238E27FC236}">
                <a16:creationId xmlns:a16="http://schemas.microsoft.com/office/drawing/2014/main" id="{D4FB0122-4A23-F84B-8857-856F504090BC}"/>
              </a:ext>
            </a:extLst>
          </p:cNvPr>
          <p:cNvSpPr txBox="1">
            <a:spLocks/>
          </p:cNvSpPr>
          <p:nvPr/>
        </p:nvSpPr>
        <p:spPr>
          <a:xfrm>
            <a:off x="705701" y="4811576"/>
            <a:ext cx="7226954" cy="1995543"/>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gn="ctr">
              <a:lnSpc>
                <a:spcPct val="110000"/>
              </a:lnSpc>
              <a:spcBef>
                <a:spcPts val="840"/>
              </a:spcBef>
              <a:spcAft>
                <a:spcPts val="840"/>
              </a:spcAft>
              <a:buNone/>
            </a:pPr>
            <a:br>
              <a:rPr lang="en-US" sz="800" b="1">
                <a:solidFill>
                  <a:schemeClr val="bg1"/>
                </a:solidFill>
                <a:latin typeface="Open Sans" panose="020B0606030504020204" pitchFamily="34" charset="0"/>
                <a:ea typeface="Open Sans" panose="020B0606030504020204" pitchFamily="34" charset="0"/>
                <a:cs typeface="Open Sans" panose="020B0606030504020204" pitchFamily="34" charset="0"/>
              </a:rPr>
            </a:br>
            <a:br>
              <a:rPr lang="en-US" sz="1000" b="1">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en-US" sz="2150" b="1">
                <a:solidFill>
                  <a:schemeClr val="bg1"/>
                </a:solidFill>
                <a:latin typeface="DM Sans" pitchFamily="2" charset="77"/>
                <a:ea typeface="Open Sans" panose="020B0606030504020204" pitchFamily="34" charset="0"/>
                <a:cs typeface="Open Sans" panose="020B0606030504020204" pitchFamily="34" charset="0"/>
              </a:rPr>
              <a:t>Quarterly Newsletter </a:t>
            </a:r>
          </a:p>
          <a:p>
            <a:pPr marL="0" indent="0" algn="ctr">
              <a:lnSpc>
                <a:spcPct val="110000"/>
              </a:lnSpc>
              <a:spcBef>
                <a:spcPts val="840"/>
              </a:spcBef>
              <a:spcAft>
                <a:spcPts val="840"/>
              </a:spcAft>
              <a:buNone/>
            </a:pPr>
            <a:r>
              <a:rPr lang="en-US" sz="2150">
                <a:solidFill>
                  <a:schemeClr val="bg1"/>
                </a:solidFill>
                <a:latin typeface="DM Sans" pitchFamily="2" charset="77"/>
                <a:ea typeface="Open Sans" panose="020B0606030504020204" pitchFamily="34" charset="0"/>
                <a:cs typeface="Open Sans" panose="020B0606030504020204" pitchFamily="34" charset="0"/>
              </a:rPr>
              <a:t>Check out our quarterly newsletter with meaningful, substantive updates related to the DSIPs</a:t>
            </a:r>
          </a:p>
        </p:txBody>
      </p:sp>
    </p:spTree>
    <p:extLst>
      <p:ext uri="{BB962C8B-B14F-4D97-AF65-F5344CB8AC3E}">
        <p14:creationId xmlns:p14="http://schemas.microsoft.com/office/powerpoint/2010/main" val="7511695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1432" y="3101297"/>
            <a:ext cx="5447535" cy="1815845"/>
          </a:xfrm>
          <a:prstGeom prst="rect">
            <a:avLst/>
          </a:prstGeom>
        </p:spPr>
      </p:pic>
      <p:sp>
        <p:nvSpPr>
          <p:cNvPr id="4" name="Title 1"/>
          <p:cNvSpPr txBox="1">
            <a:spLocks/>
          </p:cNvSpPr>
          <p:nvPr/>
        </p:nvSpPr>
        <p:spPr>
          <a:xfrm>
            <a:off x="0" y="4795222"/>
            <a:ext cx="14630400" cy="1559858"/>
          </a:xfrm>
          <a:prstGeom prst="rect">
            <a:avLst/>
          </a:prstGeom>
        </p:spPr>
        <p:txBody>
          <a:bodyPr anchor="t">
            <a:noAutofit/>
          </a:bodyPr>
          <a:lstStyle>
            <a:lvl1pPr marL="0" indent="0" algn="ctr" defTabSz="914400" rtl="0" eaLnBrk="1" latinLnBrk="0" hangingPunct="1">
              <a:lnSpc>
                <a:spcPct val="90000"/>
              </a:lnSpc>
              <a:spcBef>
                <a:spcPct val="0"/>
              </a:spcBef>
              <a:buNone/>
              <a:defRPr sz="4000" b="1" kern="1200" cap="none" baseline="0">
                <a:solidFill>
                  <a:schemeClr val="tx1"/>
                </a:solidFill>
                <a:latin typeface="+mj-lt"/>
                <a:ea typeface="+mj-ea"/>
                <a:cs typeface="+mj-cs"/>
              </a:defRPr>
            </a:lvl1pPr>
          </a:lstStyle>
          <a:p>
            <a:endParaRPr lang="en-US" sz="3200" i="1" u="none">
              <a:latin typeface="+mn-lt"/>
              <a:cs typeface="Arial" panose="020B0604020202020204" pitchFamily="34" charset="0"/>
            </a:endParaRPr>
          </a:p>
          <a:p>
            <a:r>
              <a:rPr lang="en-US" sz="2000" i="0" u="none">
                <a:latin typeface="DM Sans" pitchFamily="2" charset="77"/>
                <a:cs typeface="Arial" panose="020B0604020202020204" pitchFamily="34" charset="0"/>
              </a:rPr>
              <a:t>Website: </a:t>
            </a:r>
            <a:r>
              <a:rPr lang="en-US" sz="2000" i="0" u="none">
                <a:latin typeface="DM Sans" pitchFamily="2" charset="77"/>
                <a:cs typeface="Arial" panose="020B0604020202020204" pitchFamily="34" charset="0"/>
                <a:hlinkClick r:id="rId3"/>
              </a:rPr>
              <a:t>www.jointutilitiesofny.org</a:t>
            </a:r>
            <a:endParaRPr lang="en-US" sz="2000" i="0" u="none">
              <a:latin typeface="DM Sans" pitchFamily="2" charset="77"/>
              <a:cs typeface="Arial" panose="020B0604020202020204" pitchFamily="34" charset="0"/>
            </a:endParaRPr>
          </a:p>
          <a:p>
            <a:r>
              <a:rPr lang="en-US" sz="2000">
                <a:latin typeface="DM Sans" pitchFamily="2" charset="77"/>
                <a:cs typeface="Arial" panose="020B0604020202020204" pitchFamily="34" charset="0"/>
              </a:rPr>
              <a:t>E-mail: </a:t>
            </a:r>
            <a:r>
              <a:rPr lang="en-US" sz="2000" baseline="0">
                <a:latin typeface="DM Sans" pitchFamily="2" charset="77"/>
                <a:cs typeface="Arial" panose="020B0604020202020204" pitchFamily="34" charset="0"/>
                <a:hlinkClick r:id="rId4"/>
              </a:rPr>
              <a:t>info@jointutilitiesofny.org</a:t>
            </a:r>
            <a:r>
              <a:rPr lang="en-US" sz="2000">
                <a:latin typeface="DM Sans" pitchFamily="2" charset="77"/>
                <a:cs typeface="Arial" panose="020B0604020202020204" pitchFamily="34" charset="0"/>
              </a:rPr>
              <a:t> </a:t>
            </a:r>
            <a:r>
              <a:rPr lang="en-US" sz="3200" i="1" u="none" baseline="0">
                <a:latin typeface="DM Sans" pitchFamily="2" charset="77"/>
                <a:cs typeface="Arial" panose="020B0604020202020204" pitchFamily="34" charset="0"/>
              </a:rPr>
              <a:t> </a:t>
            </a:r>
            <a:endParaRPr lang="en-US" sz="3200" i="1" u="none">
              <a:latin typeface="DM Sans" pitchFamily="2" charset="77"/>
              <a:cs typeface="Arial" panose="020B0604020202020204" pitchFamily="34" charset="0"/>
            </a:endParaRPr>
          </a:p>
        </p:txBody>
      </p:sp>
      <p:sp>
        <p:nvSpPr>
          <p:cNvPr id="5" name="Rectangle 4"/>
          <p:cNvSpPr/>
          <p:nvPr/>
        </p:nvSpPr>
        <p:spPr>
          <a:xfrm>
            <a:off x="0" y="1746503"/>
            <a:ext cx="14630400" cy="1015663"/>
          </a:xfrm>
          <a:prstGeom prst="rect">
            <a:avLst/>
          </a:prstGeom>
        </p:spPr>
        <p:txBody>
          <a:bodyPr wrap="square">
            <a:spAutoFit/>
          </a:bodyPr>
          <a:lstStyle/>
          <a:p>
            <a:pPr algn="ctr"/>
            <a:r>
              <a:rPr lang="en-US" sz="6000" b="1">
                <a:solidFill>
                  <a:srgbClr val="002060"/>
                </a:solidFill>
                <a:latin typeface="DM Sans" pitchFamily="2" charset="77"/>
                <a:cs typeface="Arial" panose="020B0604020202020204" pitchFamily="34" charset="0"/>
              </a:rPr>
              <a:t>Thank you!</a:t>
            </a:r>
          </a:p>
        </p:txBody>
      </p:sp>
      <p:sp>
        <p:nvSpPr>
          <p:cNvPr id="6" name="Rectangle 5"/>
          <p:cNvSpPr/>
          <p:nvPr/>
        </p:nvSpPr>
        <p:spPr>
          <a:xfrm>
            <a:off x="0" y="6477000"/>
            <a:ext cx="3413760" cy="9296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2416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092DE51-FFEC-E241-8095-540088963FF8}"/>
              </a:ext>
            </a:extLst>
          </p:cNvPr>
          <p:cNvSpPr/>
          <p:nvPr/>
        </p:nvSpPr>
        <p:spPr>
          <a:xfrm>
            <a:off x="740127" y="2448732"/>
            <a:ext cx="4525868" cy="3642102"/>
          </a:xfrm>
          <a:prstGeom prst="rect">
            <a:avLst/>
          </a:prstGeom>
          <a:solidFill>
            <a:schemeClr val="accent1">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40126" y="376161"/>
            <a:ext cx="13150147" cy="519337"/>
          </a:xfrm>
        </p:spPr>
        <p:txBody>
          <a:bodyPr/>
          <a:lstStyle/>
          <a:p>
            <a:r>
              <a:rPr lang="en-US" b="1">
                <a:latin typeface="DM Sans" pitchFamily="2" charset="77"/>
              </a:rPr>
              <a:t>Agenda</a:t>
            </a:r>
          </a:p>
        </p:txBody>
      </p:sp>
      <p:graphicFrame>
        <p:nvGraphicFramePr>
          <p:cNvPr id="10" name="Table 1"/>
          <p:cNvGraphicFramePr>
            <a:graphicFrameLocks noGrp="1"/>
          </p:cNvGraphicFramePr>
          <p:nvPr>
            <p:extLst>
              <p:ext uri="{D42A27DB-BD31-4B8C-83A1-F6EECF244321}">
                <p14:modId xmlns:p14="http://schemas.microsoft.com/office/powerpoint/2010/main" val="2715062885"/>
              </p:ext>
            </p:extLst>
          </p:nvPr>
        </p:nvGraphicFramePr>
        <p:xfrm>
          <a:off x="7142726" y="1144350"/>
          <a:ext cx="5394960" cy="5059680"/>
        </p:xfrm>
        <a:graphic>
          <a:graphicData uri="http://schemas.openxmlformats.org/drawingml/2006/table">
            <a:tbl>
              <a:tblPr firstRow="1" bandRow="1">
                <a:tableStyleId>{C4B1156A-380E-4F78-BDF5-A606A8083BF9}</a:tableStyleId>
              </a:tblPr>
              <a:tblGrid>
                <a:gridCol w="2743200">
                  <a:extLst>
                    <a:ext uri="{9D8B030D-6E8A-4147-A177-3AD203B41FA5}">
                      <a16:colId xmlns:a16="http://schemas.microsoft.com/office/drawing/2014/main" val="20000"/>
                    </a:ext>
                  </a:extLst>
                </a:gridCol>
                <a:gridCol w="2651760">
                  <a:extLst>
                    <a:ext uri="{9D8B030D-6E8A-4147-A177-3AD203B41FA5}">
                      <a16:colId xmlns:a16="http://schemas.microsoft.com/office/drawing/2014/main" val="3343315975"/>
                    </a:ext>
                  </a:extLst>
                </a:gridCol>
              </a:tblGrid>
              <a:tr h="548640">
                <a:tc>
                  <a:txBody>
                    <a:bodyPr/>
                    <a:lstStyle/>
                    <a:p>
                      <a:pPr marL="182880" algn="l"/>
                      <a:r>
                        <a:rPr lang="en-US" sz="2150">
                          <a:ln w="3175">
                            <a:noFill/>
                          </a:ln>
                          <a:solidFill>
                            <a:srgbClr val="002060"/>
                          </a:solidFill>
                          <a:latin typeface="DM Sans"/>
                        </a:rPr>
                        <a:t>Agenda Item</a:t>
                      </a:r>
                      <a:endParaRPr lang="en-US" sz="2150">
                        <a:ln w="3175">
                          <a:noFill/>
                        </a:ln>
                        <a:solidFill>
                          <a:srgbClr val="002060"/>
                        </a:solidFill>
                        <a:latin typeface="DM Sans"/>
                        <a:ea typeface="Open Sans"/>
                        <a:cs typeface="Open Sans"/>
                      </a:endParaRPr>
                    </a:p>
                  </a:txBody>
                  <a:tcPr anchor="ctr">
                    <a:lnL w="12700" cmpd="sng">
                      <a:noFill/>
                    </a:lnL>
                    <a:lnR w="6350" cap="flat" cmpd="sng" algn="ctr">
                      <a:noFill/>
                      <a:prstDash val="solid"/>
                      <a:round/>
                      <a:headEnd type="none" w="med" len="med"/>
                      <a:tailEnd type="none" w="med" len="med"/>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150">
                          <a:ln w="3175">
                            <a:noFill/>
                          </a:ln>
                          <a:solidFill>
                            <a:srgbClr val="002060"/>
                          </a:solidFill>
                          <a:latin typeface="DM Sans"/>
                        </a:rPr>
                        <a:t>Presenters</a:t>
                      </a:r>
                      <a:endParaRPr lang="en-US" sz="2150">
                        <a:ln w="3175">
                          <a:noFill/>
                        </a:ln>
                        <a:solidFill>
                          <a:srgbClr val="002060"/>
                        </a:solidFill>
                        <a:highlight>
                          <a:srgbClr val="FFFF00"/>
                        </a:highlight>
                        <a:latin typeface="DM Sans"/>
                        <a:ea typeface="Open Sans"/>
                        <a:cs typeface="Open Sans"/>
                      </a:endParaRPr>
                    </a:p>
                  </a:txBody>
                  <a:tcPr anchor="ctr">
                    <a:lnL w="6350" cap="flat" cmpd="sng" algn="ctr">
                      <a:noFill/>
                      <a:prstDash val="solid"/>
                      <a:round/>
                      <a:headEnd type="none" w="med" len="med"/>
                      <a:tailEnd type="none" w="med" len="med"/>
                    </a:lnL>
                    <a:lnR w="12700" cmpd="sng">
                      <a:noFill/>
                    </a:lnR>
                    <a:lnT w="12700" cmpd="sng">
                      <a:noFill/>
                    </a:lnT>
                    <a:lnB w="3810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48640">
                <a:tc>
                  <a:txBody>
                    <a:bodyPr/>
                    <a:lstStyle/>
                    <a:p>
                      <a:pPr marL="182880" algn="l"/>
                      <a:r>
                        <a:rPr lang="en-US" sz="2000">
                          <a:solidFill>
                            <a:srgbClr val="002060"/>
                          </a:solidFill>
                          <a:latin typeface="DM Sans"/>
                          <a:ea typeface="Open Sans"/>
                          <a:cs typeface="Open Sans"/>
                        </a:rPr>
                        <a:t>ISO-DSP </a:t>
                      </a:r>
                      <a:endParaRPr lang="en-US" sz="2000">
                        <a:solidFill>
                          <a:srgbClr val="002060"/>
                        </a:solidFill>
                        <a:latin typeface="DM Sans" pitchFamily="2" charset="77"/>
                        <a:ea typeface="Open Sans"/>
                        <a:cs typeface="Open Sans"/>
                      </a:endParaRPr>
                    </a:p>
                  </a:txBody>
                  <a:tcPr anchor="ctr">
                    <a:lnL w="12700" cmpd="sng">
                      <a:noFill/>
                    </a:lnL>
                    <a:lnR w="6350" cap="flat" cmpd="sng" algn="ctr">
                      <a:solidFill>
                        <a:srgbClr val="002060"/>
                      </a:solidFill>
                      <a:prstDash val="solid"/>
                      <a:round/>
                      <a:headEnd type="none" w="med" len="med"/>
                      <a:tailEnd type="none" w="med" len="med"/>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000" b="0" i="0" kern="1200">
                          <a:solidFill>
                            <a:srgbClr val="002060"/>
                          </a:solidFill>
                          <a:effectLst/>
                          <a:latin typeface="DM Sans"/>
                          <a:ea typeface="+mn-ea"/>
                          <a:cs typeface="+mn-cs"/>
                        </a:rPr>
                        <a:t>John Romano, Con Edison</a:t>
                      </a:r>
                    </a:p>
                  </a:txBody>
                  <a:tcPr anchor="ctr">
                    <a:lnL w="6350" cap="flat" cmpd="sng" algn="ctr">
                      <a:solidFill>
                        <a:srgbClr val="002060"/>
                      </a:solidFill>
                      <a:prstDash val="solid"/>
                      <a:round/>
                      <a:headEnd type="none" w="med" len="med"/>
                      <a:tailEnd type="none" w="med" len="med"/>
                    </a:lnL>
                    <a:lnR w="12700" cmpd="sng">
                      <a:noFill/>
                    </a:lnR>
                    <a:lnT w="381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48640">
                <a:tc>
                  <a:txBody>
                    <a:bodyPr/>
                    <a:lstStyle/>
                    <a:p>
                      <a:pPr marL="182880" algn="l"/>
                      <a:r>
                        <a:rPr lang="en-US" sz="2000">
                          <a:solidFill>
                            <a:srgbClr val="002060"/>
                          </a:solidFill>
                          <a:latin typeface="DM Sans"/>
                          <a:ea typeface="Open Sans"/>
                          <a:cs typeface="Open Sans"/>
                        </a:rPr>
                        <a:t>Interconnection</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000" b="0" i="0" kern="1200">
                          <a:solidFill>
                            <a:srgbClr val="002060"/>
                          </a:solidFill>
                          <a:effectLst/>
                          <a:latin typeface="DM Sans"/>
                          <a:ea typeface="+mn-ea"/>
                          <a:cs typeface="+mn-cs"/>
                        </a:rPr>
                        <a:t>Gabe Viscariello, National Grid</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48640">
                <a:tc>
                  <a:txBody>
                    <a:bodyPr/>
                    <a:lstStyle/>
                    <a:p>
                      <a:pPr marL="182880" algn="l"/>
                      <a:r>
                        <a:rPr lang="en-US" sz="2000">
                          <a:solidFill>
                            <a:srgbClr val="002060"/>
                          </a:solidFill>
                          <a:latin typeface="DM Sans"/>
                          <a:ea typeface="Open Sans"/>
                          <a:cs typeface="Open Sans"/>
                        </a:rPr>
                        <a:t>Hosting Capacity Maps and Analysis</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000" b="0" i="0" kern="1200">
                          <a:solidFill>
                            <a:srgbClr val="002060"/>
                          </a:solidFill>
                          <a:effectLst/>
                          <a:latin typeface="DM Sans"/>
                          <a:ea typeface="+mn-ea"/>
                          <a:cs typeface="+mn-cs"/>
                        </a:rPr>
                        <a:t>Alex Young, National Grid </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5427504"/>
                  </a:ext>
                </a:extLst>
              </a:tr>
              <a:tr h="548640">
                <a:tc>
                  <a:txBody>
                    <a:bodyPr/>
                    <a:lstStyle/>
                    <a:p>
                      <a:pPr marL="182880" algn="l"/>
                      <a:r>
                        <a:rPr lang="en-US" sz="2000">
                          <a:solidFill>
                            <a:srgbClr val="002060"/>
                          </a:solidFill>
                          <a:latin typeface="DM Sans"/>
                          <a:ea typeface="Open Sans"/>
                          <a:cs typeface="Open Sans"/>
                        </a:rPr>
                        <a:t>Information Sharing</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000" b="0" i="0" kern="1200">
                          <a:solidFill>
                            <a:srgbClr val="002060"/>
                          </a:solidFill>
                          <a:effectLst/>
                          <a:latin typeface="DM Sans"/>
                          <a:ea typeface="+mn-ea"/>
                          <a:cs typeface="+mn-cs"/>
                        </a:rPr>
                        <a:t>Damian Sciano, Con Edison </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87730407"/>
                  </a:ext>
                </a:extLst>
              </a:tr>
              <a:tr h="548640">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000">
                          <a:solidFill>
                            <a:srgbClr val="002060"/>
                          </a:solidFill>
                          <a:latin typeface="DM Sans"/>
                          <a:ea typeface="Open Sans"/>
                          <a:cs typeface="Open Sans"/>
                        </a:rPr>
                        <a:t>Electric Vehicle Make-Ready Program</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algn="l"/>
                      <a:r>
                        <a:rPr lang="en-US" sz="2000" b="0" i="0" kern="1200">
                          <a:solidFill>
                            <a:srgbClr val="002060"/>
                          </a:solidFill>
                          <a:effectLst/>
                          <a:latin typeface="DM Sans"/>
                          <a:ea typeface="+mn-ea"/>
                          <a:cs typeface="+mn-cs"/>
                        </a:rPr>
                        <a:t>Christina </a:t>
                      </a:r>
                      <a:r>
                        <a:rPr lang="en-US" sz="2000" b="0" i="0" kern="1200" err="1">
                          <a:solidFill>
                            <a:srgbClr val="002060"/>
                          </a:solidFill>
                          <a:effectLst/>
                          <a:latin typeface="DM Sans"/>
                          <a:ea typeface="+mn-ea"/>
                          <a:cs typeface="+mn-cs"/>
                        </a:rPr>
                        <a:t>Ficicchia</a:t>
                      </a:r>
                      <a:r>
                        <a:rPr lang="en-US" sz="2000" b="0" i="0" kern="1200">
                          <a:solidFill>
                            <a:srgbClr val="002060"/>
                          </a:solidFill>
                          <a:effectLst/>
                          <a:latin typeface="DM Sans"/>
                          <a:ea typeface="+mn-ea"/>
                          <a:cs typeface="+mn-cs"/>
                        </a:rPr>
                        <a:t>, Avangrid </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8896995"/>
                  </a:ext>
                </a:extLst>
              </a:tr>
              <a:tr h="548640">
                <a:tc>
                  <a:txBody>
                    <a:bodyPr/>
                    <a:lstStyle/>
                    <a:p>
                      <a:pPr marL="182880" algn="l"/>
                      <a:r>
                        <a:rPr lang="en-US" sz="2000">
                          <a:solidFill>
                            <a:srgbClr val="002060"/>
                          </a:solidFill>
                          <a:latin typeface="DM Sans"/>
                          <a:ea typeface="Open Sans"/>
                          <a:cs typeface="Open Sans"/>
                        </a:rPr>
                        <a:t>Monitoring &amp; Control</a:t>
                      </a:r>
                    </a:p>
                  </a:txBody>
                  <a:tcPr anchor="ctr">
                    <a:lnL w="12700" cmpd="sng">
                      <a:noFill/>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2880" marR="0" lvl="0" indent="0" algn="l" defTabSz="1097280" rtl="0" eaLnBrk="1" fontAlgn="auto" latinLnBrk="0" hangingPunct="1">
                        <a:lnSpc>
                          <a:spcPct val="100000"/>
                        </a:lnSpc>
                        <a:spcBef>
                          <a:spcPts val="0"/>
                        </a:spcBef>
                        <a:spcAft>
                          <a:spcPts val="0"/>
                        </a:spcAft>
                        <a:buClrTx/>
                        <a:buSzTx/>
                        <a:buFontTx/>
                        <a:buNone/>
                        <a:tabLst/>
                        <a:defRPr/>
                      </a:pPr>
                      <a:r>
                        <a:rPr lang="en-US" sz="2000" b="0" i="0" kern="1200">
                          <a:solidFill>
                            <a:srgbClr val="002060"/>
                          </a:solidFill>
                          <a:effectLst/>
                          <a:latin typeface="DM Sans"/>
                          <a:ea typeface="+mn-ea"/>
                          <a:cs typeface="+mn-cs"/>
                        </a:rPr>
                        <a:t>John Baudanza, National Grid</a:t>
                      </a:r>
                    </a:p>
                  </a:txBody>
                  <a:tcPr anchor="ctr">
                    <a:lnL w="6350" cap="flat" cmpd="sng" algn="ctr">
                      <a:solidFill>
                        <a:srgbClr val="002060"/>
                      </a:solidFill>
                      <a:prstDash val="solid"/>
                      <a:round/>
                      <a:headEnd type="none" w="med" len="med"/>
                      <a:tailEnd type="none" w="med" len="med"/>
                    </a:lnL>
                    <a:lnR w="12700" cmpd="sng">
                      <a:noFill/>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124833"/>
                  </a:ext>
                </a:extLst>
              </a:tr>
            </a:tbl>
          </a:graphicData>
        </a:graphic>
      </p:graphicFrame>
      <p:sp>
        <p:nvSpPr>
          <p:cNvPr id="5" name="Content Placeholder 2">
            <a:extLst>
              <a:ext uri="{FF2B5EF4-FFF2-40B4-BE49-F238E27FC236}">
                <a16:creationId xmlns:a16="http://schemas.microsoft.com/office/drawing/2014/main" id="{A7847445-26CA-E541-82D0-EAF28F178C0E}"/>
              </a:ext>
            </a:extLst>
          </p:cNvPr>
          <p:cNvSpPr>
            <a:spLocks noGrp="1"/>
          </p:cNvSpPr>
          <p:nvPr>
            <p:ph sz="half" idx="1"/>
          </p:nvPr>
        </p:nvSpPr>
        <p:spPr>
          <a:xfrm>
            <a:off x="774553" y="2483330"/>
            <a:ext cx="4525868" cy="2412200"/>
          </a:xfrm>
          <a:ln>
            <a:noFill/>
          </a:ln>
        </p:spPr>
        <p:txBody>
          <a:bodyPr vert="horz" lIns="91440" tIns="45720" rIns="91440" bIns="45720" rtlCol="0" anchor="t">
            <a:noAutofit/>
          </a:bodyPr>
          <a:lstStyle/>
          <a:p>
            <a:pPr fontAlgn="base">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Webinars are open to the public and recordings will be posted following the webinar on the Joint Utilities website:</a:t>
            </a:r>
            <a:br>
              <a:rPr lang="en-US" sz="2000">
                <a:latin typeface="DM Sans" pitchFamily="2" charset="77"/>
                <a:ea typeface="Open Sans" panose="020B0606030504020204" pitchFamily="34" charset="0"/>
                <a:cs typeface="Open Sans" panose="020B0606030504020204" pitchFamily="34" charset="0"/>
              </a:rPr>
            </a:br>
            <a:r>
              <a:rPr lang="en-US" sz="2000" u="sng">
                <a:latin typeface="DM Sans" pitchFamily="2" charset="77"/>
                <a:ea typeface="Open Sans" panose="020B0606030504020204" pitchFamily="34" charset="0"/>
                <a:cs typeface="Open Sans" panose="020B0606030504020204" pitchFamily="34" charset="0"/>
                <a:hlinkClick r:id="rId3"/>
              </a:rPr>
              <a:t>www.jointutilitiesofny.org</a:t>
            </a:r>
            <a:r>
              <a:rPr lang="en-US" sz="2000">
                <a:latin typeface="DM Sans" pitchFamily="2" charset="77"/>
                <a:ea typeface="Open Sans" panose="020B0606030504020204" pitchFamily="34" charset="0"/>
                <a:cs typeface="Open Sans" panose="020B0606030504020204" pitchFamily="34" charset="0"/>
              </a:rPr>
              <a:t> ​</a:t>
            </a:r>
          </a:p>
          <a:p>
            <a:pPr fontAlgn="base">
              <a:lnSpc>
                <a:spcPct val="110000"/>
              </a:lnSpc>
              <a:spcBef>
                <a:spcPts val="1440"/>
              </a:spcBef>
              <a:spcAft>
                <a:spcPts val="1440"/>
              </a:spcAft>
              <a:buFont typeface="Wingdings" pitchFamily="2" charset="2"/>
              <a:buChar char="§"/>
            </a:pPr>
            <a:r>
              <a:rPr lang="en-US" sz="2000">
                <a:latin typeface="DM Sans" pitchFamily="2" charset="77"/>
                <a:ea typeface="Open Sans" panose="020B0606030504020204" pitchFamily="34" charset="0"/>
                <a:cs typeface="Open Sans" panose="020B0606030504020204" pitchFamily="34" charset="0"/>
              </a:rPr>
              <a:t>Please contact</a:t>
            </a:r>
            <a:br>
              <a:rPr lang="en-US" sz="2000">
                <a:latin typeface="DM Sans" pitchFamily="2" charset="77"/>
                <a:ea typeface="Open Sans" panose="020B0606030504020204" pitchFamily="34" charset="0"/>
                <a:cs typeface="Open Sans" panose="020B0606030504020204" pitchFamily="34" charset="0"/>
              </a:rPr>
            </a:br>
            <a:r>
              <a:rPr lang="en-US" sz="2000">
                <a:latin typeface="DM Sans" pitchFamily="2" charset="77"/>
                <a:ea typeface="Open Sans" panose="020B0606030504020204" pitchFamily="34" charset="0"/>
                <a:cs typeface="Open Sans" panose="020B0606030504020204" pitchFamily="34" charset="0"/>
              </a:rPr>
              <a:t> </a:t>
            </a:r>
            <a:r>
              <a:rPr lang="en-US" sz="2000" u="sng">
                <a:latin typeface="DM Sans" pitchFamily="2" charset="77"/>
                <a:ea typeface="Open Sans" panose="020B0606030504020204" pitchFamily="34" charset="0"/>
                <a:cs typeface="Open Sans" panose="020B0606030504020204" pitchFamily="34" charset="0"/>
                <a:hlinkClick r:id="rId4"/>
              </a:rPr>
              <a:t>info@jointutilitiesofny.org</a:t>
            </a:r>
            <a:r>
              <a:rPr lang="en-US" sz="2000">
                <a:latin typeface="DM Sans" pitchFamily="2" charset="77"/>
                <a:ea typeface="Open Sans" panose="020B0606030504020204" pitchFamily="34" charset="0"/>
                <a:cs typeface="Open Sans" panose="020B0606030504020204" pitchFamily="34" charset="0"/>
              </a:rPr>
              <a:t> if you have any additional questions following the webinar</a:t>
            </a:r>
          </a:p>
          <a:p>
            <a:pPr marL="0" indent="0">
              <a:spcBef>
                <a:spcPts val="600"/>
              </a:spcBef>
              <a:spcAft>
                <a:spcPts val="600"/>
              </a:spcAft>
              <a:buNone/>
            </a:pPr>
            <a:endParaRPr lang="en-US" sz="2000">
              <a:latin typeface="+mn-lt"/>
              <a:cs typeface="Arial" panose="020B0604020202020204" pitchFamily="34" charset="0"/>
            </a:endParaRPr>
          </a:p>
        </p:txBody>
      </p:sp>
      <p:sp>
        <p:nvSpPr>
          <p:cNvPr id="6" name="Content Placeholder 2">
            <a:extLst>
              <a:ext uri="{FF2B5EF4-FFF2-40B4-BE49-F238E27FC236}">
                <a16:creationId xmlns:a16="http://schemas.microsoft.com/office/drawing/2014/main" id="{7FF1A547-3FF2-A345-9906-C81E607AD2F3}"/>
              </a:ext>
            </a:extLst>
          </p:cNvPr>
          <p:cNvSpPr txBox="1">
            <a:spLocks/>
          </p:cNvSpPr>
          <p:nvPr/>
        </p:nvSpPr>
        <p:spPr>
          <a:xfrm>
            <a:off x="740126" y="1253428"/>
            <a:ext cx="4491441" cy="993826"/>
          </a:xfrm>
          <a:prstGeom prst="rect">
            <a:avLst/>
          </a:prstGeo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lvl1pPr marL="274320" indent="-274320" algn="l" defTabSz="1097280" rtl="0" eaLnBrk="1" latinLnBrk="0" hangingPunct="1">
              <a:lnSpc>
                <a:spcPct val="90000"/>
              </a:lnSpc>
              <a:spcBef>
                <a:spcPts val="12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8229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Arial" panose="020B0604020202020204" pitchFamily="34" charset="0"/>
                <a:ea typeface="+mn-ea"/>
                <a:cs typeface="Arial" panose="020B0604020202020204" pitchFamily="34" charset="0"/>
              </a:defRPr>
            </a:lvl2pPr>
            <a:lvl3pPr marL="1371600" indent="-274320" algn="l" defTabSz="1097280" rtl="0" eaLnBrk="1" latinLnBrk="0" hangingPunct="1">
              <a:lnSpc>
                <a:spcPct val="90000"/>
              </a:lnSpc>
              <a:spcBef>
                <a:spcPts val="600"/>
              </a:spcBef>
              <a:buFont typeface="Arial" panose="020B0604020202020204" pitchFamily="34" charset="0"/>
              <a:buChar char="•"/>
              <a:defRPr sz="1920" kern="1200">
                <a:solidFill>
                  <a:schemeClr val="tx1"/>
                </a:solidFill>
                <a:latin typeface="Arial" panose="020B0604020202020204" pitchFamily="34" charset="0"/>
                <a:ea typeface="+mn-ea"/>
                <a:cs typeface="Arial" panose="020B0604020202020204" pitchFamily="34" charset="0"/>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a:lstStyle>
          <a:p>
            <a:pPr marL="0" indent="0">
              <a:lnSpc>
                <a:spcPct val="110000"/>
              </a:lnSpc>
              <a:spcBef>
                <a:spcPts val="840"/>
              </a:spcBef>
              <a:spcAft>
                <a:spcPts val="840"/>
              </a:spcAft>
              <a:buFont typeface="Arial" panose="020B0604020202020204" pitchFamily="34" charset="0"/>
              <a:buNone/>
            </a:pPr>
            <a:r>
              <a:rPr lang="en-US" sz="2500" b="1">
                <a:solidFill>
                  <a:schemeClr val="bg1"/>
                </a:solidFill>
                <a:latin typeface="DM Sans" pitchFamily="2" charset="77"/>
              </a:rPr>
              <a:t>Welcome and thank you for joining!</a:t>
            </a:r>
          </a:p>
        </p:txBody>
      </p:sp>
    </p:spTree>
    <p:extLst>
      <p:ext uri="{BB962C8B-B14F-4D97-AF65-F5344CB8AC3E}">
        <p14:creationId xmlns:p14="http://schemas.microsoft.com/office/powerpoint/2010/main" val="2495550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ISO-DSP</a:t>
            </a:r>
            <a:br>
              <a:rPr lang="en-US">
                <a:latin typeface="DM Sans" pitchFamily="2" charset="77"/>
              </a:rPr>
            </a:br>
            <a:r>
              <a:rPr lang="en-US" sz="2800" i="1">
                <a:solidFill>
                  <a:srgbClr val="002060"/>
                </a:solidFill>
                <a:latin typeface="DM Sans"/>
                <a:cs typeface="Arial"/>
              </a:rPr>
              <a:t>Presented by: John Romano</a:t>
            </a:r>
            <a:endParaRPr lang="en-US" sz="2800">
              <a:solidFill>
                <a:srgbClr val="002060"/>
              </a:solidFill>
              <a:latin typeface="DM Sans"/>
              <a:cs typeface="Arial"/>
            </a:endParaRPr>
          </a:p>
        </p:txBody>
      </p:sp>
      <p:pic>
        <p:nvPicPr>
          <p:cNvPr id="5" name="Picture 4" descr="A picture containing text, clipart&#10;&#10;Description automatically generated">
            <a:extLst>
              <a:ext uri="{FF2B5EF4-FFF2-40B4-BE49-F238E27FC236}">
                <a16:creationId xmlns:a16="http://schemas.microsoft.com/office/drawing/2014/main" id="{72E43706-C2C0-C0BC-9165-2CBBF59F4DA1}"/>
              </a:ext>
            </a:extLst>
          </p:cNvPr>
          <p:cNvPicPr>
            <a:picLocks noChangeAspect="1"/>
          </p:cNvPicPr>
          <p:nvPr/>
        </p:nvPicPr>
        <p:blipFill rotWithShape="1">
          <a:blip r:embed="rId3">
            <a:extLst>
              <a:ext uri="{28A0092B-C50C-407E-A947-70E740481C1C}">
                <a14:useLocalDpi xmlns:a14="http://schemas.microsoft.com/office/drawing/2010/main" val="0"/>
              </a:ext>
            </a:extLst>
          </a:blip>
          <a:srcRect l="17957" t="20075" r="15347" b="23729"/>
          <a:stretch/>
        </p:blipFill>
        <p:spPr bwMode="auto">
          <a:xfrm>
            <a:off x="6571714" y="2869087"/>
            <a:ext cx="1486971" cy="124571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878800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pitchFamily="2" charset="77"/>
                <a:cs typeface="Arial"/>
              </a:rPr>
              <a:t>DER Participation in Markets and FERC 2222</a:t>
            </a:r>
            <a:endParaRPr lang="en-US" b="1">
              <a:latin typeface="DM Sans" pitchFamily="2" charset="77"/>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pitchFamily="2" charset="77"/>
                <a:ea typeface="Open Sans" panose="020B0606030504020204" pitchFamily="34" charset="0"/>
                <a:cs typeface="Open Sans" panose="020B0606030504020204" pitchFamily="34" charset="0"/>
              </a:rPr>
            </a:br>
            <a:r>
              <a:rPr lang="en-US" sz="2150" b="1">
                <a:solidFill>
                  <a:schemeClr val="bg1"/>
                </a:solidFill>
                <a:latin typeface="DM Sans"/>
                <a:ea typeface="Open Sans"/>
                <a:cs typeface="Open Sans"/>
              </a:rPr>
              <a:t>Progressing Toward Implementation </a:t>
            </a:r>
          </a:p>
        </p:txBody>
      </p:sp>
      <p:sp>
        <p:nvSpPr>
          <p:cNvPr id="5" name="TextBox 4">
            <a:extLst>
              <a:ext uri="{FF2B5EF4-FFF2-40B4-BE49-F238E27FC236}">
                <a16:creationId xmlns:a16="http://schemas.microsoft.com/office/drawing/2014/main" id="{32B2A342-9C38-A55A-7A23-57355ABECD29}"/>
              </a:ext>
            </a:extLst>
          </p:cNvPr>
          <p:cNvSpPr txBox="1"/>
          <p:nvPr/>
        </p:nvSpPr>
        <p:spPr>
          <a:xfrm>
            <a:off x="1927847" y="3657600"/>
            <a:ext cx="11576720" cy="2123658"/>
          </a:xfrm>
          <a:prstGeom prst="rect">
            <a:avLst/>
          </a:prstGeom>
          <a:noFill/>
        </p:spPr>
        <p:txBody>
          <a:bodyPr wrap="square" lIns="91440" tIns="45720" rIns="91440" bIns="45720" rtlCol="0" anchor="t">
            <a:spAutoFit/>
          </a:bodyPr>
          <a:lstStyle/>
          <a:p>
            <a:r>
              <a:rPr lang="en-US" sz="2000">
                <a:solidFill>
                  <a:srgbClr val="2B84C9"/>
                </a:solidFill>
                <a:latin typeface="DM Sans"/>
              </a:rPr>
              <a:t>Continued Collaboration with the NYISO </a:t>
            </a:r>
            <a:endParaRPr lang="en-US" sz="2000">
              <a:solidFill>
                <a:srgbClr val="2B84C9"/>
              </a:solidFill>
              <a:latin typeface="DM Sans" pitchFamily="2" charset="77"/>
            </a:endParaRPr>
          </a:p>
          <a:p>
            <a:pPr marL="342900" indent="-342900">
              <a:buClr>
                <a:srgbClr val="356EA8"/>
              </a:buClr>
              <a:buFont typeface="Wingdings" pitchFamily="2" charset="2"/>
              <a:buChar char="§"/>
            </a:pPr>
            <a:r>
              <a:rPr lang="en-US" sz="1400">
                <a:latin typeface="DM Sans"/>
              </a:rPr>
              <a:t>The JU continues to work with the NYISO to prepare for market launch. Recent highlights include: </a:t>
            </a:r>
          </a:p>
          <a:p>
            <a:pPr marL="891540" lvl="1" indent="-342900">
              <a:buClr>
                <a:srgbClr val="356EA8"/>
              </a:buClr>
              <a:buFont typeface="Wingdings" pitchFamily="2" charset="2"/>
              <a:buChar char="§"/>
            </a:pPr>
            <a:r>
              <a:rPr lang="en-US" sz="1400">
                <a:latin typeface="DM Sans"/>
              </a:rPr>
              <a:t>Refining processes and the exchange of information related to registration, enrollment, operational coordination, data exchanges, etc.  </a:t>
            </a:r>
          </a:p>
          <a:p>
            <a:pPr marL="891540" lvl="1" indent="-342900">
              <a:buClr>
                <a:srgbClr val="356EA8"/>
              </a:buClr>
              <a:buFont typeface="Wingdings" pitchFamily="2" charset="2"/>
              <a:buChar char="§"/>
            </a:pPr>
            <a:r>
              <a:rPr lang="en-US" sz="1400">
                <a:latin typeface="DM Sans"/>
              </a:rPr>
              <a:t>Providing Utility input on draft NYISO manual revisions </a:t>
            </a:r>
          </a:p>
          <a:p>
            <a:pPr marL="891540" lvl="1" indent="-342900">
              <a:buClr>
                <a:srgbClr val="356EA8"/>
              </a:buClr>
              <a:buFont typeface="Wingdings" pitchFamily="2" charset="2"/>
              <a:buChar char="§"/>
            </a:pPr>
            <a:r>
              <a:rPr lang="en-US" sz="1400">
                <a:latin typeface="DM Sans"/>
              </a:rPr>
              <a:t>Resolving emergent process concerns related to Q2 2023 market launch </a:t>
            </a:r>
          </a:p>
          <a:p>
            <a:pPr marL="891540" lvl="1" indent="-342900">
              <a:buClr>
                <a:srgbClr val="356EA8"/>
              </a:buClr>
              <a:buFont typeface="Wingdings" pitchFamily="2" charset="2"/>
              <a:buChar char="§"/>
            </a:pPr>
            <a:endParaRPr lang="en-US" sz="1400">
              <a:latin typeface="DM Sans"/>
            </a:endParaRPr>
          </a:p>
          <a:p>
            <a:pPr marL="342900" indent="-342900">
              <a:buClr>
                <a:srgbClr val="356EA8"/>
              </a:buClr>
              <a:buFont typeface="Wingdings" pitchFamily="2" charset="2"/>
              <a:buChar char="§"/>
            </a:pPr>
            <a:endParaRPr lang="en-US" sz="1400">
              <a:latin typeface="DM Sans"/>
            </a:endParaRPr>
          </a:p>
          <a:p>
            <a:pPr>
              <a:buClr>
                <a:srgbClr val="356EA8"/>
              </a:buClr>
            </a:pPr>
            <a:endParaRPr lang="en-US" sz="1400">
              <a:latin typeface="DM Sans"/>
            </a:endParaRPr>
          </a:p>
        </p:txBody>
      </p:sp>
      <p:pic>
        <p:nvPicPr>
          <p:cNvPr id="2" name="Graphic 5" descr="Users outline">
            <a:extLst>
              <a:ext uri="{FF2B5EF4-FFF2-40B4-BE49-F238E27FC236}">
                <a16:creationId xmlns:a16="http://schemas.microsoft.com/office/drawing/2014/main" id="{66149953-DA77-DB5D-3B70-53AA345D280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551" y="3927581"/>
            <a:ext cx="914400" cy="914400"/>
          </a:xfrm>
          <a:prstGeom prst="rect">
            <a:avLst/>
          </a:prstGeom>
        </p:spPr>
      </p:pic>
      <p:pic>
        <p:nvPicPr>
          <p:cNvPr id="9" name="Graphic 9" descr="Online meeting outline">
            <a:extLst>
              <a:ext uri="{FF2B5EF4-FFF2-40B4-BE49-F238E27FC236}">
                <a16:creationId xmlns:a16="http://schemas.microsoft.com/office/drawing/2014/main" id="{56974BC9-3A7F-C066-06C5-12E0BEB021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74551" y="5750782"/>
            <a:ext cx="914400" cy="914400"/>
          </a:xfrm>
          <a:prstGeom prst="rect">
            <a:avLst/>
          </a:prstGeom>
        </p:spPr>
      </p:pic>
      <p:sp>
        <p:nvSpPr>
          <p:cNvPr id="12" name="TextBox 11">
            <a:extLst>
              <a:ext uri="{FF2B5EF4-FFF2-40B4-BE49-F238E27FC236}">
                <a16:creationId xmlns:a16="http://schemas.microsoft.com/office/drawing/2014/main" id="{2E98DD00-175B-0CB7-BA13-0A1C8A90ECC0}"/>
              </a:ext>
            </a:extLst>
          </p:cNvPr>
          <p:cNvSpPr txBox="1"/>
          <p:nvPr/>
        </p:nvSpPr>
        <p:spPr>
          <a:xfrm>
            <a:off x="1927847" y="5750782"/>
            <a:ext cx="11576720" cy="1046440"/>
          </a:xfrm>
          <a:prstGeom prst="rect">
            <a:avLst/>
          </a:prstGeom>
          <a:noFill/>
        </p:spPr>
        <p:txBody>
          <a:bodyPr wrap="square" lIns="91440" tIns="45720" rIns="91440" bIns="45720" rtlCol="0" anchor="t">
            <a:spAutoFit/>
          </a:bodyPr>
          <a:lstStyle/>
          <a:p>
            <a:r>
              <a:rPr lang="en-US" sz="2000">
                <a:solidFill>
                  <a:srgbClr val="2B84C9"/>
                </a:solidFill>
                <a:latin typeface="DM Sans"/>
              </a:rPr>
              <a:t>Stakeholder Sessions  </a:t>
            </a:r>
          </a:p>
          <a:p>
            <a:pPr marL="342900" indent="-342900">
              <a:buClr>
                <a:srgbClr val="356EA8"/>
              </a:buClr>
              <a:buFont typeface="Wingdings" pitchFamily="2" charset="2"/>
              <a:buChar char="§"/>
            </a:pPr>
            <a:r>
              <a:rPr lang="en-US" sz="1400">
                <a:latin typeface="DM Sans"/>
              </a:rPr>
              <a:t>On August 30</a:t>
            </a:r>
            <a:r>
              <a:rPr lang="en-US" sz="1400" baseline="30000">
                <a:latin typeface="DM Sans"/>
              </a:rPr>
              <a:t>th</a:t>
            </a:r>
            <a:r>
              <a:rPr lang="en-US" sz="1400">
                <a:latin typeface="DM Sans"/>
              </a:rPr>
              <a:t>, 2022 the JU held a stakeholder session with DER community members focused on necessary telemetry requirements for safe and reliable operation of the distributed grid. </a:t>
            </a:r>
          </a:p>
          <a:p>
            <a:pPr marL="342900" indent="-342900">
              <a:buClr>
                <a:srgbClr val="356EA8"/>
              </a:buClr>
              <a:buFont typeface="Wingdings" pitchFamily="2" charset="2"/>
              <a:buChar char="§"/>
            </a:pPr>
            <a:r>
              <a:rPr lang="en-US" sz="1400">
                <a:latin typeface="DM Sans"/>
              </a:rPr>
              <a:t>A copy of the recording and presentation are provided on the JU website. </a:t>
            </a:r>
          </a:p>
        </p:txBody>
      </p:sp>
      <p:sp>
        <p:nvSpPr>
          <p:cNvPr id="13" name="TextBox 12">
            <a:extLst>
              <a:ext uri="{FF2B5EF4-FFF2-40B4-BE49-F238E27FC236}">
                <a16:creationId xmlns:a16="http://schemas.microsoft.com/office/drawing/2014/main" id="{06D886E1-EB20-D1F2-D2AA-72BC1F188DC7}"/>
              </a:ext>
            </a:extLst>
          </p:cNvPr>
          <p:cNvSpPr txBox="1"/>
          <p:nvPr/>
        </p:nvSpPr>
        <p:spPr>
          <a:xfrm>
            <a:off x="1927847" y="2399348"/>
            <a:ext cx="11576720" cy="830997"/>
          </a:xfrm>
          <a:prstGeom prst="rect">
            <a:avLst/>
          </a:prstGeom>
          <a:noFill/>
        </p:spPr>
        <p:txBody>
          <a:bodyPr wrap="square" lIns="91440" tIns="45720" rIns="91440" bIns="45720" rtlCol="0" anchor="t">
            <a:spAutoFit/>
          </a:bodyPr>
          <a:lstStyle/>
          <a:p>
            <a:r>
              <a:rPr lang="en-US" sz="2000">
                <a:solidFill>
                  <a:srgbClr val="2B84C9"/>
                </a:solidFill>
                <a:latin typeface="DM Sans"/>
              </a:rPr>
              <a:t>Utility Preparations for Launch of the NYISO DER Market Participation Model   </a:t>
            </a:r>
          </a:p>
          <a:p>
            <a:pPr marL="342900" indent="-342900">
              <a:buClr>
                <a:srgbClr val="356EA8"/>
              </a:buClr>
              <a:buFont typeface="Wingdings" pitchFamily="2" charset="2"/>
              <a:buChar char="§"/>
            </a:pPr>
            <a:r>
              <a:rPr lang="en-US" sz="1400">
                <a:latin typeface="DM Sans"/>
              </a:rPr>
              <a:t>Processes and systems updates are being put in place to prepare for market launch targeting Q2 of 2023.</a:t>
            </a:r>
          </a:p>
          <a:p>
            <a:pPr marL="342900" indent="-342900">
              <a:buClr>
                <a:srgbClr val="356EA8"/>
              </a:buClr>
              <a:buFont typeface="Wingdings" pitchFamily="2" charset="2"/>
              <a:buChar char="§"/>
            </a:pPr>
            <a:r>
              <a:rPr lang="en-US" sz="1400">
                <a:latin typeface="DM Sans"/>
              </a:rPr>
              <a:t>Per NYISO’s November 14</a:t>
            </a:r>
            <a:r>
              <a:rPr lang="en-US" sz="1400" baseline="30000">
                <a:latin typeface="DM Sans"/>
              </a:rPr>
              <a:t>th</a:t>
            </a:r>
            <a:r>
              <a:rPr lang="en-US" sz="1400">
                <a:latin typeface="DM Sans"/>
              </a:rPr>
              <a:t> filing with FERC, full FERC 2222 participation is being pushed to December 31, 2026 </a:t>
            </a:r>
          </a:p>
        </p:txBody>
      </p:sp>
      <p:pic>
        <p:nvPicPr>
          <p:cNvPr id="11" name="Graphic 10" descr="Document outline">
            <a:extLst>
              <a:ext uri="{FF2B5EF4-FFF2-40B4-BE49-F238E27FC236}">
                <a16:creationId xmlns:a16="http://schemas.microsoft.com/office/drawing/2014/main" id="{17AE9BCC-01F3-4E3E-8142-51FD9AD58F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4551" y="2195511"/>
            <a:ext cx="914400" cy="914400"/>
          </a:xfrm>
          <a:prstGeom prst="rect">
            <a:avLst/>
          </a:prstGeom>
        </p:spPr>
      </p:pic>
    </p:spTree>
    <p:extLst>
      <p:ext uri="{BB962C8B-B14F-4D97-AF65-F5344CB8AC3E}">
        <p14:creationId xmlns:p14="http://schemas.microsoft.com/office/powerpoint/2010/main" val="1521099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rgbClr val="002060"/>
                </a:solidFill>
                <a:latin typeface="DM Sans"/>
                <a:cs typeface="Arial"/>
              </a:rPr>
              <a:t>Interconnection</a:t>
            </a:r>
            <a:br>
              <a:rPr lang="en-US">
                <a:latin typeface="DM Sans" pitchFamily="2" charset="77"/>
              </a:rPr>
            </a:br>
            <a:r>
              <a:rPr lang="en-US" sz="2800" i="1">
                <a:solidFill>
                  <a:srgbClr val="002060"/>
                </a:solidFill>
                <a:latin typeface="DM Sans"/>
                <a:cs typeface="Arial"/>
              </a:rPr>
              <a:t>Presented by: Gabe Viscariello</a:t>
            </a:r>
            <a:endParaRPr lang="en-US" sz="2800" err="1">
              <a:solidFill>
                <a:srgbClr val="002060"/>
              </a:solidFill>
              <a:latin typeface="DM Sans" pitchFamily="2" charset="77"/>
              <a:cs typeface="Arial"/>
            </a:endParaRPr>
          </a:p>
        </p:txBody>
      </p:sp>
      <p:pic>
        <p:nvPicPr>
          <p:cNvPr id="7" name="Picture 6" descr="A picture containing sky, laser, scene&#10;&#10;Description automatically generated">
            <a:extLst>
              <a:ext uri="{FF2B5EF4-FFF2-40B4-BE49-F238E27FC236}">
                <a16:creationId xmlns:a16="http://schemas.microsoft.com/office/drawing/2014/main" id="{07ED6ABA-2A87-5B42-BC1A-2DAF975071AD}"/>
              </a:ext>
            </a:extLst>
          </p:cNvPr>
          <p:cNvPicPr>
            <a:picLocks/>
          </p:cNvPicPr>
          <p:nvPr/>
        </p:nvPicPr>
        <p:blipFill>
          <a:blip r:embed="rId3"/>
          <a:stretch>
            <a:fillRect/>
          </a:stretch>
        </p:blipFill>
        <p:spPr>
          <a:xfrm>
            <a:off x="4773168" y="722376"/>
            <a:ext cx="5084064" cy="339242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95361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Preparing for UL 1741-SB, IEEE 1547-2018 Compliant Inverters</a:t>
            </a:r>
            <a:endParaRPr lang="en-US" sz="3350" b="1">
              <a:latin typeface="DM Sans"/>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a:ea typeface="Open Sans"/>
                <a:cs typeface="Open Sans"/>
              </a:rPr>
            </a:br>
            <a:r>
              <a:rPr lang="en-US" sz="2150" b="1">
                <a:solidFill>
                  <a:schemeClr val="bg1"/>
                </a:solidFill>
                <a:latin typeface="DM Sans"/>
                <a:ea typeface="Open Sans"/>
                <a:cs typeface="Open Sans"/>
              </a:rPr>
              <a:t>JU Take Steps to Accommodate New Types of Inverters</a:t>
            </a:r>
            <a:endParaRPr lang="en-US">
              <a:solidFill>
                <a:schemeClr val="bg1"/>
              </a:solidFill>
            </a:endParaRPr>
          </a:p>
        </p:txBody>
      </p:sp>
      <p:sp>
        <p:nvSpPr>
          <p:cNvPr id="2" name="TextBox 1">
            <a:extLst>
              <a:ext uri="{FF2B5EF4-FFF2-40B4-BE49-F238E27FC236}">
                <a16:creationId xmlns:a16="http://schemas.microsoft.com/office/drawing/2014/main" id="{C0DC0B16-DF46-7DD3-AB9C-60FFAF5B61F4}"/>
              </a:ext>
            </a:extLst>
          </p:cNvPr>
          <p:cNvSpPr txBox="1"/>
          <p:nvPr/>
        </p:nvSpPr>
        <p:spPr>
          <a:xfrm>
            <a:off x="772405" y="2200275"/>
            <a:ext cx="13152294" cy="4247317"/>
          </a:xfrm>
          <a:prstGeom prst="rect">
            <a:avLst/>
          </a:prstGeom>
          <a:noFill/>
        </p:spPr>
        <p:txBody>
          <a:bodyPr wrap="square" rtlCol="0">
            <a:spAutoFit/>
          </a:bodyPr>
          <a:lstStyle/>
          <a:p>
            <a:r>
              <a:rPr lang="en-US" sz="2000">
                <a:solidFill>
                  <a:srgbClr val="2B84C9"/>
                </a:solidFill>
                <a:latin typeface="DM Sans" pitchFamily="2" charset="77"/>
              </a:rPr>
              <a:t>JU collaborate with stakeholders and DPS to edit SIR</a:t>
            </a:r>
          </a:p>
          <a:p>
            <a:pPr marL="342900" indent="-342900">
              <a:buClr>
                <a:srgbClr val="356EA8"/>
              </a:buClr>
              <a:buFont typeface="Wingdings" pitchFamily="2" charset="2"/>
              <a:buChar char="§"/>
            </a:pPr>
            <a:r>
              <a:rPr lang="en-US" sz="1400">
                <a:latin typeface="DM Sans" pitchFamily="2" charset="77"/>
              </a:rPr>
              <a:t>Updates to the SIR were made and finalized in October 2022 and are anticipated to bring greater clarity for developers</a:t>
            </a:r>
          </a:p>
          <a:p>
            <a:pPr marL="342900" indent="-342900">
              <a:buClr>
                <a:srgbClr val="356EA8"/>
              </a:buClr>
              <a:buFont typeface="Wingdings" pitchFamily="2" charset="2"/>
              <a:buChar char="§"/>
            </a:pPr>
            <a:r>
              <a:rPr lang="en-US" sz="1400">
                <a:latin typeface="DM Sans" pitchFamily="2" charset="77"/>
              </a:rPr>
              <a:t>JU have also aligned on addition of language to the SIR related to UL 1741 – SB and IEEE Std 1547 – 2018, ensuring that compliant inverters are installed in New York as UL 1741 – SB certified inverters are permitted in New York starting January 1, 2023</a:t>
            </a:r>
          </a:p>
          <a:p>
            <a:pPr>
              <a:buClr>
                <a:srgbClr val="356EA8"/>
              </a:buClr>
            </a:pPr>
            <a:endParaRPr lang="en-US" sz="1400">
              <a:latin typeface="DM Sans" pitchFamily="2" charset="77"/>
            </a:endParaRPr>
          </a:p>
          <a:p>
            <a:r>
              <a:rPr lang="en-US" sz="2000">
                <a:solidFill>
                  <a:srgbClr val="2B84C9"/>
                </a:solidFill>
                <a:latin typeface="DM Sans" pitchFamily="2" charset="77"/>
              </a:rPr>
              <a:t>Providing information on required smart inverter settings </a:t>
            </a:r>
          </a:p>
          <a:p>
            <a:pPr marL="342900" indent="-342900">
              <a:buClr>
                <a:srgbClr val="356EA8"/>
              </a:buClr>
              <a:buFont typeface="Wingdings" pitchFamily="2" charset="2"/>
              <a:buChar char="§"/>
            </a:pPr>
            <a:r>
              <a:rPr lang="en-US" sz="1400">
                <a:latin typeface="DM Sans" pitchFamily="2" charset="77"/>
              </a:rPr>
              <a:t>The JU are updating their respective technical interconnection documents to accommodate the new bulk power system support and voltage support setpoints introduced through the adoption of IEEE 1547-2018</a:t>
            </a:r>
          </a:p>
          <a:p>
            <a:pPr marL="342900" indent="-342900">
              <a:buClr>
                <a:srgbClr val="356EA8"/>
              </a:buClr>
              <a:buFont typeface="Wingdings" pitchFamily="2" charset="2"/>
              <a:buChar char="§"/>
            </a:pPr>
            <a:r>
              <a:rPr lang="en-US" sz="1400">
                <a:latin typeface="DM Sans" pitchFamily="2" charset="0"/>
              </a:rPr>
              <a:t>The JU will also point developers to the specific locations in the documents where the new settings will be included. This is expected to further increase the efficiency of the interconnection process and result in time savings for developers</a:t>
            </a:r>
          </a:p>
          <a:p>
            <a:pPr>
              <a:buClr>
                <a:srgbClr val="356EA8"/>
              </a:buClr>
            </a:pPr>
            <a:endParaRPr lang="en-US" sz="1400">
              <a:latin typeface="DM Sans" pitchFamily="2" charset="0"/>
            </a:endParaRPr>
          </a:p>
          <a:p>
            <a:pPr>
              <a:buClr>
                <a:srgbClr val="356EA8"/>
              </a:buClr>
            </a:pPr>
            <a:r>
              <a:rPr lang="en-US" sz="2000">
                <a:solidFill>
                  <a:srgbClr val="2B84C9"/>
                </a:solidFill>
                <a:latin typeface="DM Sans" pitchFamily="2" charset="77"/>
              </a:rPr>
              <a:t>Clarifying details on IEEE 1547 – 2018 implementation </a:t>
            </a:r>
          </a:p>
          <a:p>
            <a:pPr marL="285750" indent="-285750">
              <a:buClr>
                <a:srgbClr val="356EA8"/>
              </a:buClr>
              <a:buFont typeface="Wingdings" panose="05000000000000000000" pitchFamily="2" charset="2"/>
              <a:buChar char="§"/>
            </a:pPr>
            <a:r>
              <a:rPr lang="en-US" sz="1400">
                <a:latin typeface="DM Sans" pitchFamily="2" charset="77"/>
              </a:rPr>
              <a:t>The JU have provided several details to developers on aspects including – standardization of inverter settings across the companies, settings verification for compliance, and cases where the settings may differ from the JU’s default values</a:t>
            </a:r>
          </a:p>
          <a:p>
            <a:pPr marL="285750" indent="-285750">
              <a:buClr>
                <a:srgbClr val="356EA8"/>
              </a:buClr>
              <a:buFont typeface="Wingdings" panose="05000000000000000000" pitchFamily="2" charset="2"/>
              <a:buChar char="§"/>
            </a:pPr>
            <a:r>
              <a:rPr lang="en-US" sz="1400">
                <a:latin typeface="DM Sans" pitchFamily="2" charset="77"/>
              </a:rPr>
              <a:t>The JU have also provided guidance to indicate that implementation of new voltage support settings will result in minimal curtailment, as only the Volt – VAr setting will be enabled by default</a:t>
            </a:r>
          </a:p>
          <a:p>
            <a:pPr marL="285750" indent="-285750">
              <a:buClr>
                <a:srgbClr val="356EA8"/>
              </a:buClr>
              <a:buFont typeface="Wingdings" panose="05000000000000000000" pitchFamily="2" charset="2"/>
              <a:buChar char="§"/>
            </a:pPr>
            <a:r>
              <a:rPr lang="en-US" sz="1400">
                <a:latin typeface="DM Sans" pitchFamily="2" charset="77"/>
              </a:rPr>
              <a:t>The JU are willing to have further conversations with developers regarding curtailment analyses and curtailment of project output due to implementation of the new inverter settings, with the understanding that these analyses will need to occur outside of the existing CESIR process </a:t>
            </a:r>
          </a:p>
        </p:txBody>
      </p:sp>
    </p:spTree>
    <p:extLst>
      <p:ext uri="{BB962C8B-B14F-4D97-AF65-F5344CB8AC3E}">
        <p14:creationId xmlns:p14="http://schemas.microsoft.com/office/powerpoint/2010/main" val="3155484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E317-6120-4D16-90E4-DE1AB86692AD}"/>
              </a:ext>
            </a:extLst>
          </p:cNvPr>
          <p:cNvSpPr>
            <a:spLocks noGrp="1"/>
          </p:cNvSpPr>
          <p:nvPr>
            <p:ph type="title"/>
          </p:nvPr>
        </p:nvSpPr>
        <p:spPr>
          <a:xfrm>
            <a:off x="0" y="4497862"/>
            <a:ext cx="14630400" cy="989647"/>
          </a:xfrm>
        </p:spPr>
        <p:txBody>
          <a:bodyPr/>
          <a:lstStyle/>
          <a:p>
            <a:r>
              <a:rPr lang="en-US">
                <a:solidFill>
                  <a:schemeClr val="accent5">
                    <a:lumMod val="50000"/>
                  </a:schemeClr>
                </a:solidFill>
                <a:latin typeface="DM Sans"/>
                <a:cs typeface="Arial"/>
              </a:rPr>
              <a:t>Hosting Capacity Maps and Analysis</a:t>
            </a:r>
            <a:br>
              <a:rPr lang="en-US">
                <a:latin typeface="DM Sans" pitchFamily="2" charset="77"/>
              </a:rPr>
            </a:br>
            <a:r>
              <a:rPr lang="en-US" sz="2800" i="1">
                <a:solidFill>
                  <a:schemeClr val="accent5">
                    <a:lumMod val="50000"/>
                  </a:schemeClr>
                </a:solidFill>
                <a:latin typeface="DM Sans"/>
                <a:cs typeface="Arial"/>
              </a:rPr>
              <a:t>Presented by: Alex Young</a:t>
            </a:r>
            <a:endParaRPr lang="en-US" sz="2800" i="1">
              <a:solidFill>
                <a:schemeClr val="accent5">
                  <a:lumMod val="50000"/>
                </a:schemeClr>
              </a:solidFill>
              <a:highlight>
                <a:srgbClr val="FFFF00"/>
              </a:highlight>
              <a:latin typeface="DM Sans" pitchFamily="2" charset="77"/>
            </a:endParaRPr>
          </a:p>
        </p:txBody>
      </p:sp>
      <p:pic>
        <p:nvPicPr>
          <p:cNvPr id="1026" name="Picture 2">
            <a:extLst>
              <a:ext uri="{FF2B5EF4-FFF2-40B4-BE49-F238E27FC236}">
                <a16:creationId xmlns:a16="http://schemas.microsoft.com/office/drawing/2014/main" id="{C008E208-5A0D-244F-925B-3DD1F61242C1}"/>
              </a:ext>
            </a:extLst>
          </p:cNvPr>
          <p:cNvPicPr>
            <a:picLocks noChangeArrowheads="1"/>
          </p:cNvPicPr>
          <p:nvPr/>
        </p:nvPicPr>
        <p:blipFill rotWithShape="1">
          <a:blip r:embed="rId3">
            <a:extLst>
              <a:ext uri="{28A0092B-C50C-407E-A947-70E740481C1C}">
                <a14:useLocalDpi xmlns:a14="http://schemas.microsoft.com/office/drawing/2010/main" val="0"/>
              </a:ext>
            </a:extLst>
          </a:blip>
          <a:srcRect l="14478" t="7239" b="7239"/>
          <a:stretch/>
        </p:blipFill>
        <p:spPr bwMode="auto">
          <a:xfrm flipV="1">
            <a:off x="4773168" y="722376"/>
            <a:ext cx="2542032" cy="339242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F7E4454D-A41B-664F-B7C6-310192318B2C}"/>
              </a:ext>
            </a:extLst>
          </p:cNvPr>
          <p:cNvPicPr>
            <a:picLocks noChangeArrowheads="1"/>
          </p:cNvPicPr>
          <p:nvPr/>
        </p:nvPicPr>
        <p:blipFill rotWithShape="1">
          <a:blip r:embed="rId4">
            <a:extLst>
              <a:ext uri="{28A0092B-C50C-407E-A947-70E740481C1C}">
                <a14:useLocalDpi xmlns:a14="http://schemas.microsoft.com/office/drawing/2010/main" val="0"/>
              </a:ext>
            </a:extLst>
          </a:blip>
          <a:srcRect l="7506" t="12365" r="4859"/>
          <a:stretch/>
        </p:blipFill>
        <p:spPr bwMode="auto">
          <a:xfrm>
            <a:off x="7532914" y="722376"/>
            <a:ext cx="2542032" cy="34655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436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551" y="443253"/>
            <a:ext cx="13150147" cy="519337"/>
          </a:xfrm>
        </p:spPr>
        <p:txBody>
          <a:bodyPr/>
          <a:lstStyle/>
          <a:p>
            <a:r>
              <a:rPr lang="en-US" sz="3350" b="1">
                <a:latin typeface="DM Sans"/>
                <a:cs typeface="Arial"/>
              </a:rPr>
              <a:t>Hosting Capacity </a:t>
            </a:r>
            <a:endParaRPr lang="en-US" sz="3350" b="1">
              <a:latin typeface="DM Sans"/>
            </a:endParaRPr>
          </a:p>
        </p:txBody>
      </p:sp>
      <p:sp>
        <p:nvSpPr>
          <p:cNvPr id="3" name="Content Placeholder 2"/>
          <p:cNvSpPr>
            <a:spLocks noGrp="1"/>
          </p:cNvSpPr>
          <p:nvPr>
            <p:ph sz="half" idx="1"/>
          </p:nvPr>
        </p:nvSpPr>
        <p:spPr>
          <a:xfrm>
            <a:off x="774551" y="1104763"/>
            <a:ext cx="13152295" cy="756073"/>
          </a:xfrm>
          <a:gradFill flip="none" rotWithShape="1">
            <a:gsLst>
              <a:gs pos="0">
                <a:srgbClr val="002060"/>
              </a:gs>
              <a:gs pos="50000">
                <a:schemeClr val="accent1">
                  <a:shade val="67500"/>
                  <a:satMod val="115000"/>
                </a:schemeClr>
              </a:gs>
              <a:gs pos="100000">
                <a:schemeClr val="accent1">
                  <a:shade val="100000"/>
                  <a:satMod val="115000"/>
                </a:schemeClr>
              </a:gs>
            </a:gsLst>
            <a:lin ang="2700000" scaled="1"/>
            <a:tileRect/>
          </a:gradFill>
          <a:ln>
            <a:noFill/>
          </a:ln>
          <a:effectLst>
            <a:outerShdw blurRad="50800" dist="38100" dir="2700000" algn="tl" rotWithShape="0">
              <a:prstClr val="black">
                <a:alpha val="40000"/>
              </a:prstClr>
            </a:outerShdw>
          </a:effectLst>
        </p:spPr>
        <p:txBody>
          <a:bodyPr vert="horz" lIns="91440" tIns="45720" rIns="91440" bIns="45720" rtlCol="0" anchor="t">
            <a:noAutofit/>
          </a:bodyPr>
          <a:lstStyle/>
          <a:p>
            <a:pPr marL="0" indent="0">
              <a:lnSpc>
                <a:spcPct val="110000"/>
              </a:lnSpc>
              <a:spcBef>
                <a:spcPts val="840"/>
              </a:spcBef>
              <a:spcAft>
                <a:spcPts val="840"/>
              </a:spcAft>
              <a:buNone/>
            </a:pPr>
            <a:br>
              <a:rPr lang="en-US" sz="1000" b="1">
                <a:latin typeface="DM Sans"/>
                <a:ea typeface="Open Sans"/>
                <a:cs typeface="Open Sans"/>
              </a:rPr>
            </a:br>
            <a:r>
              <a:rPr lang="en-US" sz="2150" b="1">
                <a:solidFill>
                  <a:schemeClr val="bg1"/>
                </a:solidFill>
                <a:latin typeface="DM Sans"/>
                <a:ea typeface="Open Sans"/>
                <a:cs typeface="Open Sans"/>
              </a:rPr>
              <a:t>Overview</a:t>
            </a:r>
            <a:endParaRPr lang="en-US">
              <a:solidFill>
                <a:schemeClr val="bg1"/>
              </a:solidFill>
            </a:endParaRPr>
          </a:p>
        </p:txBody>
      </p:sp>
      <p:pic>
        <p:nvPicPr>
          <p:cNvPr id="2" name="Picture 1" descr="A picture containing graphical user interface&#10;&#10;Description automatically generated">
            <a:extLst>
              <a:ext uri="{FF2B5EF4-FFF2-40B4-BE49-F238E27FC236}">
                <a16:creationId xmlns:a16="http://schemas.microsoft.com/office/drawing/2014/main" id="{A6A81BD3-1D75-FD97-A98F-7F38408ACCA1}"/>
              </a:ext>
            </a:extLst>
          </p:cNvPr>
          <p:cNvPicPr>
            <a:picLocks noChangeAspect="1"/>
          </p:cNvPicPr>
          <p:nvPr/>
        </p:nvPicPr>
        <p:blipFill>
          <a:blip r:embed="rId3"/>
          <a:stretch>
            <a:fillRect/>
          </a:stretch>
        </p:blipFill>
        <p:spPr>
          <a:xfrm>
            <a:off x="774551" y="2130216"/>
            <a:ext cx="8979049" cy="4791849"/>
          </a:xfrm>
          <a:prstGeom prst="rect">
            <a:avLst/>
          </a:prstGeom>
        </p:spPr>
      </p:pic>
      <p:sp>
        <p:nvSpPr>
          <p:cNvPr id="7" name="Rectangle 6">
            <a:extLst>
              <a:ext uri="{FF2B5EF4-FFF2-40B4-BE49-F238E27FC236}">
                <a16:creationId xmlns:a16="http://schemas.microsoft.com/office/drawing/2014/main" id="{B51E3C26-45D5-4A95-F88A-760DA8611461}"/>
              </a:ext>
            </a:extLst>
          </p:cNvPr>
          <p:cNvSpPr/>
          <p:nvPr/>
        </p:nvSpPr>
        <p:spPr>
          <a:xfrm>
            <a:off x="10672761" y="2130217"/>
            <a:ext cx="3183087" cy="426988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ED92205-2C63-43E6-4446-5DE1339DD87A}"/>
              </a:ext>
            </a:extLst>
          </p:cNvPr>
          <p:cNvSpPr txBox="1"/>
          <p:nvPr/>
        </p:nvSpPr>
        <p:spPr>
          <a:xfrm>
            <a:off x="10672761" y="2306675"/>
            <a:ext cx="3183087" cy="4093428"/>
          </a:xfrm>
          <a:prstGeom prst="rect">
            <a:avLst/>
          </a:prstGeom>
          <a:noFill/>
        </p:spPr>
        <p:txBody>
          <a:bodyPr wrap="square">
            <a:spAutoFit/>
          </a:bodyPr>
          <a:lstStyle/>
          <a:p>
            <a:r>
              <a:rPr lang="en-US" sz="2000">
                <a:solidFill>
                  <a:srgbClr val="002060"/>
                </a:solidFill>
                <a:latin typeface="DM Sans" pitchFamily="2" charset="77"/>
              </a:rPr>
              <a:t>The Joint Utilities, with guidance from stakeholders developed a four staged Hosting Capacity implementation roadmap.  </a:t>
            </a:r>
          </a:p>
          <a:p>
            <a:endParaRPr lang="en-US" sz="2000">
              <a:solidFill>
                <a:srgbClr val="002060"/>
              </a:solidFill>
              <a:latin typeface="DM Sans" pitchFamily="2" charset="77"/>
            </a:endParaRPr>
          </a:p>
          <a:p>
            <a:r>
              <a:rPr lang="en-US" sz="2000">
                <a:solidFill>
                  <a:srgbClr val="002060"/>
                </a:solidFill>
                <a:latin typeface="DM Sans" pitchFamily="2" charset="77"/>
              </a:rPr>
              <a:t>This was incorporated into New York Utility filings.</a:t>
            </a:r>
          </a:p>
          <a:p>
            <a:endParaRPr lang="en-US" sz="2000">
              <a:solidFill>
                <a:srgbClr val="002060"/>
              </a:solidFill>
              <a:latin typeface="DM Sans" pitchFamily="2" charset="77"/>
            </a:endParaRPr>
          </a:p>
          <a:p>
            <a:r>
              <a:rPr lang="en-US" sz="2000">
                <a:solidFill>
                  <a:srgbClr val="002060"/>
                </a:solidFill>
                <a:latin typeface="DM Sans" pitchFamily="2" charset="77"/>
              </a:rPr>
              <a:t>The Utilities are on Stage 3.5.</a:t>
            </a:r>
          </a:p>
        </p:txBody>
      </p:sp>
    </p:spTree>
    <p:extLst>
      <p:ext uri="{BB962C8B-B14F-4D97-AF65-F5344CB8AC3E}">
        <p14:creationId xmlns:p14="http://schemas.microsoft.com/office/powerpoint/2010/main" val="2856729698"/>
      </p:ext>
    </p:extLst>
  </p:cSld>
  <p:clrMapOvr>
    <a:masterClrMapping/>
  </p:clrMapOvr>
</p:sld>
</file>

<file path=ppt/theme/theme1.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3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7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9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0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5f0aa5-5f7f-49d6-8646-9fc033833b24">
      <UserInfo>
        <DisplayName>Robison, Matt</DisplayName>
        <AccountId>14</AccountId>
        <AccountType/>
      </UserInfo>
      <UserInfo>
        <DisplayName>Mimnagh, Thomas</DisplayName>
        <AccountId>49</AccountId>
        <AccountType/>
      </UserInfo>
      <UserInfo>
        <DisplayName>DeBenedittis, Siena</DisplayName>
        <AccountId>171</AccountId>
        <AccountType/>
      </UserInfo>
      <UserInfo>
        <DisplayName>Yu, Rosalie</DisplayName>
        <AccountId>214</AccountId>
        <AccountType/>
      </UserInfo>
      <UserInfo>
        <DisplayName>Kastner, Lauren</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C33FAA039D634C9D7F87A6339024C7" ma:contentTypeVersion="13" ma:contentTypeDescription="Create a new document." ma:contentTypeScope="" ma:versionID="b84cec983d18eaf1fbf844e284d32de9">
  <xsd:schema xmlns:xsd="http://www.w3.org/2001/XMLSchema" xmlns:xs="http://www.w3.org/2001/XMLSchema" xmlns:p="http://schemas.microsoft.com/office/2006/metadata/properties" xmlns:ns2="3438a799-e196-40ca-94af-f480f4e8e678" xmlns:ns3="bd5f0aa5-5f7f-49d6-8646-9fc033833b24" targetNamespace="http://schemas.microsoft.com/office/2006/metadata/properties" ma:root="true" ma:fieldsID="4898598519254e154fa78e1fd5c353f1" ns2:_="" ns3:_="">
    <xsd:import namespace="3438a799-e196-40ca-94af-f480f4e8e678"/>
    <xsd:import namespace="bd5f0aa5-5f7f-49d6-8646-9fc033833b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8a799-e196-40ca-94af-f480f4e8e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5f0aa5-5f7f-49d6-8646-9fc033833b2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AB6F67-2586-41F3-9E2A-03E7B7391B87}">
  <ds:schemaRefs>
    <ds:schemaRef ds:uri="http://schemas.microsoft.com/sharepoint/v3/contenttype/forms"/>
  </ds:schemaRefs>
</ds:datastoreItem>
</file>

<file path=customXml/itemProps2.xml><?xml version="1.0" encoding="utf-8"?>
<ds:datastoreItem xmlns:ds="http://schemas.openxmlformats.org/officeDocument/2006/customXml" ds:itemID="{045DAF0A-40E9-4D6B-9A11-10F90D2B6AAE}">
  <ds:schemaRefs>
    <ds:schemaRef ds:uri="3438a799-e196-40ca-94af-f480f4e8e678"/>
    <ds:schemaRef ds:uri="bd5f0aa5-5f7f-49d6-8646-9fc033833b2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4B3760D-1648-4F38-8496-55ADDA31E628}"/>
</file>

<file path=docProps/app.xml><?xml version="1.0" encoding="utf-8"?>
<Properties xmlns="http://schemas.openxmlformats.org/officeDocument/2006/extended-properties" xmlns:vt="http://schemas.openxmlformats.org/officeDocument/2006/docPropsVTypes">
  <Template>centene_additional_slides_10092019</Template>
  <Application>Microsoft Office PowerPoint</Application>
  <PresentationFormat>Custom</PresentationFormat>
  <Slides>24</Slides>
  <Notes>18</Notes>
  <HiddenSlides>0</HiddenSlides>
  <ScaleCrop>false</ScaleCrop>
  <HeadingPairs>
    <vt:vector size="4" baseType="variant">
      <vt:variant>
        <vt:lpstr>Theme</vt:lpstr>
      </vt:variant>
      <vt:variant>
        <vt:i4>13</vt:i4>
      </vt:variant>
      <vt:variant>
        <vt:lpstr>Slide Titles</vt:lpstr>
      </vt:variant>
      <vt:variant>
        <vt:i4>24</vt:i4>
      </vt:variant>
    </vt:vector>
  </HeadingPairs>
  <TitlesOfParts>
    <vt:vector size="37" baseType="lpstr">
      <vt:lpstr>6_Custom Design</vt:lpstr>
      <vt:lpstr>Custom Design</vt:lpstr>
      <vt:lpstr>24_Custom Design</vt:lpstr>
      <vt:lpstr>26_Custom Design</vt:lpstr>
      <vt:lpstr>27_Custom Design</vt:lpstr>
      <vt:lpstr>11_Custom Design</vt:lpstr>
      <vt:lpstr>29_Custom Design</vt:lpstr>
      <vt:lpstr>30_Custom Design</vt:lpstr>
      <vt:lpstr>31_Custom Design</vt:lpstr>
      <vt:lpstr>12_Custom Design</vt:lpstr>
      <vt:lpstr>32_Custom Design</vt:lpstr>
      <vt:lpstr>17_Custom Design</vt:lpstr>
      <vt:lpstr>30_Custom Design</vt:lpstr>
      <vt:lpstr>Distributed System Platform (DSP) Stakeholder Webinar </vt:lpstr>
      <vt:lpstr>Welcome and Logistics</vt:lpstr>
      <vt:lpstr>Agenda</vt:lpstr>
      <vt:lpstr>ISO-DSP Presented by: John Romano</vt:lpstr>
      <vt:lpstr>DER Participation in Markets and FERC 2222</vt:lpstr>
      <vt:lpstr>Interconnection Presented by: Gabe Viscariello</vt:lpstr>
      <vt:lpstr>Preparing for UL 1741-SB, IEEE 1547-2018 Compliant Inverters</vt:lpstr>
      <vt:lpstr>Hosting Capacity Maps and Analysis Presented by: Alex Young</vt:lpstr>
      <vt:lpstr>Hosting Capacity </vt:lpstr>
      <vt:lpstr>Stage 3.5 of Roadmap: Stage 1 of Storage HC Maps</vt:lpstr>
      <vt:lpstr>Next Steps</vt:lpstr>
      <vt:lpstr>Information Sharing  Presented by: Damian Sciano</vt:lpstr>
      <vt:lpstr>Data Sharing Updates </vt:lpstr>
      <vt:lpstr>Data Sharing Updates </vt:lpstr>
      <vt:lpstr>Electric Vehicle Make-Ready Program “MRP” Presented by: Christina Ficicchia</vt:lpstr>
      <vt:lpstr>New York EV Program and Policy Landscape</vt:lpstr>
      <vt:lpstr>Make-Ready Program Mid-Point Review Progress</vt:lpstr>
      <vt:lpstr>JU Mid-Point Review Priorities for Make-Ready Program</vt:lpstr>
      <vt:lpstr>Utility Make-Ready Program Resources</vt:lpstr>
      <vt:lpstr>Monitoring &amp; Control Presented by: John Baudanza</vt:lpstr>
      <vt:lpstr>Joint Utilities Document Monitoring Parameters</vt:lpstr>
      <vt:lpstr>Q&amp;A Session Moderated by: Matt Robison, ICF</vt:lpstr>
      <vt:lpstr>Q&amp;A Session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Centene</dc:title>
  <dc:creator>Kinder, Rachel</dc:creator>
  <cp:keywords/>
  <dc:description/>
  <cp:revision>1</cp:revision>
  <cp:lastPrinted>2017-04-17T13:18:56Z</cp:lastPrinted>
  <dcterms:created xsi:type="dcterms:W3CDTF">2019-10-09T19:32:13Z</dcterms:created>
  <dcterms:modified xsi:type="dcterms:W3CDTF">2022-12-16T14:15:29Z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0x010100E4C33FAA039D634C9D7F87A6339024C7</vt:lpwstr>
  </property>
  <property fmtid="{D5CDD505-2E9C-101B-9397-08002B2CF9AE}" pid="3" name="Asset Topic">
    <vt:lpwstr>605;#Brand|956747bd-03d6-42fa-b21d-d67864e1ab84</vt:lpwstr>
  </property>
  <property fmtid="{D5CDD505-2E9C-101B-9397-08002B2CF9AE}" pid="4" name="Asset_x0020_Type">
    <vt:lpwstr>54;#Branded Materials|e8103d7b-bd02-49df-9a1c-62bfb202956c</vt:lpwstr>
  </property>
  <property fmtid="{D5CDD505-2E9C-101B-9397-08002B2CF9AE}" pid="5" name="Display Page">
    <vt:lpwstr/>
  </property>
  <property fmtid="{D5CDD505-2E9C-101B-9397-08002B2CF9AE}" pid="6" name="Asset Type">
    <vt:lpwstr>54</vt:lpwstr>
  </property>
  <property fmtid="{D5CDD505-2E9C-101B-9397-08002B2CF9AE}" pid="7" name="Order">
    <vt:r8>787600</vt:r8>
  </property>
  <property fmtid="{D5CDD505-2E9C-101B-9397-08002B2CF9AE}" pid="8" name="xd_Signature">
    <vt:bool>false</vt:bool>
  </property>
  <property fmtid="{D5CDD505-2E9C-101B-9397-08002B2CF9AE}" pid="9" name="xd_ProgID">
    <vt:lpwstr/>
  </property>
  <property fmtid="{D5CDD505-2E9C-101B-9397-08002B2CF9AE}" pid="10" name="ComplianceAssetId">
    <vt:lpwstr/>
  </property>
  <property fmtid="{D5CDD505-2E9C-101B-9397-08002B2CF9AE}" pid="11" name="TemplateUrl">
    <vt:lpwstr/>
  </property>
</Properties>
</file>