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7.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8.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9.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0.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1.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7" r:id="rId4"/>
    <p:sldMasterId id="2147483836" r:id="rId5"/>
    <p:sldMasterId id="2147485240" r:id="rId6"/>
    <p:sldMasterId id="2147485268" r:id="rId7"/>
    <p:sldMasterId id="2147485274" r:id="rId8"/>
    <p:sldMasterId id="2147485292" r:id="rId9"/>
    <p:sldMasterId id="2147485302" r:id="rId10"/>
    <p:sldMasterId id="2147485308" r:id="rId11"/>
    <p:sldMasterId id="2147485317" r:id="rId12"/>
    <p:sldMasterId id="2147485335" r:id="rId13"/>
    <p:sldMasterId id="2147485345" r:id="rId14"/>
    <p:sldMasterId id="2147485355" r:id="rId15"/>
  </p:sldMasterIdLst>
  <p:notesMasterIdLst>
    <p:notesMasterId r:id="rId40"/>
  </p:notesMasterIdLst>
  <p:handoutMasterIdLst>
    <p:handoutMasterId r:id="rId41"/>
  </p:handoutMasterIdLst>
  <p:sldIdLst>
    <p:sldId id="306" r:id="rId16"/>
    <p:sldId id="327" r:id="rId17"/>
    <p:sldId id="998" r:id="rId18"/>
    <p:sldId id="972" r:id="rId19"/>
    <p:sldId id="5537" r:id="rId20"/>
    <p:sldId id="5551" r:id="rId21"/>
    <p:sldId id="5539" r:id="rId22"/>
    <p:sldId id="5552" r:id="rId23"/>
    <p:sldId id="3832" r:id="rId24"/>
    <p:sldId id="3835" r:id="rId25"/>
    <p:sldId id="5529" r:id="rId26"/>
    <p:sldId id="5528" r:id="rId27"/>
    <p:sldId id="5530" r:id="rId28"/>
    <p:sldId id="5566" r:id="rId29"/>
    <p:sldId id="5553" r:id="rId30"/>
    <p:sldId id="5556" r:id="rId31"/>
    <p:sldId id="5544" r:id="rId32"/>
    <p:sldId id="5554" r:id="rId33"/>
    <p:sldId id="5545" r:id="rId34"/>
    <p:sldId id="5555" r:id="rId35"/>
    <p:sldId id="5546" r:id="rId36"/>
    <p:sldId id="969" r:id="rId37"/>
    <p:sldId id="907" r:id="rId38"/>
    <p:sldId id="908" r:id="rId39"/>
  </p:sldIdLst>
  <p:sldSz cx="14630400" cy="8229600"/>
  <p:notesSz cx="7010400" cy="9296400"/>
  <p:defaultTex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15:guide id="11" userDrawn="1">
          <p15:clr>
            <a:srgbClr val="A4A3A4"/>
          </p15:clr>
        </p15:guide>
        <p15:guide id="12" pos="1728" userDrawn="1">
          <p15:clr>
            <a:srgbClr val="A4A3A4"/>
          </p15:clr>
        </p15:guide>
        <p15:guide id="31" pos="1152" userDrawn="1">
          <p15:clr>
            <a:srgbClr val="A4A3A4"/>
          </p15:clr>
        </p15:guide>
        <p15:guide id="33" pos="570" userDrawn="1">
          <p15:clr>
            <a:srgbClr val="A4A3A4"/>
          </p15:clr>
        </p15:guide>
        <p15:guide id="34" pos="2304" userDrawn="1">
          <p15:clr>
            <a:srgbClr val="A4A3A4"/>
          </p15:clr>
        </p15:guide>
        <p15:guide id="35" pos="2880" userDrawn="1">
          <p15:clr>
            <a:srgbClr val="A4A3A4"/>
          </p15:clr>
        </p15:guide>
        <p15:guide id="36" pos="3456" userDrawn="1">
          <p15:clr>
            <a:srgbClr val="A4A3A4"/>
          </p15:clr>
        </p15:guide>
        <p15:guide id="37" pos="4032" userDrawn="1">
          <p15:clr>
            <a:srgbClr val="A4A3A4"/>
          </p15:clr>
        </p15:guide>
        <p15:guide id="38" pos="4608" userDrawn="1">
          <p15:clr>
            <a:srgbClr val="A4A3A4"/>
          </p15:clr>
        </p15:guide>
        <p15:guide id="39" pos="5184" userDrawn="1">
          <p15:clr>
            <a:srgbClr val="A4A3A4"/>
          </p15:clr>
        </p15:guide>
        <p15:guide id="40" pos="5760" userDrawn="1">
          <p15:clr>
            <a:srgbClr val="A4A3A4"/>
          </p15:clr>
        </p15:guide>
        <p15:guide id="41" pos="6336" userDrawn="1">
          <p15:clr>
            <a:srgbClr val="A4A3A4"/>
          </p15:clr>
        </p15:guide>
        <p15:guide id="42" pos="6912" userDrawn="1">
          <p15:clr>
            <a:srgbClr val="A4A3A4"/>
          </p15:clr>
        </p15:guide>
        <p15:guide id="43" pos="7488" userDrawn="1">
          <p15:clr>
            <a:srgbClr val="A4A3A4"/>
          </p15:clr>
        </p15:guide>
        <p15:guide id="44" pos="8064" userDrawn="1">
          <p15:clr>
            <a:srgbClr val="A4A3A4"/>
          </p15:clr>
        </p15:guide>
        <p15:guide id="45" pos="8640" userDrawn="1">
          <p15:clr>
            <a:srgbClr val="A4A3A4"/>
          </p15:clr>
        </p15:guide>
        <p15:guide id="46" pos="9216" userDrawn="1">
          <p15:clr>
            <a:srgbClr val="A4A3A4"/>
          </p15:clr>
        </p15:guide>
        <p15:guide id="47" orient="horz" userDrawn="1">
          <p15:clr>
            <a:srgbClr val="A4A3A4"/>
          </p15:clr>
        </p15:guide>
        <p15:guide id="48" orient="horz" pos="576" userDrawn="1">
          <p15:clr>
            <a:srgbClr val="A4A3A4"/>
          </p15:clr>
        </p15:guide>
        <p15:guide id="49" orient="horz" pos="1152" userDrawn="1">
          <p15:clr>
            <a:srgbClr val="A4A3A4"/>
          </p15:clr>
        </p15:guide>
        <p15:guide id="50" orient="horz" pos="1728" userDrawn="1">
          <p15:clr>
            <a:srgbClr val="A4A3A4"/>
          </p15:clr>
        </p15:guide>
        <p15:guide id="51" orient="horz" pos="2304" userDrawn="1">
          <p15:clr>
            <a:srgbClr val="A4A3A4"/>
          </p15:clr>
        </p15:guide>
        <p15:guide id="52" orient="horz" pos="2880" userDrawn="1">
          <p15:clr>
            <a:srgbClr val="A4A3A4"/>
          </p15:clr>
        </p15:guide>
        <p15:guide id="53" orient="horz" pos="3456" userDrawn="1">
          <p15:clr>
            <a:srgbClr val="A4A3A4"/>
          </p15:clr>
        </p15:guide>
        <p15:guide id="54" orient="horz" pos="4032" userDrawn="1">
          <p15:clr>
            <a:srgbClr val="A4A3A4"/>
          </p15:clr>
        </p15:guide>
        <p15:guide id="55" orient="horz" pos="4608" userDrawn="1">
          <p15:clr>
            <a:srgbClr val="A4A3A4"/>
          </p15:clr>
        </p15:guide>
        <p15:guide id="56" orient="horz" pos="4896" userDrawn="1">
          <p15:clr>
            <a:srgbClr val="A4A3A4"/>
          </p15:clr>
        </p15:guide>
        <p15:guide id="57" orient="horz" pos="288" userDrawn="1">
          <p15:clr>
            <a:srgbClr val="A4A3A4"/>
          </p15:clr>
        </p15:guide>
        <p15:guide id="58" pos="8880" userDrawn="1">
          <p15:clr>
            <a:srgbClr val="A4A3A4"/>
          </p15:clr>
        </p15:guide>
        <p15:guide id="59" pos="288" userDrawn="1">
          <p15:clr>
            <a:srgbClr val="A4A3A4"/>
          </p15:clr>
        </p15:guide>
        <p15:guide id="60" orient="horz" pos="259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1D26E5A-AC9B-64DA-8E5F-FB98F43DE229}" name="Alex Mayer" initials="AM" userId="S::55858@icf.com::87d249d5-799a-4382-884e-32a10ec3730f" providerId="AD"/>
  <p188:author id="{B6FBF2DF-FC40-0843-2BCC-D8312D2157BC}" name="DeBenedittis, Siena" initials="DS" userId="S::57421@icf.com::72a0dc80-edbd-4151-bb7f-404554c45110" providerId="AD"/>
  <p188:author id="{604EE5F7-E911-BBB6-6F63-80A5A3DB3D2D}" name="Walter Rojowsky" initials="WR" userId="S::40634@icf.com::f12c1c70-86ea-4645-a865-a345b0bf192c" providerId="AD"/>
  <p188:author id="{EB1CEBFE-574B-7E33-8EC7-E2F5C22D4425}" name="Vaidya, Surhud" initials="SV" userId="Vaidya, Surhud"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29" name="Van Horn, Katie" initials="VHK" lastIdx="1" clrIdx="28">
    <p:extLst>
      <p:ext uri="{19B8F6BF-5375-455C-9EA6-DF929625EA0E}">
        <p15:presenceInfo xmlns:p15="http://schemas.microsoft.com/office/powerpoint/2012/main" userId="S::53463@icf.com::e6473d26-4c7c-43fe-a377-24e8ddebdabc" providerId="AD"/>
      </p:ext>
    </p:extLst>
  </p:cmAuthor>
  <p:cmAuthor id="1" name="Metscher, Rachel" initials="MR" lastIdx="47" clrIdx="0"/>
  <p:cmAuthor id="30" name="Bob" initials="B" lastIdx="2" clrIdx="29">
    <p:extLst>
      <p:ext uri="{19B8F6BF-5375-455C-9EA6-DF929625EA0E}">
        <p15:presenceInfo xmlns:p15="http://schemas.microsoft.com/office/powerpoint/2012/main" userId="S::37364@icf.com::ac740a0d-e06e-4c21-b36d-4283fc896156" providerId="AD"/>
      </p:ext>
    </p:extLst>
  </p:cmAuthor>
  <p:cmAuthor id="2" name="Microsoft Office User" initials="Office" lastIdx="75" clrIdx="1"/>
  <p:cmAuthor id="31" name="Kastner, Lauren" initials="KL" lastIdx="4" clrIdx="30">
    <p:extLst>
      <p:ext uri="{19B8F6BF-5375-455C-9EA6-DF929625EA0E}">
        <p15:presenceInfo xmlns:p15="http://schemas.microsoft.com/office/powerpoint/2012/main" userId="S::53805@icf.com::9f8d6c14-4dd4-428f-867f-1091fac4d4f5" providerId="AD"/>
      </p:ext>
    </p:extLst>
  </p:cmAuthor>
  <p:cmAuthor id="3" name="Microsoft Office User" initials="Office [2]" lastIdx="1" clrIdx="2"/>
  <p:cmAuthor id="32" name="Hyde, Toby" initials="HT" lastIdx="3" clrIdx="31">
    <p:extLst>
      <p:ext uri="{19B8F6BF-5375-455C-9EA6-DF929625EA0E}">
        <p15:presenceInfo xmlns:p15="http://schemas.microsoft.com/office/powerpoint/2012/main" userId="S::Toby.Hyde@us.nationalgrid.com::f537dc57-be79-485c-b4a9-f78bda97f50e" providerId="AD"/>
      </p:ext>
    </p:extLst>
  </p:cmAuthor>
  <p:cmAuthor id="4" name="Microsoft Office User" initials="Office [3]" lastIdx="1" clrIdx="3"/>
  <p:cmAuthor id="33" name="Lovelady, David" initials="LD" lastIdx="12" clrIdx="32">
    <p:extLst>
      <p:ext uri="{19B8F6BF-5375-455C-9EA6-DF929625EA0E}">
        <p15:presenceInfo xmlns:p15="http://schemas.microsoft.com/office/powerpoint/2012/main" userId="S-1-5-21-781256317-1909467510-1415713722-352118" providerId="AD"/>
      </p:ext>
    </p:extLst>
  </p:cmAuthor>
  <p:cmAuthor id="5" name="Microsoft Office User" initials="Office [4]" lastIdx="1" clrIdx="4"/>
  <p:cmAuthor id="6" name="Microsoft Office User" initials="Office [5]" lastIdx="1" clrIdx="5"/>
  <p:cmAuthor id="7" name="Microsoft Office User" initials="Office [6]" lastIdx="1" clrIdx="6"/>
  <p:cmAuthor id="8" name="Marush, Gabrielle" initials="MG" lastIdx="23" clrIdx="7"/>
  <p:cmAuthor id="9" name="Lauren Dyke" initials="" lastIdx="2" clrIdx="8"/>
  <p:cmAuthor id="10" name="Matt Maurer" initials="" lastIdx="4" clrIdx="9"/>
  <p:cmAuthor id="11" name="Wahba, Sam" initials="WS" lastIdx="1" clrIdx="10"/>
  <p:cmAuthor id="12" name="Wahba, Sam" initials="WS [2]" lastIdx="1" clrIdx="11"/>
  <p:cmAuthor id="13" name="Wahba, Sam" initials="WS [3]" lastIdx="1" clrIdx="12"/>
  <p:cmAuthor id="14" name="Wahba, Sam" initials="WS [4]" lastIdx="1" clrIdx="13"/>
  <p:cmAuthor id="15" name="Wahba, Sam" initials="WS [5]" lastIdx="1" clrIdx="14"/>
  <p:cmAuthor id="16" name="Wahba, Sam" initials="WS [6]" lastIdx="1" clrIdx="15"/>
  <p:cmAuthor id="17" name="Wahba, Sam" initials="WS [6] [2]" lastIdx="1" clrIdx="16"/>
  <p:cmAuthor id="18" name="Kinder, Rachel" initials="KR" lastIdx="18" clrIdx="17"/>
  <p:cmAuthor id="19" name="Rachel Kinder" initials="RK" lastIdx="8" clrIdx="18"/>
  <p:cmAuthor id="20" name="McDonough, Matt" initials="MM" lastIdx="20" clrIdx="19"/>
  <p:cmAuthor id="21" name="Robison, Matt" initials="RM" lastIdx="10" clrIdx="20"/>
  <p:cmAuthor id="22" name="ICF" initials="HA" lastIdx="16" clrIdx="21"/>
  <p:cmAuthor id="23" name="Alter, Mike" initials="AM" lastIdx="4" clrIdx="22"/>
  <p:cmAuthor id="24" name="Mike Alter" initials="MA" lastIdx="20" clrIdx="23"/>
  <p:cmAuthor id="25" name="Howley, Annie" initials="HA" lastIdx="35" clrIdx="24"/>
  <p:cmAuthor id="26" name="Mack, Bob" initials="MB" lastIdx="3" clrIdx="25"/>
  <p:cmAuthor id="27" name="Annie Howley" initials="AH" lastIdx="3" clrIdx="26"/>
  <p:cmAuthor id="28" name="Patricia D'Costa" initials="PD" lastIdx="4" clrIdx="2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002060"/>
    <a:srgbClr val="DEEBF7"/>
    <a:srgbClr val="E1F4FF"/>
    <a:srgbClr val="CCECFF"/>
    <a:srgbClr val="E5F2FF"/>
    <a:srgbClr val="F5FAFF"/>
    <a:srgbClr val="A0BCDE"/>
    <a:srgbClr val="F7A1F1"/>
    <a:srgbClr val="81DE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1DD5A0-E3B2-5D4E-F4A0-D76B2B215126}" v="2003" dt="2024-06-25T21:23:22.0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guide pos="1728"/>
        <p:guide pos="1152"/>
        <p:guide pos="570"/>
        <p:guide pos="2304"/>
        <p:guide pos="2880"/>
        <p:guide pos="3456"/>
        <p:guide pos="4032"/>
        <p:guide pos="4608"/>
        <p:guide pos="5184"/>
        <p:guide pos="5760"/>
        <p:guide pos="6336"/>
        <p:guide pos="6912"/>
        <p:guide pos="7488"/>
        <p:guide pos="8064"/>
        <p:guide pos="8640"/>
        <p:guide pos="9216"/>
        <p:guide orient="horz"/>
        <p:guide orient="horz" pos="576"/>
        <p:guide orient="horz" pos="1152"/>
        <p:guide orient="horz" pos="1728"/>
        <p:guide orient="horz" pos="2304"/>
        <p:guide orient="horz" pos="2880"/>
        <p:guide orient="horz" pos="3456"/>
        <p:guide orient="horz" pos="4032"/>
        <p:guide orient="horz" pos="4608"/>
        <p:guide orient="horz" pos="4896"/>
        <p:guide orient="horz" pos="288"/>
        <p:guide pos="8880"/>
        <p:guide pos="288"/>
        <p:guide orient="horz" pos="2592"/>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microsoft.com/office/2018/10/relationships/authors" Target="authors.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tableStyles" Target="tableStyles.xml"/><Relationship Id="rId20" Type="http://schemas.openxmlformats.org/officeDocument/2006/relationships/slide" Target="slides/slide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Benedittis, Siena" userId="S::57421@icf.com::72a0dc80-edbd-4151-bb7f-404554c45110" providerId="AD" clId="Web-{C8F27901-2E49-8969-8175-CB2F49FC7DF4}"/>
    <pc:docChg chg="addSld modSld">
      <pc:chgData name="DeBenedittis, Siena" userId="S::57421@icf.com::72a0dc80-edbd-4151-bb7f-404554c45110" providerId="AD" clId="Web-{C8F27901-2E49-8969-8175-CB2F49FC7DF4}" dt="2024-06-14T15:40:48.866" v="1641" actId="20577"/>
      <pc:docMkLst>
        <pc:docMk/>
      </pc:docMkLst>
      <pc:sldChg chg="addSp delSp modSp">
        <pc:chgData name="DeBenedittis, Siena" userId="S::57421@icf.com::72a0dc80-edbd-4151-bb7f-404554c45110" providerId="AD" clId="Web-{C8F27901-2E49-8969-8175-CB2F49FC7DF4}" dt="2024-06-14T14:49:49.963" v="716" actId="20577"/>
        <pc:sldMkLst>
          <pc:docMk/>
          <pc:sldMk cId="677305081" sldId="5545"/>
        </pc:sldMkLst>
        <pc:spChg chg="add mod">
          <ac:chgData name="DeBenedittis, Siena" userId="S::57421@icf.com::72a0dc80-edbd-4151-bb7f-404554c45110" providerId="AD" clId="Web-{C8F27901-2E49-8969-8175-CB2F49FC7DF4}" dt="2024-06-12T18:52:28.258" v="579" actId="14100"/>
          <ac:spMkLst>
            <pc:docMk/>
            <pc:sldMk cId="677305081" sldId="5545"/>
            <ac:spMk id="3" creationId="{699A7FFB-1936-1ACE-0031-36B93796033E}"/>
          </ac:spMkLst>
        </pc:spChg>
        <pc:spChg chg="mod">
          <ac:chgData name="DeBenedittis, Siena" userId="S::57421@icf.com::72a0dc80-edbd-4151-bb7f-404554c45110" providerId="AD" clId="Web-{C8F27901-2E49-8969-8175-CB2F49FC7DF4}" dt="2024-06-11T20:09:08.435" v="16" actId="20577"/>
          <ac:spMkLst>
            <pc:docMk/>
            <pc:sldMk cId="677305081" sldId="5545"/>
            <ac:spMk id="4" creationId="{00000000-0000-0000-0000-000000000000}"/>
          </ac:spMkLst>
        </pc:spChg>
        <pc:spChg chg="add mod">
          <ac:chgData name="DeBenedittis, Siena" userId="S::57421@icf.com::72a0dc80-edbd-4151-bb7f-404554c45110" providerId="AD" clId="Web-{C8F27901-2E49-8969-8175-CB2F49FC7DF4}" dt="2024-06-12T18:36:47.557" v="284"/>
          <ac:spMkLst>
            <pc:docMk/>
            <pc:sldMk cId="677305081" sldId="5545"/>
            <ac:spMk id="6" creationId="{2D05229F-7262-678F-42BD-B801FC318E83}"/>
          </ac:spMkLst>
        </pc:spChg>
        <pc:spChg chg="add mod">
          <ac:chgData name="DeBenedittis, Siena" userId="S::57421@icf.com::72a0dc80-edbd-4151-bb7f-404554c45110" providerId="AD" clId="Web-{C8F27901-2E49-8969-8175-CB2F49FC7DF4}" dt="2024-06-12T18:37:01.511" v="287"/>
          <ac:spMkLst>
            <pc:docMk/>
            <pc:sldMk cId="677305081" sldId="5545"/>
            <ac:spMk id="7" creationId="{ED5D15FD-022B-4C94-4BD6-45D396838694}"/>
          </ac:spMkLst>
        </pc:spChg>
        <pc:spChg chg="add mod">
          <ac:chgData name="DeBenedittis, Siena" userId="S::57421@icf.com::72a0dc80-edbd-4151-bb7f-404554c45110" providerId="AD" clId="Web-{C8F27901-2E49-8969-8175-CB2F49FC7DF4}" dt="2024-06-12T18:55:18.862" v="587" actId="1076"/>
          <ac:spMkLst>
            <pc:docMk/>
            <pc:sldMk cId="677305081" sldId="5545"/>
            <ac:spMk id="8" creationId="{7821B573-9C4F-B1B5-9BD9-C3EBB8778A7F}"/>
          </ac:spMkLst>
        </pc:spChg>
        <pc:spChg chg="add mod">
          <ac:chgData name="DeBenedittis, Siena" userId="S::57421@icf.com::72a0dc80-edbd-4151-bb7f-404554c45110" providerId="AD" clId="Web-{C8F27901-2E49-8969-8175-CB2F49FC7DF4}" dt="2024-06-12T18:37:04.574" v="288"/>
          <ac:spMkLst>
            <pc:docMk/>
            <pc:sldMk cId="677305081" sldId="5545"/>
            <ac:spMk id="9" creationId="{91CE7BEF-FF47-1F33-B355-35801DBBEA05}"/>
          </ac:spMkLst>
        </pc:spChg>
        <pc:spChg chg="add mod">
          <ac:chgData name="DeBenedittis, Siena" userId="S::57421@icf.com::72a0dc80-edbd-4151-bb7f-404554c45110" providerId="AD" clId="Web-{C8F27901-2E49-8969-8175-CB2F49FC7DF4}" dt="2024-06-12T18:36:58.917" v="286"/>
          <ac:spMkLst>
            <pc:docMk/>
            <pc:sldMk cId="677305081" sldId="5545"/>
            <ac:spMk id="10" creationId="{03D73B06-E4E9-BE08-42FD-B59B1A56BEFA}"/>
          </ac:spMkLst>
        </pc:spChg>
        <pc:spChg chg="add mod">
          <ac:chgData name="DeBenedittis, Siena" userId="S::57421@icf.com::72a0dc80-edbd-4151-bb7f-404554c45110" providerId="AD" clId="Web-{C8F27901-2E49-8969-8175-CB2F49FC7DF4}" dt="2024-06-12T18:36:55.808" v="285"/>
          <ac:spMkLst>
            <pc:docMk/>
            <pc:sldMk cId="677305081" sldId="5545"/>
            <ac:spMk id="11" creationId="{39790B8A-CCC9-7276-E0E7-9D390F13316D}"/>
          </ac:spMkLst>
        </pc:spChg>
        <pc:spChg chg="mod">
          <ac:chgData name="DeBenedittis, Siena" userId="S::57421@icf.com::72a0dc80-edbd-4151-bb7f-404554c45110" providerId="AD" clId="Web-{C8F27901-2E49-8969-8175-CB2F49FC7DF4}" dt="2024-06-14T14:49:49.963" v="716" actId="20577"/>
          <ac:spMkLst>
            <pc:docMk/>
            <pc:sldMk cId="677305081" sldId="5545"/>
            <ac:spMk id="52" creationId="{9DCBFFE6-B185-3080-D3FC-CC1A1FF2080D}"/>
          </ac:spMkLst>
        </pc:spChg>
        <pc:picChg chg="add mod">
          <ac:chgData name="DeBenedittis, Siena" userId="S::57421@icf.com::72a0dc80-edbd-4151-bb7f-404554c45110" providerId="AD" clId="Web-{C8F27901-2E49-8969-8175-CB2F49FC7DF4}" dt="2024-06-12T18:36:07.664" v="281" actId="1076"/>
          <ac:picMkLst>
            <pc:docMk/>
            <pc:sldMk cId="677305081" sldId="5545"/>
            <ac:picMk id="2" creationId="{C1405E14-65D1-D9A8-FAE6-CCD038E253A6}"/>
          </ac:picMkLst>
        </pc:picChg>
        <pc:picChg chg="add mod">
          <ac:chgData name="DeBenedittis, Siena" userId="S::57421@icf.com::72a0dc80-edbd-4151-bb7f-404554c45110" providerId="AD" clId="Web-{C8F27901-2E49-8969-8175-CB2F49FC7DF4}" dt="2024-06-12T18:52:25.351" v="578" actId="1076"/>
          <ac:picMkLst>
            <pc:docMk/>
            <pc:sldMk cId="677305081" sldId="5545"/>
            <ac:picMk id="5" creationId="{2E28F380-B32A-0F00-1A7D-03F15F956BE9}"/>
          </ac:picMkLst>
        </pc:picChg>
        <pc:picChg chg="add del mod">
          <ac:chgData name="DeBenedittis, Siena" userId="S::57421@icf.com::72a0dc80-edbd-4151-bb7f-404554c45110" providerId="AD" clId="Web-{C8F27901-2E49-8969-8175-CB2F49FC7DF4}" dt="2024-06-12T18:35:36.068" v="274"/>
          <ac:picMkLst>
            <pc:docMk/>
            <pc:sldMk cId="677305081" sldId="5545"/>
            <ac:picMk id="12" creationId="{BC870042-444A-57FC-5676-559D0C1905EC}"/>
          </ac:picMkLst>
        </pc:picChg>
        <pc:cxnChg chg="add mod">
          <ac:chgData name="DeBenedittis, Siena" userId="S::57421@icf.com::72a0dc80-edbd-4151-bb7f-404554c45110" providerId="AD" clId="Web-{C8F27901-2E49-8969-8175-CB2F49FC7DF4}" dt="2024-06-12T18:36:12.946" v="282" actId="1076"/>
          <ac:cxnSpMkLst>
            <pc:docMk/>
            <pc:sldMk cId="677305081" sldId="5545"/>
            <ac:cxnSpMk id="13" creationId="{428736AB-3192-AB50-F3E6-F2028EA3BBE3}"/>
          </ac:cxnSpMkLst>
        </pc:cxnChg>
      </pc:sldChg>
      <pc:sldChg chg="addSp delSp modSp addCm delCm">
        <pc:chgData name="DeBenedittis, Siena" userId="S::57421@icf.com::72a0dc80-edbd-4151-bb7f-404554c45110" providerId="AD" clId="Web-{C8F27901-2E49-8969-8175-CB2F49FC7DF4}" dt="2024-06-14T15:33:50.597" v="1593"/>
        <pc:sldMkLst>
          <pc:docMk/>
          <pc:sldMk cId="1057525519" sldId="5546"/>
        </pc:sldMkLst>
        <pc:spChg chg="add del mod">
          <ac:chgData name="DeBenedittis, Siena" userId="S::57421@icf.com::72a0dc80-edbd-4151-bb7f-404554c45110" providerId="AD" clId="Web-{C8F27901-2E49-8969-8175-CB2F49FC7DF4}" dt="2024-06-14T15:17:42.197" v="1421"/>
          <ac:spMkLst>
            <pc:docMk/>
            <pc:sldMk cId="1057525519" sldId="5546"/>
            <ac:spMk id="2" creationId="{20FE5E1C-B2E6-671B-657B-3693B9702D58}"/>
          </ac:spMkLst>
        </pc:spChg>
        <pc:spChg chg="add mod">
          <ac:chgData name="DeBenedittis, Siena" userId="S::57421@icf.com::72a0dc80-edbd-4151-bb7f-404554c45110" providerId="AD" clId="Web-{C8F27901-2E49-8969-8175-CB2F49FC7DF4}" dt="2024-06-14T15:32:35.424" v="1589"/>
          <ac:spMkLst>
            <pc:docMk/>
            <pc:sldMk cId="1057525519" sldId="5546"/>
            <ac:spMk id="3" creationId="{CD67DA43-D47A-9548-4CFD-6F7939469CEF}"/>
          </ac:spMkLst>
        </pc:spChg>
        <pc:spChg chg="mod">
          <ac:chgData name="DeBenedittis, Siena" userId="S::57421@icf.com::72a0dc80-edbd-4151-bb7f-404554c45110" providerId="AD" clId="Web-{C8F27901-2E49-8969-8175-CB2F49FC7DF4}" dt="2024-06-14T15:11:55.335" v="1185" actId="20577"/>
          <ac:spMkLst>
            <pc:docMk/>
            <pc:sldMk cId="1057525519" sldId="5546"/>
            <ac:spMk id="4" creationId="{00000000-0000-0000-0000-000000000000}"/>
          </ac:spMkLst>
        </pc:spChg>
        <pc:spChg chg="add mod">
          <ac:chgData name="DeBenedittis, Siena" userId="S::57421@icf.com::72a0dc80-edbd-4151-bb7f-404554c45110" providerId="AD" clId="Web-{C8F27901-2E49-8969-8175-CB2F49FC7DF4}" dt="2024-06-14T15:32:42.612" v="1592"/>
          <ac:spMkLst>
            <pc:docMk/>
            <pc:sldMk cId="1057525519" sldId="5546"/>
            <ac:spMk id="5" creationId="{F91C2E5E-AB0E-D95A-36FD-7410CA4D004A}"/>
          </ac:spMkLst>
        </pc:spChg>
        <pc:spChg chg="mod">
          <ac:chgData name="DeBenedittis, Siena" userId="S::57421@icf.com::72a0dc80-edbd-4151-bb7f-404554c45110" providerId="AD" clId="Web-{C8F27901-2E49-8969-8175-CB2F49FC7DF4}" dt="2024-06-14T15:17:14.307" v="1420" actId="20577"/>
          <ac:spMkLst>
            <pc:docMk/>
            <pc:sldMk cId="1057525519" sldId="5546"/>
            <ac:spMk id="52" creationId="{9DCBFFE6-B185-3080-D3FC-CC1A1FF2080D}"/>
          </ac:spMkLst>
        </pc:spChg>
        <pc:cxnChg chg="add del mod">
          <ac:chgData name="DeBenedittis, Siena" userId="S::57421@icf.com::72a0dc80-edbd-4151-bb7f-404554c45110" providerId="AD" clId="Web-{C8F27901-2E49-8969-8175-CB2F49FC7DF4}" dt="2024-06-14T15:29:30.016" v="1572"/>
          <ac:cxnSpMkLst>
            <pc:docMk/>
            <pc:sldMk cId="1057525519" sldId="5546"/>
            <ac:cxnSpMk id="6" creationId="{C7577EDB-B8AD-5E75-3268-481B7CBEEEF8}"/>
          </ac:cxnSpMkLst>
        </pc:cxnChg>
        <pc:cxnChg chg="add mod">
          <ac:chgData name="DeBenedittis, Siena" userId="S::57421@icf.com::72a0dc80-edbd-4151-bb7f-404554c45110" providerId="AD" clId="Web-{C8F27901-2E49-8969-8175-CB2F49FC7DF4}" dt="2024-06-14T15:28:56.454" v="1568" actId="14100"/>
          <ac:cxnSpMkLst>
            <pc:docMk/>
            <pc:sldMk cId="1057525519" sldId="5546"/>
            <ac:cxnSpMk id="7" creationId="{74C88EDA-2933-A78F-98C8-71462F5F2ACB}"/>
          </ac:cxnSpMkLst>
        </pc:cxnChg>
        <pc:cxnChg chg="add mod">
          <ac:chgData name="DeBenedittis, Siena" userId="S::57421@icf.com::72a0dc80-edbd-4151-bb7f-404554c45110" providerId="AD" clId="Web-{C8F27901-2E49-8969-8175-CB2F49FC7DF4}" dt="2024-06-14T15:30:23.345" v="1578" actId="14100"/>
          <ac:cxnSpMkLst>
            <pc:docMk/>
            <pc:sldMk cId="1057525519" sldId="5546"/>
            <ac:cxnSpMk id="8" creationId="{6BE22163-D9D7-9ABD-D22F-79BFF586AA82}"/>
          </ac:cxnSpMkLst>
        </pc:cxnChg>
        <pc:extLst>
          <p:ext xmlns:p="http://schemas.openxmlformats.org/presentationml/2006/main" uri="{D6D511B9-2390-475A-947B-AFAB55BFBCF1}">
            <pc226:cmChg xmlns:pc226="http://schemas.microsoft.com/office/powerpoint/2022/06/main/command" chg="add del">
              <pc226:chgData name="DeBenedittis, Siena" userId="S::57421@icf.com::72a0dc80-edbd-4151-bb7f-404554c45110" providerId="AD" clId="Web-{C8F27901-2E49-8969-8175-CB2F49FC7DF4}" dt="2024-06-14T15:33:50.597" v="1593"/>
              <pc2:cmMkLst xmlns:pc2="http://schemas.microsoft.com/office/powerpoint/2019/9/main/command">
                <pc:docMk/>
                <pc:sldMk cId="1057525519" sldId="5546"/>
                <pc2:cmMk id="{4BC3C60E-8408-4773-9750-166F3F6B7E6F}"/>
              </pc2:cmMkLst>
            </pc226:cmChg>
          </p:ext>
        </pc:extLst>
      </pc:sldChg>
      <pc:sldChg chg="addSp delSp modSp">
        <pc:chgData name="DeBenedittis, Siena" userId="S::57421@icf.com::72a0dc80-edbd-4151-bb7f-404554c45110" providerId="AD" clId="Web-{C8F27901-2E49-8969-8175-CB2F49FC7DF4}" dt="2024-06-14T15:40:48.866" v="1641" actId="20577"/>
        <pc:sldMkLst>
          <pc:docMk/>
          <pc:sldMk cId="1640230777" sldId="5554"/>
        </pc:sldMkLst>
        <pc:spChg chg="mod">
          <ac:chgData name="DeBenedittis, Siena" userId="S::57421@icf.com::72a0dc80-edbd-4151-bb7f-404554c45110" providerId="AD" clId="Web-{C8F27901-2E49-8969-8175-CB2F49FC7DF4}" dt="2024-06-14T15:40:48.866" v="1641" actId="20577"/>
          <ac:spMkLst>
            <pc:docMk/>
            <pc:sldMk cId="1640230777" sldId="5554"/>
            <ac:spMk id="2" creationId="{0102E317-6120-4D16-90E4-DE1AB86692AD}"/>
          </ac:spMkLst>
        </pc:spChg>
        <pc:spChg chg="del">
          <ac:chgData name="DeBenedittis, Siena" userId="S::57421@icf.com::72a0dc80-edbd-4151-bb7f-404554c45110" providerId="AD" clId="Web-{C8F27901-2E49-8969-8175-CB2F49FC7DF4}" dt="2024-06-14T14:42:56.788" v="598"/>
          <ac:spMkLst>
            <pc:docMk/>
            <pc:sldMk cId="1640230777" sldId="5554"/>
            <ac:spMk id="3" creationId="{9B3974FD-083D-5CFA-2E0F-463E6A71A4BD}"/>
          </ac:spMkLst>
        </pc:spChg>
        <pc:spChg chg="add del mod">
          <ac:chgData name="DeBenedittis, Siena" userId="S::57421@icf.com::72a0dc80-edbd-4151-bb7f-404554c45110" providerId="AD" clId="Web-{C8F27901-2E49-8969-8175-CB2F49FC7DF4}" dt="2024-06-14T14:33:32.548" v="590"/>
          <ac:spMkLst>
            <pc:docMk/>
            <pc:sldMk cId="1640230777" sldId="5554"/>
            <ac:spMk id="4" creationId="{B421866B-AE14-4FEE-BEC1-03B50DF843B3}"/>
          </ac:spMkLst>
        </pc:spChg>
        <pc:spChg chg="add mod">
          <ac:chgData name="DeBenedittis, Siena" userId="S::57421@icf.com::72a0dc80-edbd-4151-bb7f-404554c45110" providerId="AD" clId="Web-{C8F27901-2E49-8969-8175-CB2F49FC7DF4}" dt="2024-06-14T14:45:03.070" v="641" actId="20577"/>
          <ac:spMkLst>
            <pc:docMk/>
            <pc:sldMk cId="1640230777" sldId="5554"/>
            <ac:spMk id="7" creationId="{BAC30525-E3EA-1CEA-30D0-5EE604314070}"/>
          </ac:spMkLst>
        </pc:spChg>
        <pc:picChg chg="add del mod">
          <ac:chgData name="DeBenedittis, Siena" userId="S::57421@icf.com::72a0dc80-edbd-4151-bb7f-404554c45110" providerId="AD" clId="Web-{C8F27901-2E49-8969-8175-CB2F49FC7DF4}" dt="2024-06-14T14:34:57.517" v="594"/>
          <ac:picMkLst>
            <pc:docMk/>
            <pc:sldMk cId="1640230777" sldId="5554"/>
            <ac:picMk id="5" creationId="{71A136F5-E003-3855-7B8C-77BA5418C0DD}"/>
          </ac:picMkLst>
        </pc:picChg>
        <pc:picChg chg="add mod">
          <ac:chgData name="DeBenedittis, Siena" userId="S::57421@icf.com::72a0dc80-edbd-4151-bb7f-404554c45110" providerId="AD" clId="Web-{C8F27901-2E49-8969-8175-CB2F49FC7DF4}" dt="2024-06-14T14:43:00.475" v="599" actId="1076"/>
          <ac:picMkLst>
            <pc:docMk/>
            <pc:sldMk cId="1640230777" sldId="5554"/>
            <ac:picMk id="6" creationId="{6D6EB9F8-001D-EA1D-72D0-4C1E97C1C72A}"/>
          </ac:picMkLst>
        </pc:picChg>
      </pc:sldChg>
      <pc:sldChg chg="addSp delSp modSp new">
        <pc:chgData name="DeBenedittis, Siena" userId="S::57421@icf.com::72a0dc80-edbd-4151-bb7f-404554c45110" providerId="AD" clId="Web-{C8F27901-2E49-8969-8175-CB2F49FC7DF4}" dt="2024-06-14T14:48:06.540" v="671" actId="1076"/>
        <pc:sldMkLst>
          <pc:docMk/>
          <pc:sldMk cId="3273382312" sldId="5555"/>
        </pc:sldMkLst>
        <pc:spChg chg="del">
          <ac:chgData name="DeBenedittis, Siena" userId="S::57421@icf.com::72a0dc80-edbd-4151-bb7f-404554c45110" providerId="AD" clId="Web-{C8F27901-2E49-8969-8175-CB2F49FC7DF4}" dt="2024-06-12T18:38:02.921" v="316"/>
          <ac:spMkLst>
            <pc:docMk/>
            <pc:sldMk cId="3273382312" sldId="5555"/>
            <ac:spMk id="2" creationId="{F3637B2D-E893-49DE-4DC5-BA57058E6506}"/>
          </ac:spMkLst>
        </pc:spChg>
        <pc:spChg chg="del mod">
          <ac:chgData name="DeBenedittis, Siena" userId="S::57421@icf.com::72a0dc80-edbd-4151-bb7f-404554c45110" providerId="AD" clId="Web-{C8F27901-2E49-8969-8175-CB2F49FC7DF4}" dt="2024-06-12T18:41:05.777" v="324"/>
          <ac:spMkLst>
            <pc:docMk/>
            <pc:sldMk cId="3273382312" sldId="5555"/>
            <ac:spMk id="3" creationId="{623C59A7-2FCE-8726-03AF-218C2217FE83}"/>
          </ac:spMkLst>
        </pc:spChg>
        <pc:spChg chg="mod">
          <ac:chgData name="DeBenedittis, Siena" userId="S::57421@icf.com::72a0dc80-edbd-4151-bb7f-404554c45110" providerId="AD" clId="Web-{C8F27901-2E49-8969-8175-CB2F49FC7DF4}" dt="2024-06-12T18:38:11.047" v="318"/>
          <ac:spMkLst>
            <pc:docMk/>
            <pc:sldMk cId="3273382312" sldId="5555"/>
            <ac:spMk id="4" creationId="{04B2D4FC-7FCB-89EB-827F-2E387526B940}"/>
          </ac:spMkLst>
        </pc:spChg>
        <pc:spChg chg="add mod">
          <ac:chgData name="DeBenedittis, Siena" userId="S::57421@icf.com::72a0dc80-edbd-4151-bb7f-404554c45110" providerId="AD" clId="Web-{C8F27901-2E49-8969-8175-CB2F49FC7DF4}" dt="2024-06-14T14:45:45.586" v="642" actId="1076"/>
          <ac:spMkLst>
            <pc:docMk/>
            <pc:sldMk cId="3273382312" sldId="5555"/>
            <ac:spMk id="5" creationId="{208E228C-FBF0-242C-3246-3A12AA80D1F3}"/>
          </ac:spMkLst>
        </pc:spChg>
        <pc:spChg chg="add mod">
          <ac:chgData name="DeBenedittis, Siena" userId="S::57421@icf.com::72a0dc80-edbd-4151-bb7f-404554c45110" providerId="AD" clId="Web-{C8F27901-2E49-8969-8175-CB2F49FC7DF4}" dt="2024-06-14T14:47:24.837" v="661" actId="14100"/>
          <ac:spMkLst>
            <pc:docMk/>
            <pc:sldMk cId="3273382312" sldId="5555"/>
            <ac:spMk id="6" creationId="{EFF39303-D83E-7F7B-1E09-7CABFB2C2938}"/>
          </ac:spMkLst>
        </pc:spChg>
        <pc:spChg chg="add mod">
          <ac:chgData name="DeBenedittis, Siena" userId="S::57421@icf.com::72a0dc80-edbd-4151-bb7f-404554c45110" providerId="AD" clId="Web-{C8F27901-2E49-8969-8175-CB2F49FC7DF4}" dt="2024-06-14T14:47:21.743" v="660" actId="14100"/>
          <ac:spMkLst>
            <pc:docMk/>
            <pc:sldMk cId="3273382312" sldId="5555"/>
            <ac:spMk id="7" creationId="{DB4A27B3-AF66-9D03-92BE-F786DAFE1011}"/>
          </ac:spMkLst>
        </pc:spChg>
        <pc:spChg chg="add del mod">
          <ac:chgData name="DeBenedittis, Siena" userId="S::57421@icf.com::72a0dc80-edbd-4151-bb7f-404554c45110" providerId="AD" clId="Web-{C8F27901-2E49-8969-8175-CB2F49FC7DF4}" dt="2024-06-12T18:41:09.699" v="325"/>
          <ac:spMkLst>
            <pc:docMk/>
            <pc:sldMk cId="3273382312" sldId="5555"/>
            <ac:spMk id="10" creationId="{7E3E0E79-F999-4071-A0A4-C36EA0FB5748}"/>
          </ac:spMkLst>
        </pc:spChg>
        <pc:spChg chg="add mod">
          <ac:chgData name="DeBenedittis, Siena" userId="S::57421@icf.com::72a0dc80-edbd-4151-bb7f-404554c45110" providerId="AD" clId="Web-{C8F27901-2E49-8969-8175-CB2F49FC7DF4}" dt="2024-06-14T14:47:15.665" v="659" actId="1076"/>
          <ac:spMkLst>
            <pc:docMk/>
            <pc:sldMk cId="3273382312" sldId="5555"/>
            <ac:spMk id="11" creationId="{D626109C-4597-6C17-1EE1-D585B7860971}"/>
          </ac:spMkLst>
        </pc:spChg>
        <pc:spChg chg="add mod">
          <ac:chgData name="DeBenedittis, Siena" userId="S::57421@icf.com::72a0dc80-edbd-4151-bb7f-404554c45110" providerId="AD" clId="Web-{C8F27901-2E49-8969-8175-CB2F49FC7DF4}" dt="2024-06-14T14:47:50.384" v="668" actId="1076"/>
          <ac:spMkLst>
            <pc:docMk/>
            <pc:sldMk cId="3273382312" sldId="5555"/>
            <ac:spMk id="12" creationId="{DBF27E56-3744-399B-675F-2E1AED8E7938}"/>
          </ac:spMkLst>
        </pc:spChg>
        <pc:spChg chg="add mod">
          <ac:chgData name="DeBenedittis, Siena" userId="S::57421@icf.com::72a0dc80-edbd-4151-bb7f-404554c45110" providerId="AD" clId="Web-{C8F27901-2E49-8969-8175-CB2F49FC7DF4}" dt="2024-06-14T14:48:03.353" v="670" actId="1076"/>
          <ac:spMkLst>
            <pc:docMk/>
            <pc:sldMk cId="3273382312" sldId="5555"/>
            <ac:spMk id="13" creationId="{908A62C0-3969-6249-149F-2DB0185D038F}"/>
          </ac:spMkLst>
        </pc:spChg>
        <pc:spChg chg="add mod">
          <ac:chgData name="DeBenedittis, Siena" userId="S::57421@icf.com::72a0dc80-edbd-4151-bb7f-404554c45110" providerId="AD" clId="Web-{C8F27901-2E49-8969-8175-CB2F49FC7DF4}" dt="2024-06-14T14:48:06.540" v="671" actId="1076"/>
          <ac:spMkLst>
            <pc:docMk/>
            <pc:sldMk cId="3273382312" sldId="5555"/>
            <ac:spMk id="14" creationId="{9626D771-EB8E-D29C-AB4D-55F9EFCDE50F}"/>
          </ac:spMkLst>
        </pc:spChg>
        <pc:graphicFrameChg chg="add mod">
          <ac:chgData name="DeBenedittis, Siena" userId="S::57421@icf.com::72a0dc80-edbd-4151-bb7f-404554c45110" providerId="AD" clId="Web-{C8F27901-2E49-8969-8175-CB2F49FC7DF4}" dt="2024-06-14T14:47:07.915" v="657" actId="14100"/>
          <ac:graphicFrameMkLst>
            <pc:docMk/>
            <pc:sldMk cId="3273382312" sldId="5555"/>
            <ac:graphicFrameMk id="8" creationId="{822BF6BE-379E-3CD3-957B-299D44484DC9}"/>
          </ac:graphicFrameMkLst>
        </pc:graphicFrameChg>
      </pc:sldChg>
    </pc:docChg>
  </pc:docChgLst>
  <pc:docChgLst>
    <pc:chgData name="Rojowsky, Walter" userId="f12c1c70-86ea-4645-a865-a345b0bf192c" providerId="ADAL" clId="{E2FB8D01-EA24-47D9-B707-0DEE2564C66E}"/>
    <pc:docChg chg="custSel modSld sldOrd">
      <pc:chgData name="Rojowsky, Walter" userId="f12c1c70-86ea-4645-a865-a345b0bf192c" providerId="ADAL" clId="{E2FB8D01-EA24-47D9-B707-0DEE2564C66E}" dt="2023-07-20T12:41:25.930" v="245"/>
      <pc:docMkLst>
        <pc:docMk/>
      </pc:docMkLst>
      <pc:sldChg chg="modSp mod">
        <pc:chgData name="Rojowsky, Walter" userId="f12c1c70-86ea-4645-a865-a345b0bf192c" providerId="ADAL" clId="{E2FB8D01-EA24-47D9-B707-0DEE2564C66E}" dt="2023-07-12T18:20:53.950" v="74" actId="13926"/>
        <pc:sldMkLst>
          <pc:docMk/>
          <pc:sldMk cId="1878800617" sldId="972"/>
        </pc:sldMkLst>
        <pc:spChg chg="mod">
          <ac:chgData name="Rojowsky, Walter" userId="f12c1c70-86ea-4645-a865-a345b0bf192c" providerId="ADAL" clId="{E2FB8D01-EA24-47D9-B707-0DEE2564C66E}" dt="2023-07-12T18:20:53.950" v="74" actId="13926"/>
          <ac:spMkLst>
            <pc:docMk/>
            <pc:sldMk cId="1878800617" sldId="972"/>
            <ac:spMk id="2" creationId="{0102E317-6120-4D16-90E4-DE1AB86692AD}"/>
          </ac:spMkLst>
        </pc:spChg>
      </pc:sldChg>
      <pc:sldChg chg="modSp mod">
        <pc:chgData name="Rojowsky, Walter" userId="f12c1c70-86ea-4645-a865-a345b0bf192c" providerId="ADAL" clId="{E2FB8D01-EA24-47D9-B707-0DEE2564C66E}" dt="2023-07-12T18:20:21.789" v="31" actId="20577"/>
        <pc:sldMkLst>
          <pc:docMk/>
          <pc:sldMk cId="2495550628" sldId="998"/>
        </pc:sldMkLst>
        <pc:graphicFrameChg chg="modGraphic">
          <ac:chgData name="Rojowsky, Walter" userId="f12c1c70-86ea-4645-a865-a345b0bf192c" providerId="ADAL" clId="{E2FB8D01-EA24-47D9-B707-0DEE2564C66E}" dt="2023-07-12T18:20:21.789" v="31" actId="20577"/>
          <ac:graphicFrameMkLst>
            <pc:docMk/>
            <pc:sldMk cId="2495550628" sldId="998"/>
            <ac:graphicFrameMk id="10" creationId="{00000000-0000-0000-0000-000000000000}"/>
          </ac:graphicFrameMkLst>
        </pc:graphicFrameChg>
      </pc:sldChg>
      <pc:sldChg chg="modSp mod delCm">
        <pc:chgData name="Rojowsky, Walter" userId="f12c1c70-86ea-4645-a865-a345b0bf192c" providerId="ADAL" clId="{E2FB8D01-EA24-47D9-B707-0DEE2564C66E}" dt="2023-07-12T18:25:05.736" v="243" actId="20577"/>
        <pc:sldMkLst>
          <pc:docMk/>
          <pc:sldMk cId="2626834304" sldId="1014"/>
        </pc:sldMkLst>
        <pc:spChg chg="mod">
          <ac:chgData name="Rojowsky, Walter" userId="f12c1c70-86ea-4645-a865-a345b0bf192c" providerId="ADAL" clId="{E2FB8D01-EA24-47D9-B707-0DEE2564C66E}" dt="2023-07-12T18:22:53.862" v="135" actId="1035"/>
          <ac:spMkLst>
            <pc:docMk/>
            <pc:sldMk cId="2626834304" sldId="1014"/>
            <ac:spMk id="3" creationId="{00000000-0000-0000-0000-000000000000}"/>
          </ac:spMkLst>
        </pc:spChg>
        <pc:spChg chg="mod">
          <ac:chgData name="Rojowsky, Walter" userId="f12c1c70-86ea-4645-a865-a345b0bf192c" providerId="ADAL" clId="{E2FB8D01-EA24-47D9-B707-0DEE2564C66E}" dt="2023-07-12T18:25:05.736" v="243" actId="20577"/>
          <ac:spMkLst>
            <pc:docMk/>
            <pc:sldMk cId="2626834304" sldId="1014"/>
            <ac:spMk id="13" creationId="{06D886E1-EB20-D1F2-D2AA-72BC1F188DC7}"/>
          </ac:spMkLst>
        </pc:spChg>
      </pc:sldChg>
      <pc:sldChg chg="ord">
        <pc:chgData name="Rojowsky, Walter" userId="f12c1c70-86ea-4645-a865-a345b0bf192c" providerId="ADAL" clId="{E2FB8D01-EA24-47D9-B707-0DEE2564C66E}" dt="2023-07-20T12:41:25.930" v="245"/>
        <pc:sldMkLst>
          <pc:docMk/>
          <pc:sldMk cId="1492600504" sldId="1034"/>
        </pc:sldMkLst>
      </pc:sldChg>
    </pc:docChg>
  </pc:docChgLst>
  <pc:docChgLst>
    <pc:chgData name="Stafford, Benjamin" userId="S::55605@icf.com::64858b5b-c121-4e9a-82ff-299d996ff204" providerId="AD" clId="Web-{CE30E43E-6F0A-00A3-58A4-390E004522C4}"/>
    <pc:docChg chg="addSld">
      <pc:chgData name="Stafford, Benjamin" userId="S::55605@icf.com::64858b5b-c121-4e9a-82ff-299d996ff204" providerId="AD" clId="Web-{CE30E43E-6F0A-00A3-58A4-390E004522C4}" dt="2023-07-18T20:11:56.134" v="0"/>
      <pc:docMkLst>
        <pc:docMk/>
      </pc:docMkLst>
      <pc:sldChg chg="new">
        <pc:chgData name="Stafford, Benjamin" userId="S::55605@icf.com::64858b5b-c121-4e9a-82ff-299d996ff204" providerId="AD" clId="Web-{CE30E43E-6F0A-00A3-58A4-390E004522C4}" dt="2023-07-18T20:11:56.134" v="0"/>
        <pc:sldMkLst>
          <pc:docMk/>
          <pc:sldMk cId="1027247588" sldId="5534"/>
        </pc:sldMkLst>
      </pc:sldChg>
    </pc:docChg>
  </pc:docChgLst>
  <pc:docChgLst>
    <pc:chgData name="Vaidya, Surhud" userId="de0b52f8-93ed-43b8-b93a-c1744b985d9e" providerId="ADAL" clId="{E6D385E5-77E1-40A1-952A-787B04A04676}"/>
    <pc:docChg chg="undo custSel delSld modSld">
      <pc:chgData name="Vaidya, Surhud" userId="de0b52f8-93ed-43b8-b93a-c1744b985d9e" providerId="ADAL" clId="{E6D385E5-77E1-40A1-952A-787B04A04676}" dt="2024-06-13T13:40:22.591" v="4242" actId="20577"/>
      <pc:docMkLst>
        <pc:docMk/>
      </pc:docMkLst>
      <pc:sldChg chg="addSp delSp modSp mod">
        <pc:chgData name="Vaidya, Surhud" userId="de0b52f8-93ed-43b8-b93a-c1744b985d9e" providerId="ADAL" clId="{E6D385E5-77E1-40A1-952A-787B04A04676}" dt="2024-06-13T13:40:22.591" v="4242" actId="20577"/>
        <pc:sldMkLst>
          <pc:docMk/>
          <pc:sldMk cId="1878800617" sldId="972"/>
        </pc:sldMkLst>
        <pc:spChg chg="mod">
          <ac:chgData name="Vaidya, Surhud" userId="de0b52f8-93ed-43b8-b93a-c1744b985d9e" providerId="ADAL" clId="{E6D385E5-77E1-40A1-952A-787B04A04676}" dt="2024-06-13T13:40:22.591" v="4242" actId="20577"/>
          <ac:spMkLst>
            <pc:docMk/>
            <pc:sldMk cId="1878800617" sldId="972"/>
            <ac:spMk id="2" creationId="{0102E317-6120-4D16-90E4-DE1AB86692AD}"/>
          </ac:spMkLst>
        </pc:spChg>
        <pc:spChg chg="del">
          <ac:chgData name="Vaidya, Surhud" userId="de0b52f8-93ed-43b8-b93a-c1744b985d9e" providerId="ADAL" clId="{E6D385E5-77E1-40A1-952A-787B04A04676}" dt="2024-05-30T15:54:56.489" v="3181" actId="478"/>
          <ac:spMkLst>
            <pc:docMk/>
            <pc:sldMk cId="1878800617" sldId="972"/>
            <ac:spMk id="3" creationId="{9B3974FD-083D-5CFA-2E0F-463E6A71A4BD}"/>
          </ac:spMkLst>
        </pc:spChg>
        <pc:picChg chg="add mod">
          <ac:chgData name="Vaidya, Surhud" userId="de0b52f8-93ed-43b8-b93a-c1744b985d9e" providerId="ADAL" clId="{E6D385E5-77E1-40A1-952A-787B04A04676}" dt="2024-05-30T15:55:02.009" v="3182"/>
          <ac:picMkLst>
            <pc:docMk/>
            <pc:sldMk cId="1878800617" sldId="972"/>
            <ac:picMk id="4" creationId="{B81655F5-CDE2-DBC1-B48A-0E07A2F1BACC}"/>
          </ac:picMkLst>
        </pc:picChg>
      </pc:sldChg>
      <pc:sldChg chg="modSp mod">
        <pc:chgData name="Vaidya, Surhud" userId="de0b52f8-93ed-43b8-b93a-c1744b985d9e" providerId="ADAL" clId="{E6D385E5-77E1-40A1-952A-787B04A04676}" dt="2024-05-30T16:06:50.221" v="4211"/>
        <pc:sldMkLst>
          <pc:docMk/>
          <pc:sldMk cId="3110380227" sldId="5537"/>
        </pc:sldMkLst>
        <pc:spChg chg="mod">
          <ac:chgData name="Vaidya, Surhud" userId="de0b52f8-93ed-43b8-b93a-c1744b985d9e" providerId="ADAL" clId="{E6D385E5-77E1-40A1-952A-787B04A04676}" dt="2024-05-30T15:56:49.794" v="3358" actId="1035"/>
          <ac:spMkLst>
            <pc:docMk/>
            <pc:sldMk cId="3110380227" sldId="5537"/>
            <ac:spMk id="4" creationId="{00000000-0000-0000-0000-000000000000}"/>
          </ac:spMkLst>
        </pc:spChg>
        <pc:spChg chg="mod">
          <ac:chgData name="Vaidya, Surhud" userId="de0b52f8-93ed-43b8-b93a-c1744b985d9e" providerId="ADAL" clId="{E6D385E5-77E1-40A1-952A-787B04A04676}" dt="2024-05-30T16:06:50.221" v="4211"/>
          <ac:spMkLst>
            <pc:docMk/>
            <pc:sldMk cId="3110380227" sldId="5537"/>
            <ac:spMk id="52" creationId="{9DCBFFE6-B185-3080-D3FC-CC1A1FF2080D}"/>
          </ac:spMkLst>
        </pc:spChg>
      </pc:sldChg>
      <pc:sldChg chg="del">
        <pc:chgData name="Vaidya, Surhud" userId="de0b52f8-93ed-43b8-b93a-c1744b985d9e" providerId="ADAL" clId="{E6D385E5-77E1-40A1-952A-787B04A04676}" dt="2024-05-30T16:07:21.311" v="4212" actId="47"/>
        <pc:sldMkLst>
          <pc:docMk/>
          <pc:sldMk cId="534138279" sldId="5538"/>
        </pc:sldMkLst>
      </pc:sldChg>
      <pc:sldChg chg="modSp mod">
        <pc:chgData name="Vaidya, Surhud" userId="de0b52f8-93ed-43b8-b93a-c1744b985d9e" providerId="ADAL" clId="{E6D385E5-77E1-40A1-952A-787B04A04676}" dt="2024-05-30T15:45:25.530" v="3179" actId="20577"/>
        <pc:sldMkLst>
          <pc:docMk/>
          <pc:sldMk cId="168470125" sldId="5539"/>
        </pc:sldMkLst>
        <pc:spChg chg="mod">
          <ac:chgData name="Vaidya, Surhud" userId="de0b52f8-93ed-43b8-b93a-c1744b985d9e" providerId="ADAL" clId="{E6D385E5-77E1-40A1-952A-787B04A04676}" dt="2024-05-30T14:59:36.522" v="148" actId="1035"/>
          <ac:spMkLst>
            <pc:docMk/>
            <pc:sldMk cId="168470125" sldId="5539"/>
            <ac:spMk id="4" creationId="{00000000-0000-0000-0000-000000000000}"/>
          </ac:spMkLst>
        </pc:spChg>
        <pc:spChg chg="mod">
          <ac:chgData name="Vaidya, Surhud" userId="de0b52f8-93ed-43b8-b93a-c1744b985d9e" providerId="ADAL" clId="{E6D385E5-77E1-40A1-952A-787B04A04676}" dt="2024-05-30T15:45:25.530" v="3179" actId="20577"/>
          <ac:spMkLst>
            <pc:docMk/>
            <pc:sldMk cId="168470125" sldId="5539"/>
            <ac:spMk id="52" creationId="{9DCBFFE6-B185-3080-D3FC-CC1A1FF2080D}"/>
          </ac:spMkLst>
        </pc:spChg>
      </pc:sldChg>
      <pc:sldChg chg="del">
        <pc:chgData name="Vaidya, Surhud" userId="de0b52f8-93ed-43b8-b93a-c1744b985d9e" providerId="ADAL" clId="{E6D385E5-77E1-40A1-952A-787B04A04676}" dt="2024-05-30T15:54:38.306" v="3180" actId="47"/>
        <pc:sldMkLst>
          <pc:docMk/>
          <pc:sldMk cId="3562906166" sldId="5540"/>
        </pc:sldMkLst>
      </pc:sldChg>
      <pc:sldChg chg="addSp delSp modSp mod">
        <pc:chgData name="Vaidya, Surhud" userId="de0b52f8-93ed-43b8-b93a-c1744b985d9e" providerId="ADAL" clId="{E6D385E5-77E1-40A1-952A-787B04A04676}" dt="2024-05-30T14:53:27.226" v="36" actId="20577"/>
        <pc:sldMkLst>
          <pc:docMk/>
          <pc:sldMk cId="1586266627" sldId="5551"/>
        </pc:sldMkLst>
        <pc:spChg chg="mod">
          <ac:chgData name="Vaidya, Surhud" userId="de0b52f8-93ed-43b8-b93a-c1744b985d9e" providerId="ADAL" clId="{E6D385E5-77E1-40A1-952A-787B04A04676}" dt="2024-05-30T14:53:27.226" v="36" actId="20577"/>
          <ac:spMkLst>
            <pc:docMk/>
            <pc:sldMk cId="1586266627" sldId="5551"/>
            <ac:spMk id="2" creationId="{0102E317-6120-4D16-90E4-DE1AB86692AD}"/>
          </ac:spMkLst>
        </pc:spChg>
        <pc:spChg chg="del">
          <ac:chgData name="Vaidya, Surhud" userId="de0b52f8-93ed-43b8-b93a-c1744b985d9e" providerId="ADAL" clId="{E6D385E5-77E1-40A1-952A-787B04A04676}" dt="2024-05-30T14:53:08.682" v="0" actId="478"/>
          <ac:spMkLst>
            <pc:docMk/>
            <pc:sldMk cId="1586266627" sldId="5551"/>
            <ac:spMk id="3" creationId="{9B3974FD-083D-5CFA-2E0F-463E6A71A4BD}"/>
          </ac:spMkLst>
        </pc:spChg>
        <pc:picChg chg="add mod">
          <ac:chgData name="Vaidya, Surhud" userId="de0b52f8-93ed-43b8-b93a-c1744b985d9e" providerId="ADAL" clId="{E6D385E5-77E1-40A1-952A-787B04A04676}" dt="2024-05-30T14:53:13.379" v="1"/>
          <ac:picMkLst>
            <pc:docMk/>
            <pc:sldMk cId="1586266627" sldId="5551"/>
            <ac:picMk id="4" creationId="{9ED4A18F-8906-E544-A501-013794E97191}"/>
          </ac:picMkLst>
        </pc:picChg>
      </pc:sldChg>
    </pc:docChg>
  </pc:docChgLst>
  <pc:docChgLst>
    <pc:chgData name="Mayer, Alex" userId="S::55858@icf.com::87d249d5-799a-4382-884e-32a10ec3730f" providerId="AD" clId="Web-{518A3B32-4232-E5B2-45D7-5B7AD1BFE7A1}"/>
    <pc:docChg chg="addSld modSld">
      <pc:chgData name="Mayer, Alex" userId="S::55858@icf.com::87d249d5-799a-4382-884e-32a10ec3730f" providerId="AD" clId="Web-{518A3B32-4232-E5B2-45D7-5B7AD1BFE7A1}" dt="2024-06-18T05:51:07.934" v="11" actId="20577"/>
      <pc:docMkLst>
        <pc:docMk/>
      </pc:docMkLst>
      <pc:sldChg chg="modSp add">
        <pc:chgData name="Mayer, Alex" userId="S::55858@icf.com::87d249d5-799a-4382-884e-32a10ec3730f" providerId="AD" clId="Web-{518A3B32-4232-E5B2-45D7-5B7AD1BFE7A1}" dt="2024-06-18T05:51:07.934" v="11" actId="20577"/>
        <pc:sldMkLst>
          <pc:docMk/>
          <pc:sldMk cId="2644613443" sldId="3832"/>
        </pc:sldMkLst>
        <pc:spChg chg="mod">
          <ac:chgData name="Mayer, Alex" userId="S::55858@icf.com::87d249d5-799a-4382-884e-32a10ec3730f" providerId="AD" clId="Web-{518A3B32-4232-E5B2-45D7-5B7AD1BFE7A1}" dt="2024-06-18T05:50:51.840" v="3" actId="14100"/>
          <ac:spMkLst>
            <pc:docMk/>
            <pc:sldMk cId="2644613443" sldId="3832"/>
            <ac:spMk id="2" creationId="{B57F25D1-6C64-4513-8D42-3E8DC134E069}"/>
          </ac:spMkLst>
        </pc:spChg>
        <pc:spChg chg="mod">
          <ac:chgData name="Mayer, Alex" userId="S::55858@icf.com::87d249d5-799a-4382-884e-32a10ec3730f" providerId="AD" clId="Web-{518A3B32-4232-E5B2-45D7-5B7AD1BFE7A1}" dt="2024-06-18T05:51:07.934" v="11" actId="20577"/>
          <ac:spMkLst>
            <pc:docMk/>
            <pc:sldMk cId="2644613443" sldId="3832"/>
            <ac:spMk id="4" creationId="{33905447-98A7-BE99-8A50-C83E28D06751}"/>
          </ac:spMkLst>
        </pc:spChg>
      </pc:sldChg>
    </pc:docChg>
  </pc:docChgLst>
  <pc:docChgLst>
    <pc:chgData name="Murdock, Dale" userId="S::36756@icf.com::4652baca-00f2-433d-90ce-d133278cf09c" providerId="AD" clId="Web-{6FE281D7-98C1-2D0F-A32B-18DB26A421F4}"/>
    <pc:docChg chg="sldOrd">
      <pc:chgData name="Murdock, Dale" userId="S::36756@icf.com::4652baca-00f2-433d-90ce-d133278cf09c" providerId="AD" clId="Web-{6FE281D7-98C1-2D0F-A32B-18DB26A421F4}" dt="2023-07-17T23:19:18.810" v="0"/>
      <pc:docMkLst>
        <pc:docMk/>
      </pc:docMkLst>
      <pc:sldChg chg="ord">
        <pc:chgData name="Murdock, Dale" userId="S::36756@icf.com::4652baca-00f2-433d-90ce-d133278cf09c" providerId="AD" clId="Web-{6FE281D7-98C1-2D0F-A32B-18DB26A421F4}" dt="2023-07-17T23:19:18.810" v="0"/>
        <pc:sldMkLst>
          <pc:docMk/>
          <pc:sldMk cId="1492600504" sldId="1034"/>
        </pc:sldMkLst>
      </pc:sldChg>
    </pc:docChg>
  </pc:docChgLst>
  <pc:docChgLst>
    <pc:chgData name="Yu, Rosalie" userId="S::61557@icf.com::47cfebb9-0aa8-4c68-89cd-5024a7dcc534" providerId="AD" clId="Web-{E943B709-C5CF-C547-13E2-BC2630978489}"/>
    <pc:docChg chg="delSld">
      <pc:chgData name="Yu, Rosalie" userId="S::61557@icf.com::47cfebb9-0aa8-4c68-89cd-5024a7dcc534" providerId="AD" clId="Web-{E943B709-C5CF-C547-13E2-BC2630978489}" dt="2024-06-14T15:45:47.641" v="2"/>
      <pc:docMkLst>
        <pc:docMk/>
      </pc:docMkLst>
      <pc:sldChg chg="del">
        <pc:chgData name="Yu, Rosalie" userId="S::61557@icf.com::47cfebb9-0aa8-4c68-89cd-5024a7dcc534" providerId="AD" clId="Web-{E943B709-C5CF-C547-13E2-BC2630978489}" dt="2024-06-14T15:45:47.641" v="2"/>
        <pc:sldMkLst>
          <pc:docMk/>
          <pc:sldMk cId="3004097197" sldId="5548"/>
        </pc:sldMkLst>
      </pc:sldChg>
      <pc:sldChg chg="del">
        <pc:chgData name="Yu, Rosalie" userId="S::61557@icf.com::47cfebb9-0aa8-4c68-89cd-5024a7dcc534" providerId="AD" clId="Web-{E943B709-C5CF-C547-13E2-BC2630978489}" dt="2024-06-14T15:45:47.641" v="1"/>
        <pc:sldMkLst>
          <pc:docMk/>
          <pc:sldMk cId="3374667604" sldId="5549"/>
        </pc:sldMkLst>
      </pc:sldChg>
      <pc:sldChg chg="del">
        <pc:chgData name="Yu, Rosalie" userId="S::61557@icf.com::47cfebb9-0aa8-4c68-89cd-5024a7dcc534" providerId="AD" clId="Web-{E943B709-C5CF-C547-13E2-BC2630978489}" dt="2024-06-14T15:45:47.625" v="0"/>
        <pc:sldMkLst>
          <pc:docMk/>
          <pc:sldMk cId="2616613390" sldId="5550"/>
        </pc:sldMkLst>
      </pc:sldChg>
    </pc:docChg>
  </pc:docChgLst>
  <pc:docChgLst>
    <pc:chgData name="Bukhman, Leon" userId="S::bukhmanl_coned.com#ext#@icfonline.onmicrosoft.com::f9462758-54d0-40fa-9984-7992d94164e5" providerId="AD" clId="Web-{2D100890-9B64-6D31-C70C-4BA381BCE7B2}"/>
    <pc:docChg chg="modSld">
      <pc:chgData name="Bukhman, Leon" userId="S::bukhmanl_coned.com#ext#@icfonline.onmicrosoft.com::f9462758-54d0-40fa-9984-7992d94164e5" providerId="AD" clId="Web-{2D100890-9B64-6D31-C70C-4BA381BCE7B2}" dt="2023-07-18T19:53:08.684" v="5" actId="20577"/>
      <pc:docMkLst>
        <pc:docMk/>
      </pc:docMkLst>
      <pc:sldChg chg="modSp">
        <pc:chgData name="Bukhman, Leon" userId="S::bukhmanl_coned.com#ext#@icfonline.onmicrosoft.com::f9462758-54d0-40fa-9984-7992d94164e5" providerId="AD" clId="Web-{2D100890-9B64-6D31-C70C-4BA381BCE7B2}" dt="2023-07-18T19:53:08.684" v="5" actId="20577"/>
        <pc:sldMkLst>
          <pc:docMk/>
          <pc:sldMk cId="2841872739" sldId="1031"/>
        </pc:sldMkLst>
        <pc:spChg chg="mod">
          <ac:chgData name="Bukhman, Leon" userId="S::bukhmanl_coned.com#ext#@icfonline.onmicrosoft.com::f9462758-54d0-40fa-9984-7992d94164e5" providerId="AD" clId="Web-{2D100890-9B64-6D31-C70C-4BA381BCE7B2}" dt="2023-07-18T19:53:08.684" v="5" actId="20577"/>
          <ac:spMkLst>
            <pc:docMk/>
            <pc:sldMk cId="2841872739" sldId="1031"/>
            <ac:spMk id="13" creationId="{06D886E1-EB20-D1F2-D2AA-72BC1F188DC7}"/>
          </ac:spMkLst>
        </pc:spChg>
      </pc:sldChg>
    </pc:docChg>
  </pc:docChgLst>
  <pc:docChgLst>
    <pc:chgData name="Mayer, Alex" userId="S::55858@icf.com::87d249d5-799a-4382-884e-32a10ec3730f" providerId="AD" clId="Web-{C33B8037-8E31-4B04-8425-0310C8A1C343}"/>
    <pc:docChg chg="delSld">
      <pc:chgData name="Mayer, Alex" userId="S::55858@icf.com::87d249d5-799a-4382-884e-32a10ec3730f" providerId="AD" clId="Web-{C33B8037-8E31-4B04-8425-0310C8A1C343}" dt="2023-07-10T16:39:35.803" v="1"/>
      <pc:docMkLst>
        <pc:docMk/>
      </pc:docMkLst>
      <pc:sldChg chg="del">
        <pc:chgData name="Mayer, Alex" userId="S::55858@icf.com::87d249d5-799a-4382-884e-32a10ec3730f" providerId="AD" clId="Web-{C33B8037-8E31-4B04-8425-0310C8A1C343}" dt="2023-07-10T16:39:34.146" v="0"/>
        <pc:sldMkLst>
          <pc:docMk/>
          <pc:sldMk cId="2769523306" sldId="1015"/>
        </pc:sldMkLst>
      </pc:sldChg>
      <pc:sldChg chg="del">
        <pc:chgData name="Mayer, Alex" userId="S::55858@icf.com::87d249d5-799a-4382-884e-32a10ec3730f" providerId="AD" clId="Web-{C33B8037-8E31-4B04-8425-0310C8A1C343}" dt="2023-07-10T16:39:35.803" v="1"/>
        <pc:sldMkLst>
          <pc:docMk/>
          <pc:sldMk cId="1368074297" sldId="1028"/>
        </pc:sldMkLst>
      </pc:sldChg>
    </pc:docChg>
  </pc:docChgLst>
  <pc:docChgLst>
    <pc:chgData name="Yu, Rosalie" userId="47cfebb9-0aa8-4c68-89cd-5024a7dcc534" providerId="ADAL" clId="{25071D98-B4AB-497A-B5A9-9228E698AD1E}"/>
    <pc:docChg chg="undo custSel modSld">
      <pc:chgData name="Yu, Rosalie" userId="47cfebb9-0aa8-4c68-89cd-5024a7dcc534" providerId="ADAL" clId="{25071D98-B4AB-497A-B5A9-9228E698AD1E}" dt="2023-12-12T16:46:50.640" v="15" actId="20577"/>
      <pc:docMkLst>
        <pc:docMk/>
      </pc:docMkLst>
      <pc:sldChg chg="modSp mod">
        <pc:chgData name="Yu, Rosalie" userId="47cfebb9-0aa8-4c68-89cd-5024a7dcc534" providerId="ADAL" clId="{25071D98-B4AB-497A-B5A9-9228E698AD1E}" dt="2023-12-12T16:46:50.640" v="15" actId="20577"/>
        <pc:sldMkLst>
          <pc:docMk/>
          <pc:sldMk cId="2495550628" sldId="998"/>
        </pc:sldMkLst>
        <pc:graphicFrameChg chg="modGraphic">
          <ac:chgData name="Yu, Rosalie" userId="47cfebb9-0aa8-4c68-89cd-5024a7dcc534" providerId="ADAL" clId="{25071D98-B4AB-497A-B5A9-9228E698AD1E}" dt="2023-12-12T16:46:50.640" v="15" actId="20577"/>
          <ac:graphicFrameMkLst>
            <pc:docMk/>
            <pc:sldMk cId="2495550628" sldId="998"/>
            <ac:graphicFrameMk id="10" creationId="{00000000-0000-0000-0000-000000000000}"/>
          </ac:graphicFrameMkLst>
        </pc:graphicFrameChg>
      </pc:sldChg>
    </pc:docChg>
  </pc:docChgLst>
  <pc:docChgLst>
    <pc:chgData name="Kastner, Lauren" userId="9f8d6c14-4dd4-428f-867f-1091fac4d4f5" providerId="ADAL" clId="{BDD59B68-8A6C-4D92-A3CD-8C5E261FA47F}"/>
    <pc:docChg chg="modSld">
      <pc:chgData name="Kastner, Lauren" userId="9f8d6c14-4dd4-428f-867f-1091fac4d4f5" providerId="ADAL" clId="{BDD59B68-8A6C-4D92-A3CD-8C5E261FA47F}" dt="2024-06-14T22:29:56.259" v="528" actId="1036"/>
      <pc:docMkLst>
        <pc:docMk/>
      </pc:docMkLst>
      <pc:sldChg chg="addSp modSp mod">
        <pc:chgData name="Kastner, Lauren" userId="9f8d6c14-4dd4-428f-867f-1091fac4d4f5" providerId="ADAL" clId="{BDD59B68-8A6C-4D92-A3CD-8C5E261FA47F}" dt="2024-06-14T22:29:56.259" v="528" actId="1036"/>
        <pc:sldMkLst>
          <pc:docMk/>
          <pc:sldMk cId="1057525519" sldId="5546"/>
        </pc:sldMkLst>
        <pc:spChg chg="add mod ord">
          <ac:chgData name="Kastner, Lauren" userId="9f8d6c14-4dd4-428f-867f-1091fac4d4f5" providerId="ADAL" clId="{BDD59B68-8A6C-4D92-A3CD-8C5E261FA47F}" dt="2024-06-14T22:29:56.259" v="528" actId="1036"/>
          <ac:spMkLst>
            <pc:docMk/>
            <pc:sldMk cId="1057525519" sldId="5546"/>
            <ac:spMk id="2" creationId="{92B66024-89CE-7862-1FBF-BC0BA7493C79}"/>
          </ac:spMkLst>
        </pc:spChg>
        <pc:spChg chg="mod">
          <ac:chgData name="Kastner, Lauren" userId="9f8d6c14-4dd4-428f-867f-1091fac4d4f5" providerId="ADAL" clId="{BDD59B68-8A6C-4D92-A3CD-8C5E261FA47F}" dt="2024-06-14T22:29:56.259" v="528" actId="1036"/>
          <ac:spMkLst>
            <pc:docMk/>
            <pc:sldMk cId="1057525519" sldId="5546"/>
            <ac:spMk id="3" creationId="{CD67DA43-D47A-9548-4CFD-6F7939469CEF}"/>
          </ac:spMkLst>
        </pc:spChg>
        <pc:spChg chg="mod">
          <ac:chgData name="Kastner, Lauren" userId="9f8d6c14-4dd4-428f-867f-1091fac4d4f5" providerId="ADAL" clId="{BDD59B68-8A6C-4D92-A3CD-8C5E261FA47F}" dt="2024-06-14T22:29:56.259" v="528" actId="1036"/>
          <ac:spMkLst>
            <pc:docMk/>
            <pc:sldMk cId="1057525519" sldId="5546"/>
            <ac:spMk id="5" creationId="{F91C2E5E-AB0E-D95A-36FD-7410CA4D004A}"/>
          </ac:spMkLst>
        </pc:spChg>
        <pc:spChg chg="add mod ord">
          <ac:chgData name="Kastner, Lauren" userId="9f8d6c14-4dd4-428f-867f-1091fac4d4f5" providerId="ADAL" clId="{BDD59B68-8A6C-4D92-A3CD-8C5E261FA47F}" dt="2024-06-14T22:29:56.259" v="528" actId="1036"/>
          <ac:spMkLst>
            <pc:docMk/>
            <pc:sldMk cId="1057525519" sldId="5546"/>
            <ac:spMk id="6" creationId="{EF1EA6C3-8392-A83D-D011-F5FBEE13244A}"/>
          </ac:spMkLst>
        </pc:spChg>
        <pc:cxnChg chg="mod">
          <ac:chgData name="Kastner, Lauren" userId="9f8d6c14-4dd4-428f-867f-1091fac4d4f5" providerId="ADAL" clId="{BDD59B68-8A6C-4D92-A3CD-8C5E261FA47F}" dt="2024-06-14T22:29:56.259" v="528" actId="1036"/>
          <ac:cxnSpMkLst>
            <pc:docMk/>
            <pc:sldMk cId="1057525519" sldId="5546"/>
            <ac:cxnSpMk id="7" creationId="{74C88EDA-2933-A78F-98C8-71462F5F2ACB}"/>
          </ac:cxnSpMkLst>
        </pc:cxnChg>
        <pc:cxnChg chg="mod">
          <ac:chgData name="Kastner, Lauren" userId="9f8d6c14-4dd4-428f-867f-1091fac4d4f5" providerId="ADAL" clId="{BDD59B68-8A6C-4D92-A3CD-8C5E261FA47F}" dt="2024-06-14T22:29:56.259" v="528" actId="1036"/>
          <ac:cxnSpMkLst>
            <pc:docMk/>
            <pc:sldMk cId="1057525519" sldId="5546"/>
            <ac:cxnSpMk id="8" creationId="{6BE22163-D9D7-9ABD-D22F-79BFF586AA82}"/>
          </ac:cxnSpMkLst>
        </pc:cxnChg>
      </pc:sldChg>
    </pc:docChg>
  </pc:docChgLst>
  <pc:docChgLst>
    <pc:chgData name="Sciano, Damian" userId="d3eea9dd-c532-4eb8-adab-18cb870b00cb" providerId="ADAL" clId="{877946E6-4AF3-40E4-906B-89FB9713042B}"/>
    <pc:docChg chg="undo custSel addSld delSld modSld">
      <pc:chgData name="Sciano, Damian" userId="d3eea9dd-c532-4eb8-adab-18cb870b00cb" providerId="ADAL" clId="{877946E6-4AF3-40E4-906B-89FB9713042B}" dt="2024-06-18T19:21:01.428" v="2462" actId="14100"/>
      <pc:docMkLst>
        <pc:docMk/>
      </pc:docMkLst>
      <pc:sldChg chg="del">
        <pc:chgData name="Sciano, Damian" userId="d3eea9dd-c532-4eb8-adab-18cb870b00cb" providerId="ADAL" clId="{877946E6-4AF3-40E4-906B-89FB9713042B}" dt="2024-06-14T13:46:20.985" v="103" actId="47"/>
        <pc:sldMkLst>
          <pc:docMk/>
          <pc:sldMk cId="3050314106" sldId="5543"/>
        </pc:sldMkLst>
      </pc:sldChg>
      <pc:sldChg chg="addSp delSp modSp mod">
        <pc:chgData name="Sciano, Damian" userId="d3eea9dd-c532-4eb8-adab-18cb870b00cb" providerId="ADAL" clId="{877946E6-4AF3-40E4-906B-89FB9713042B}" dt="2024-06-18T19:21:01.428" v="2462" actId="14100"/>
        <pc:sldMkLst>
          <pc:docMk/>
          <pc:sldMk cId="3354136373" sldId="5544"/>
        </pc:sldMkLst>
        <pc:spChg chg="add del mod">
          <ac:chgData name="Sciano, Damian" userId="d3eea9dd-c532-4eb8-adab-18cb870b00cb" providerId="ADAL" clId="{877946E6-4AF3-40E4-906B-89FB9713042B}" dt="2024-06-17T20:11:17.603" v="443" actId="478"/>
          <ac:spMkLst>
            <pc:docMk/>
            <pc:sldMk cId="3354136373" sldId="5544"/>
            <ac:spMk id="2" creationId="{EB7BE6FB-DFE9-2556-748C-3F3DAB0675F0}"/>
          </ac:spMkLst>
        </pc:spChg>
        <pc:spChg chg="mod">
          <ac:chgData name="Sciano, Damian" userId="d3eea9dd-c532-4eb8-adab-18cb870b00cb" providerId="ADAL" clId="{877946E6-4AF3-40E4-906B-89FB9713042B}" dt="2024-06-17T20:10:48.244" v="438" actId="20577"/>
          <ac:spMkLst>
            <pc:docMk/>
            <pc:sldMk cId="3354136373" sldId="5544"/>
            <ac:spMk id="4" creationId="{00000000-0000-0000-0000-000000000000}"/>
          </ac:spMkLst>
        </pc:spChg>
        <pc:spChg chg="add mod">
          <ac:chgData name="Sciano, Damian" userId="d3eea9dd-c532-4eb8-adab-18cb870b00cb" providerId="ADAL" clId="{877946E6-4AF3-40E4-906B-89FB9713042B}" dt="2024-06-18T19:18:37.869" v="2418" actId="20577"/>
          <ac:spMkLst>
            <pc:docMk/>
            <pc:sldMk cId="3354136373" sldId="5544"/>
            <ac:spMk id="6" creationId="{4ADF96AF-4027-03A8-7EB0-E1C8864204CC}"/>
          </ac:spMkLst>
        </pc:spChg>
        <pc:spChg chg="add mod">
          <ac:chgData name="Sciano, Damian" userId="d3eea9dd-c532-4eb8-adab-18cb870b00cb" providerId="ADAL" clId="{877946E6-4AF3-40E4-906B-89FB9713042B}" dt="2024-06-18T19:20:25.647" v="2461" actId="207"/>
          <ac:spMkLst>
            <pc:docMk/>
            <pc:sldMk cId="3354136373" sldId="5544"/>
            <ac:spMk id="7" creationId="{84F25BD8-FE48-D4AE-2BB6-A83545777D2D}"/>
          </ac:spMkLst>
        </pc:spChg>
        <pc:spChg chg="add del mod">
          <ac:chgData name="Sciano, Damian" userId="d3eea9dd-c532-4eb8-adab-18cb870b00cb" providerId="ADAL" clId="{877946E6-4AF3-40E4-906B-89FB9713042B}" dt="2024-06-18T19:19:35.124" v="2427" actId="478"/>
          <ac:spMkLst>
            <pc:docMk/>
            <pc:sldMk cId="3354136373" sldId="5544"/>
            <ac:spMk id="8" creationId="{3570C8A5-B9B4-3A36-5B81-407D6BFD9899}"/>
          </ac:spMkLst>
        </pc:spChg>
        <pc:spChg chg="del">
          <ac:chgData name="Sciano, Damian" userId="d3eea9dd-c532-4eb8-adab-18cb870b00cb" providerId="ADAL" clId="{877946E6-4AF3-40E4-906B-89FB9713042B}" dt="2024-06-17T20:11:20.492" v="444" actId="478"/>
          <ac:spMkLst>
            <pc:docMk/>
            <pc:sldMk cId="3354136373" sldId="5544"/>
            <ac:spMk id="52" creationId="{9DCBFFE6-B185-3080-D3FC-CC1A1FF2080D}"/>
          </ac:spMkLst>
        </pc:spChg>
        <pc:picChg chg="add mod ord">
          <ac:chgData name="Sciano, Damian" userId="d3eea9dd-c532-4eb8-adab-18cb870b00cb" providerId="ADAL" clId="{877946E6-4AF3-40E4-906B-89FB9713042B}" dt="2024-06-18T19:21:01.428" v="2462" actId="14100"/>
          <ac:picMkLst>
            <pc:docMk/>
            <pc:sldMk cId="3354136373" sldId="5544"/>
            <ac:picMk id="5" creationId="{5B89C7EF-2054-3E2C-70DE-E84E3EDAFFB6}"/>
          </ac:picMkLst>
        </pc:picChg>
      </pc:sldChg>
      <pc:sldChg chg="addSp delSp modSp mod">
        <pc:chgData name="Sciano, Damian" userId="d3eea9dd-c532-4eb8-adab-18cb870b00cb" providerId="ADAL" clId="{877946E6-4AF3-40E4-906B-89FB9713042B}" dt="2024-06-14T13:57:31.119" v="372" actId="20577"/>
        <pc:sldMkLst>
          <pc:docMk/>
          <pc:sldMk cId="3564434960" sldId="5553"/>
        </pc:sldMkLst>
        <pc:spChg chg="mod">
          <ac:chgData name="Sciano, Damian" userId="d3eea9dd-c532-4eb8-adab-18cb870b00cb" providerId="ADAL" clId="{877946E6-4AF3-40E4-906B-89FB9713042B}" dt="2024-06-14T13:57:31.119" v="372" actId="20577"/>
          <ac:spMkLst>
            <pc:docMk/>
            <pc:sldMk cId="3564434960" sldId="5553"/>
            <ac:spMk id="2" creationId="{0102E317-6120-4D16-90E4-DE1AB86692AD}"/>
          </ac:spMkLst>
        </pc:spChg>
        <pc:spChg chg="del">
          <ac:chgData name="Sciano, Damian" userId="d3eea9dd-c532-4eb8-adab-18cb870b00cb" providerId="ADAL" clId="{877946E6-4AF3-40E4-906B-89FB9713042B}" dt="2024-06-14T13:57:12.323" v="359" actId="478"/>
          <ac:spMkLst>
            <pc:docMk/>
            <pc:sldMk cId="3564434960" sldId="5553"/>
            <ac:spMk id="3" creationId="{9B3974FD-083D-5CFA-2E0F-463E6A71A4BD}"/>
          </ac:spMkLst>
        </pc:spChg>
        <pc:picChg chg="add mod">
          <ac:chgData name="Sciano, Damian" userId="d3eea9dd-c532-4eb8-adab-18cb870b00cb" providerId="ADAL" clId="{877946E6-4AF3-40E4-906B-89FB9713042B}" dt="2024-06-14T13:57:12.506" v="360"/>
          <ac:picMkLst>
            <pc:docMk/>
            <pc:sldMk cId="3564434960" sldId="5553"/>
            <ac:picMk id="4" creationId="{A0B4DE43-59CA-BEB3-1EFD-3B647F675218}"/>
          </ac:picMkLst>
        </pc:picChg>
      </pc:sldChg>
      <pc:sldChg chg="modSp add mod modNotesTx">
        <pc:chgData name="Sciano, Damian" userId="d3eea9dd-c532-4eb8-adab-18cb870b00cb" providerId="ADAL" clId="{877946E6-4AF3-40E4-906B-89FB9713042B}" dt="2024-06-18T19:13:58.043" v="2096" actId="20577"/>
        <pc:sldMkLst>
          <pc:docMk/>
          <pc:sldMk cId="1099859314" sldId="5556"/>
        </pc:sldMkLst>
        <pc:spChg chg="mod">
          <ac:chgData name="Sciano, Damian" userId="d3eea9dd-c532-4eb8-adab-18cb870b00cb" providerId="ADAL" clId="{877946E6-4AF3-40E4-906B-89FB9713042B}" dt="2024-06-18T19:13:58.043" v="2096" actId="20577"/>
          <ac:spMkLst>
            <pc:docMk/>
            <pc:sldMk cId="1099859314" sldId="5556"/>
            <ac:spMk id="3" creationId="{A9BEE970-0195-EF17-1DD4-D65210F2E291}"/>
          </ac:spMkLst>
        </pc:spChg>
      </pc:sldChg>
    </pc:docChg>
  </pc:docChgLst>
  <pc:docChgLst>
    <pc:chgData name="Mayer, Alex" userId="87d249d5-799a-4382-884e-32a10ec3730f" providerId="ADAL" clId="{410A81A7-CAAF-4E15-BAD3-F69AB676E8EB}"/>
    <pc:docChg chg="undo custSel addSld delSld modSld">
      <pc:chgData name="Mayer, Alex" userId="87d249d5-799a-4382-884e-32a10ec3730f" providerId="ADAL" clId="{410A81A7-CAAF-4E15-BAD3-F69AB676E8EB}" dt="2023-05-25T01:43:00.193" v="80" actId="47"/>
      <pc:docMkLst>
        <pc:docMk/>
      </pc:docMkLst>
      <pc:sldChg chg="modSp mod">
        <pc:chgData name="Mayer, Alex" userId="87d249d5-799a-4382-884e-32a10ec3730f" providerId="ADAL" clId="{410A81A7-CAAF-4E15-BAD3-F69AB676E8EB}" dt="2023-05-25T01:19:19.878" v="26" actId="20577"/>
        <pc:sldMkLst>
          <pc:docMk/>
          <pc:sldMk cId="2495550628" sldId="998"/>
        </pc:sldMkLst>
        <pc:graphicFrameChg chg="mod modGraphic">
          <ac:chgData name="Mayer, Alex" userId="87d249d5-799a-4382-884e-32a10ec3730f" providerId="ADAL" clId="{410A81A7-CAAF-4E15-BAD3-F69AB676E8EB}" dt="2023-05-25T01:19:19.878" v="26" actId="20577"/>
          <ac:graphicFrameMkLst>
            <pc:docMk/>
            <pc:sldMk cId="2495550628" sldId="998"/>
            <ac:graphicFrameMk id="10" creationId="{00000000-0000-0000-0000-000000000000}"/>
          </ac:graphicFrameMkLst>
        </pc:graphicFrameChg>
      </pc:sldChg>
      <pc:sldChg chg="add del">
        <pc:chgData name="Mayer, Alex" userId="87d249d5-799a-4382-884e-32a10ec3730f" providerId="ADAL" clId="{410A81A7-CAAF-4E15-BAD3-F69AB676E8EB}" dt="2023-05-25T01:42:57.498" v="79" actId="47"/>
        <pc:sldMkLst>
          <pc:docMk/>
          <pc:sldMk cId="962436247" sldId="1006"/>
        </pc:sldMkLst>
      </pc:sldChg>
      <pc:sldChg chg="del">
        <pc:chgData name="Mayer, Alex" userId="87d249d5-799a-4382-884e-32a10ec3730f" providerId="ADAL" clId="{410A81A7-CAAF-4E15-BAD3-F69AB676E8EB}" dt="2023-05-25T01:42:36.233" v="75" actId="47"/>
        <pc:sldMkLst>
          <pc:docMk/>
          <pc:sldMk cId="426637957" sldId="1029"/>
        </pc:sldMkLst>
      </pc:sldChg>
      <pc:sldChg chg="del">
        <pc:chgData name="Mayer, Alex" userId="87d249d5-799a-4382-884e-32a10ec3730f" providerId="ADAL" clId="{410A81A7-CAAF-4E15-BAD3-F69AB676E8EB}" dt="2023-05-25T01:43:00.193" v="80" actId="47"/>
        <pc:sldMkLst>
          <pc:docMk/>
          <pc:sldMk cId="2060736561" sldId="1030"/>
        </pc:sldMkLst>
      </pc:sldChg>
      <pc:sldChg chg="addSp delSp modSp add mod">
        <pc:chgData name="Mayer, Alex" userId="87d249d5-799a-4382-884e-32a10ec3730f" providerId="ADAL" clId="{410A81A7-CAAF-4E15-BAD3-F69AB676E8EB}" dt="2023-05-25T01:21:53.724" v="40" actId="207"/>
        <pc:sldMkLst>
          <pc:docMk/>
          <pc:sldMk cId="4166848665" sldId="1033"/>
        </pc:sldMkLst>
        <pc:spChg chg="mod">
          <ac:chgData name="Mayer, Alex" userId="87d249d5-799a-4382-884e-32a10ec3730f" providerId="ADAL" clId="{410A81A7-CAAF-4E15-BAD3-F69AB676E8EB}" dt="2023-05-25T01:20:49.374" v="35" actId="20577"/>
          <ac:spMkLst>
            <pc:docMk/>
            <pc:sldMk cId="4166848665" sldId="1033"/>
            <ac:spMk id="2" creationId="{0102E317-6120-4D16-90E4-DE1AB86692AD}"/>
          </ac:spMkLst>
        </pc:spChg>
        <pc:picChg chg="add mod">
          <ac:chgData name="Mayer, Alex" userId="87d249d5-799a-4382-884e-32a10ec3730f" providerId="ADAL" clId="{410A81A7-CAAF-4E15-BAD3-F69AB676E8EB}" dt="2023-05-25T01:21:53.724" v="40" actId="207"/>
          <ac:picMkLst>
            <pc:docMk/>
            <pc:sldMk cId="4166848665" sldId="1033"/>
            <ac:picMk id="4" creationId="{9C56C5F0-5AC8-FEC8-2A4A-78EC2C4DB7DB}"/>
          </ac:picMkLst>
        </pc:picChg>
        <pc:picChg chg="del">
          <ac:chgData name="Mayer, Alex" userId="87d249d5-799a-4382-884e-32a10ec3730f" providerId="ADAL" clId="{410A81A7-CAAF-4E15-BAD3-F69AB676E8EB}" dt="2023-05-25T01:20:51.683" v="36" actId="478"/>
          <ac:picMkLst>
            <pc:docMk/>
            <pc:sldMk cId="4166848665" sldId="1033"/>
            <ac:picMk id="5" creationId="{72E43706-C2C0-C0BC-9165-2CBBF59F4DA1}"/>
          </ac:picMkLst>
        </pc:picChg>
      </pc:sldChg>
      <pc:sldChg chg="modSp add mod">
        <pc:chgData name="Mayer, Alex" userId="87d249d5-799a-4382-884e-32a10ec3730f" providerId="ADAL" clId="{410A81A7-CAAF-4E15-BAD3-F69AB676E8EB}" dt="2023-05-25T01:33:41.934" v="44" actId="20577"/>
        <pc:sldMkLst>
          <pc:docMk/>
          <pc:sldMk cId="1492600504" sldId="1034"/>
        </pc:sldMkLst>
        <pc:spChg chg="mod">
          <ac:chgData name="Mayer, Alex" userId="87d249d5-799a-4382-884e-32a10ec3730f" providerId="ADAL" clId="{410A81A7-CAAF-4E15-BAD3-F69AB676E8EB}" dt="2023-05-25T01:33:41.934" v="44" actId="20577"/>
          <ac:spMkLst>
            <pc:docMk/>
            <pc:sldMk cId="1492600504" sldId="1034"/>
            <ac:spMk id="13" creationId="{06D886E1-EB20-D1F2-D2AA-72BC1F188DC7}"/>
          </ac:spMkLst>
        </pc:spChg>
      </pc:sldChg>
      <pc:sldChg chg="addSp modSp add mod">
        <pc:chgData name="Mayer, Alex" userId="87d249d5-799a-4382-884e-32a10ec3730f" providerId="ADAL" clId="{410A81A7-CAAF-4E15-BAD3-F69AB676E8EB}" dt="2023-05-25T01:38:13.631" v="54" actId="207"/>
        <pc:sldMkLst>
          <pc:docMk/>
          <pc:sldMk cId="2644613443" sldId="3832"/>
        </pc:sldMkLst>
        <pc:spChg chg="add mod">
          <ac:chgData name="Mayer, Alex" userId="87d249d5-799a-4382-884e-32a10ec3730f" providerId="ADAL" clId="{410A81A7-CAAF-4E15-BAD3-F69AB676E8EB}" dt="2023-05-25T01:37:51.137" v="51" actId="208"/>
          <ac:spMkLst>
            <pc:docMk/>
            <pc:sldMk cId="2644613443" sldId="3832"/>
            <ac:spMk id="17" creationId="{3029DBAE-6E5C-621F-9A7A-5EF16896C774}"/>
          </ac:spMkLst>
        </pc:spChg>
        <pc:spChg chg="add mod">
          <ac:chgData name="Mayer, Alex" userId="87d249d5-799a-4382-884e-32a10ec3730f" providerId="ADAL" clId="{410A81A7-CAAF-4E15-BAD3-F69AB676E8EB}" dt="2023-05-25T01:38:13.631" v="54" actId="207"/>
          <ac:spMkLst>
            <pc:docMk/>
            <pc:sldMk cId="2644613443" sldId="3832"/>
            <ac:spMk id="18" creationId="{CDD8512C-1805-BDCA-A3F3-4DC7A1C95883}"/>
          </ac:spMkLst>
        </pc:spChg>
      </pc:sldChg>
      <pc:sldChg chg="modSp add mod">
        <pc:chgData name="Mayer, Alex" userId="87d249d5-799a-4382-884e-32a10ec3730f" providerId="ADAL" clId="{410A81A7-CAAF-4E15-BAD3-F69AB676E8EB}" dt="2023-05-25T01:37:24.536" v="48" actId="1076"/>
        <pc:sldMkLst>
          <pc:docMk/>
          <pc:sldMk cId="312287346" sldId="3835"/>
        </pc:sldMkLst>
        <pc:graphicFrameChg chg="mod">
          <ac:chgData name="Mayer, Alex" userId="87d249d5-799a-4382-884e-32a10ec3730f" providerId="ADAL" clId="{410A81A7-CAAF-4E15-BAD3-F69AB676E8EB}" dt="2023-05-25T01:37:24.536" v="48" actId="1076"/>
          <ac:graphicFrameMkLst>
            <pc:docMk/>
            <pc:sldMk cId="312287346" sldId="3835"/>
            <ac:graphicFrameMk id="13" creationId="{21DD6206-E29C-064E-994F-0C3865FBE459}"/>
          </ac:graphicFrameMkLst>
        </pc:graphicFrameChg>
        <pc:picChg chg="mod">
          <ac:chgData name="Mayer, Alex" userId="87d249d5-799a-4382-884e-32a10ec3730f" providerId="ADAL" clId="{410A81A7-CAAF-4E15-BAD3-F69AB676E8EB}" dt="2023-05-25T01:37:24.536" v="48" actId="1076"/>
          <ac:picMkLst>
            <pc:docMk/>
            <pc:sldMk cId="312287346" sldId="3835"/>
            <ac:picMk id="8" creationId="{C543B9ED-4CC8-3A53-86BA-B78FE6B3F0F7}"/>
          </ac:picMkLst>
        </pc:picChg>
      </pc:sldChg>
      <pc:sldChg chg="modSp add mod">
        <pc:chgData name="Mayer, Alex" userId="87d249d5-799a-4382-884e-32a10ec3730f" providerId="ADAL" clId="{410A81A7-CAAF-4E15-BAD3-F69AB676E8EB}" dt="2023-05-25T01:38:38.740" v="56" actId="1076"/>
        <pc:sldMkLst>
          <pc:docMk/>
          <pc:sldMk cId="2870160459" sldId="3864"/>
        </pc:sldMkLst>
        <pc:graphicFrameChg chg="mod">
          <ac:chgData name="Mayer, Alex" userId="87d249d5-799a-4382-884e-32a10ec3730f" providerId="ADAL" clId="{410A81A7-CAAF-4E15-BAD3-F69AB676E8EB}" dt="2023-05-25T01:38:38.740" v="56" actId="1076"/>
          <ac:graphicFrameMkLst>
            <pc:docMk/>
            <pc:sldMk cId="2870160459" sldId="3864"/>
            <ac:graphicFrameMk id="13" creationId="{21DD6206-E29C-064E-994F-0C3865FBE459}"/>
          </ac:graphicFrameMkLst>
        </pc:graphicFrameChg>
        <pc:picChg chg="mod">
          <ac:chgData name="Mayer, Alex" userId="87d249d5-799a-4382-884e-32a10ec3730f" providerId="ADAL" clId="{410A81A7-CAAF-4E15-BAD3-F69AB676E8EB}" dt="2023-05-25T01:38:38.740" v="56" actId="1076"/>
          <ac:picMkLst>
            <pc:docMk/>
            <pc:sldMk cId="2870160459" sldId="3864"/>
            <ac:picMk id="8" creationId="{C543B9ED-4CC8-3A53-86BA-B78FE6B3F0F7}"/>
          </ac:picMkLst>
        </pc:picChg>
      </pc:sldChg>
      <pc:sldChg chg="add">
        <pc:chgData name="Mayer, Alex" userId="87d249d5-799a-4382-884e-32a10ec3730f" providerId="ADAL" clId="{410A81A7-CAAF-4E15-BAD3-F69AB676E8EB}" dt="2023-05-25T01:41:37.946" v="70"/>
        <pc:sldMkLst>
          <pc:docMk/>
          <pc:sldMk cId="1445941920" sldId="3865"/>
        </pc:sldMkLst>
      </pc:sldChg>
      <pc:sldChg chg="add">
        <pc:chgData name="Mayer, Alex" userId="87d249d5-799a-4382-884e-32a10ec3730f" providerId="ADAL" clId="{410A81A7-CAAF-4E15-BAD3-F69AB676E8EB}" dt="2023-05-25T01:41:54.785" v="71"/>
        <pc:sldMkLst>
          <pc:docMk/>
          <pc:sldMk cId="3867935589" sldId="3870"/>
        </pc:sldMkLst>
      </pc:sldChg>
      <pc:sldChg chg="add">
        <pc:chgData name="Mayer, Alex" userId="87d249d5-799a-4382-884e-32a10ec3730f" providerId="ADAL" clId="{410A81A7-CAAF-4E15-BAD3-F69AB676E8EB}" dt="2023-05-25T01:42:17.960" v="73"/>
        <pc:sldMkLst>
          <pc:docMk/>
          <pc:sldMk cId="850465634" sldId="3888"/>
        </pc:sldMkLst>
      </pc:sldChg>
      <pc:sldChg chg="modSp add mod">
        <pc:chgData name="Mayer, Alex" userId="87d249d5-799a-4382-884e-32a10ec3730f" providerId="ADAL" clId="{410A81A7-CAAF-4E15-BAD3-F69AB676E8EB}" dt="2023-05-25T01:41:00.819" v="69" actId="1076"/>
        <pc:sldMkLst>
          <pc:docMk/>
          <pc:sldMk cId="2455425574" sldId="3889"/>
        </pc:sldMkLst>
        <pc:spChg chg="mod">
          <ac:chgData name="Mayer, Alex" userId="87d249d5-799a-4382-884e-32a10ec3730f" providerId="ADAL" clId="{410A81A7-CAAF-4E15-BAD3-F69AB676E8EB}" dt="2023-05-25T01:41:00.819" v="69" actId="1076"/>
          <ac:spMkLst>
            <pc:docMk/>
            <pc:sldMk cId="2455425574" sldId="3889"/>
            <ac:spMk id="32" creationId="{72148C37-6168-F34E-9459-E8146FB54E56}"/>
          </ac:spMkLst>
        </pc:spChg>
      </pc:sldChg>
      <pc:sldChg chg="modSp add mod">
        <pc:chgData name="Mayer, Alex" userId="87d249d5-799a-4382-884e-32a10ec3730f" providerId="ADAL" clId="{410A81A7-CAAF-4E15-BAD3-F69AB676E8EB}" dt="2023-05-25T01:40:30.896" v="63" actId="1076"/>
        <pc:sldMkLst>
          <pc:docMk/>
          <pc:sldMk cId="796973089" sldId="5501"/>
        </pc:sldMkLst>
        <pc:spChg chg="mod">
          <ac:chgData name="Mayer, Alex" userId="87d249d5-799a-4382-884e-32a10ec3730f" providerId="ADAL" clId="{410A81A7-CAAF-4E15-BAD3-F69AB676E8EB}" dt="2023-05-25T01:40:30.896" v="63" actId="1076"/>
          <ac:spMkLst>
            <pc:docMk/>
            <pc:sldMk cId="796973089" sldId="5501"/>
            <ac:spMk id="32" creationId="{72148C37-6168-F34E-9459-E8146FB54E56}"/>
          </ac:spMkLst>
        </pc:spChg>
        <pc:picChg chg="mod">
          <ac:chgData name="Mayer, Alex" userId="87d249d5-799a-4382-884e-32a10ec3730f" providerId="ADAL" clId="{410A81A7-CAAF-4E15-BAD3-F69AB676E8EB}" dt="2023-05-25T01:40:30.896" v="63" actId="1076"/>
          <ac:picMkLst>
            <pc:docMk/>
            <pc:sldMk cId="796973089" sldId="5501"/>
            <ac:picMk id="4" creationId="{45C30F94-75A5-59DC-F144-85DE382BAB94}"/>
          </ac:picMkLst>
        </pc:picChg>
        <pc:picChg chg="mod">
          <ac:chgData name="Mayer, Alex" userId="87d249d5-799a-4382-884e-32a10ec3730f" providerId="ADAL" clId="{410A81A7-CAAF-4E15-BAD3-F69AB676E8EB}" dt="2023-05-25T01:40:30.896" v="63" actId="1076"/>
          <ac:picMkLst>
            <pc:docMk/>
            <pc:sldMk cId="796973089" sldId="5501"/>
            <ac:picMk id="5" creationId="{CF7380BF-A668-D749-517A-6F1B2D292CE1}"/>
          </ac:picMkLst>
        </pc:picChg>
        <pc:picChg chg="mod">
          <ac:chgData name="Mayer, Alex" userId="87d249d5-799a-4382-884e-32a10ec3730f" providerId="ADAL" clId="{410A81A7-CAAF-4E15-BAD3-F69AB676E8EB}" dt="2023-05-25T01:40:30.896" v="63" actId="1076"/>
          <ac:picMkLst>
            <pc:docMk/>
            <pc:sldMk cId="796973089" sldId="5501"/>
            <ac:picMk id="11" creationId="{23E1968D-4710-ED98-58B9-1D84526CFDDF}"/>
          </ac:picMkLst>
        </pc:picChg>
      </pc:sldChg>
      <pc:sldChg chg="modSp add mod">
        <pc:chgData name="Mayer, Alex" userId="87d249d5-799a-4382-884e-32a10ec3730f" providerId="ADAL" clId="{410A81A7-CAAF-4E15-BAD3-F69AB676E8EB}" dt="2023-05-25T01:39:40.274" v="60" actId="1076"/>
        <pc:sldMkLst>
          <pc:docMk/>
          <pc:sldMk cId="879754199" sldId="5517"/>
        </pc:sldMkLst>
        <pc:graphicFrameChg chg="mod">
          <ac:chgData name="Mayer, Alex" userId="87d249d5-799a-4382-884e-32a10ec3730f" providerId="ADAL" clId="{410A81A7-CAAF-4E15-BAD3-F69AB676E8EB}" dt="2023-05-25T01:39:40.274" v="60" actId="1076"/>
          <ac:graphicFrameMkLst>
            <pc:docMk/>
            <pc:sldMk cId="879754199" sldId="5517"/>
            <ac:graphicFrameMk id="6" creationId="{B1919743-8E7B-0EDC-802E-3F79E041252A}"/>
          </ac:graphicFrameMkLst>
        </pc:graphicFrameChg>
      </pc:sldChg>
      <pc:sldChg chg="add">
        <pc:chgData name="Mayer, Alex" userId="87d249d5-799a-4382-884e-32a10ec3730f" providerId="ADAL" clId="{410A81A7-CAAF-4E15-BAD3-F69AB676E8EB}" dt="2023-05-25T01:42:05.576" v="72"/>
        <pc:sldMkLst>
          <pc:docMk/>
          <pc:sldMk cId="2270923215" sldId="5518"/>
        </pc:sldMkLst>
      </pc:sldChg>
      <pc:sldChg chg="add">
        <pc:chgData name="Mayer, Alex" userId="87d249d5-799a-4382-884e-32a10ec3730f" providerId="ADAL" clId="{410A81A7-CAAF-4E15-BAD3-F69AB676E8EB}" dt="2023-05-25T01:40:01.390" v="61"/>
        <pc:sldMkLst>
          <pc:docMk/>
          <pc:sldMk cId="1148174774" sldId="5524"/>
        </pc:sldMkLst>
      </pc:sldChg>
      <pc:sldChg chg="add">
        <pc:chgData name="Mayer, Alex" userId="87d249d5-799a-4382-884e-32a10ec3730f" providerId="ADAL" clId="{410A81A7-CAAF-4E15-BAD3-F69AB676E8EB}" dt="2023-05-25T01:42:32.489" v="74"/>
        <pc:sldMkLst>
          <pc:docMk/>
          <pc:sldMk cId="435554641" sldId="5525"/>
        </pc:sldMkLst>
      </pc:sldChg>
      <pc:sldChg chg="add">
        <pc:chgData name="Mayer, Alex" userId="87d249d5-799a-4382-884e-32a10ec3730f" providerId="ADAL" clId="{410A81A7-CAAF-4E15-BAD3-F69AB676E8EB}" dt="2023-05-25T01:42:51.812" v="78"/>
        <pc:sldMkLst>
          <pc:docMk/>
          <pc:sldMk cId="428225056" sldId="5526"/>
        </pc:sldMkLst>
      </pc:sldChg>
    </pc:docChg>
  </pc:docChgLst>
  <pc:docChgLst>
    <pc:chgData name="Vaidya, Surhud" userId="de0b52f8-93ed-43b8-b93a-c1744b985d9e" providerId="ADAL" clId="{585D32E9-1C31-412D-9DE5-0F678D775C38}"/>
    <pc:docChg chg="undo custSel modSld">
      <pc:chgData name="Vaidya, Surhud" userId="de0b52f8-93ed-43b8-b93a-c1744b985d9e" providerId="ADAL" clId="{585D32E9-1C31-412D-9DE5-0F678D775C38}" dt="2023-06-09T19:03:09.197" v="788" actId="20577"/>
      <pc:docMkLst>
        <pc:docMk/>
      </pc:docMkLst>
      <pc:sldChg chg="addCm">
        <pc:chgData name="Vaidya, Surhud" userId="de0b52f8-93ed-43b8-b93a-c1744b985d9e" providerId="ADAL" clId="{585D32E9-1C31-412D-9DE5-0F678D775C38}" dt="2023-06-09T18:43:55.378" v="0"/>
        <pc:sldMkLst>
          <pc:docMk/>
          <pc:sldMk cId="2769523306" sldId="1015"/>
        </pc:sldMkLst>
      </pc:sldChg>
      <pc:sldChg chg="addSp delSp modSp mod">
        <pc:chgData name="Vaidya, Surhud" userId="de0b52f8-93ed-43b8-b93a-c1744b985d9e" providerId="ADAL" clId="{585D32E9-1C31-412D-9DE5-0F678D775C38}" dt="2023-06-09T19:03:09.197" v="788" actId="20577"/>
        <pc:sldMkLst>
          <pc:docMk/>
          <pc:sldMk cId="435554641" sldId="5525"/>
        </pc:sldMkLst>
        <pc:spChg chg="add del">
          <ac:chgData name="Vaidya, Surhud" userId="de0b52f8-93ed-43b8-b93a-c1744b985d9e" providerId="ADAL" clId="{585D32E9-1C31-412D-9DE5-0F678D775C38}" dt="2023-06-09T18:49:47.862" v="156" actId="478"/>
          <ac:spMkLst>
            <pc:docMk/>
            <pc:sldMk cId="435554641" sldId="5525"/>
            <ac:spMk id="3" creationId="{00000000-0000-0000-0000-000000000000}"/>
          </ac:spMkLst>
        </pc:spChg>
        <pc:spChg chg="mod">
          <ac:chgData name="Vaidya, Surhud" userId="de0b52f8-93ed-43b8-b93a-c1744b985d9e" providerId="ADAL" clId="{585D32E9-1C31-412D-9DE5-0F678D775C38}" dt="2023-06-09T18:57:28.162" v="626" actId="20577"/>
          <ac:spMkLst>
            <pc:docMk/>
            <pc:sldMk cId="435554641" sldId="5525"/>
            <ac:spMk id="4" creationId="{00000000-0000-0000-0000-000000000000}"/>
          </ac:spMkLst>
        </pc:spChg>
        <pc:spChg chg="add del mod">
          <ac:chgData name="Vaidya, Surhud" userId="de0b52f8-93ed-43b8-b93a-c1744b985d9e" providerId="ADAL" clId="{585D32E9-1C31-412D-9DE5-0F678D775C38}" dt="2023-06-09T18:49:46.595" v="155" actId="478"/>
          <ac:spMkLst>
            <pc:docMk/>
            <pc:sldMk cId="435554641" sldId="5525"/>
            <ac:spMk id="5" creationId="{F6058CF9-6BD3-0F2E-7B11-B7BC05BEA2D2}"/>
          </ac:spMkLst>
        </pc:spChg>
        <pc:spChg chg="add del mod">
          <ac:chgData name="Vaidya, Surhud" userId="de0b52f8-93ed-43b8-b93a-c1744b985d9e" providerId="ADAL" clId="{585D32E9-1C31-412D-9DE5-0F678D775C38}" dt="2023-06-09T18:50:06.178" v="171" actId="478"/>
          <ac:spMkLst>
            <pc:docMk/>
            <pc:sldMk cId="435554641" sldId="5525"/>
            <ac:spMk id="7" creationId="{A362EBF7-9E64-98B3-6A4C-C5C545CCE484}"/>
          </ac:spMkLst>
        </pc:spChg>
        <pc:spChg chg="add del mod">
          <ac:chgData name="Vaidya, Surhud" userId="de0b52f8-93ed-43b8-b93a-c1744b985d9e" providerId="ADAL" clId="{585D32E9-1C31-412D-9DE5-0F678D775C38}" dt="2023-06-09T18:50:08.213" v="172" actId="478"/>
          <ac:spMkLst>
            <pc:docMk/>
            <pc:sldMk cId="435554641" sldId="5525"/>
            <ac:spMk id="9" creationId="{A7AAAEB4-B7DF-228C-A4A7-E7DA5BDE4E86}"/>
          </ac:spMkLst>
        </pc:spChg>
        <pc:spChg chg="mod">
          <ac:chgData name="Vaidya, Surhud" userId="de0b52f8-93ed-43b8-b93a-c1744b985d9e" providerId="ADAL" clId="{585D32E9-1C31-412D-9DE5-0F678D775C38}" dt="2023-06-09T19:03:09.197" v="788" actId="20577"/>
          <ac:spMkLst>
            <pc:docMk/>
            <pc:sldMk cId="435554641" sldId="5525"/>
            <ac:spMk id="13" creationId="{06D886E1-EB20-D1F2-D2AA-72BC1F188DC7}"/>
          </ac:spMkLst>
        </pc:spChg>
      </pc:sldChg>
    </pc:docChg>
  </pc:docChgLst>
  <pc:docChgLst>
    <pc:chgData name="Kastner, Lauren" userId="9f8d6c14-4dd4-428f-867f-1091fac4d4f5" providerId="ADAL" clId="{5EEF6E96-DD49-44FD-AF9F-1776CE2AD410}"/>
    <pc:docChg chg="undo custSel addSld delSld modSld sldOrd">
      <pc:chgData name="Kastner, Lauren" userId="9f8d6c14-4dd4-428f-867f-1091fac4d4f5" providerId="ADAL" clId="{5EEF6E96-DD49-44FD-AF9F-1776CE2AD410}" dt="2023-07-14T19:44:36.661" v="1611" actId="1076"/>
      <pc:docMkLst>
        <pc:docMk/>
      </pc:docMkLst>
      <pc:sldChg chg="modSp mod">
        <pc:chgData name="Kastner, Lauren" userId="9f8d6c14-4dd4-428f-867f-1091fac4d4f5" providerId="ADAL" clId="{5EEF6E96-DD49-44FD-AF9F-1776CE2AD410}" dt="2023-07-14T18:16:33.099" v="29" actId="20577"/>
        <pc:sldMkLst>
          <pc:docMk/>
          <pc:sldMk cId="2495550628" sldId="998"/>
        </pc:sldMkLst>
        <pc:graphicFrameChg chg="modGraphic">
          <ac:chgData name="Kastner, Lauren" userId="9f8d6c14-4dd4-428f-867f-1091fac4d4f5" providerId="ADAL" clId="{5EEF6E96-DD49-44FD-AF9F-1776CE2AD410}" dt="2023-07-14T18:16:33.099" v="29" actId="20577"/>
          <ac:graphicFrameMkLst>
            <pc:docMk/>
            <pc:sldMk cId="2495550628" sldId="998"/>
            <ac:graphicFrameMk id="10" creationId="{00000000-0000-0000-0000-000000000000}"/>
          </ac:graphicFrameMkLst>
        </pc:graphicFrameChg>
      </pc:sldChg>
      <pc:sldChg chg="del">
        <pc:chgData name="Kastner, Lauren" userId="9f8d6c14-4dd4-428f-867f-1091fac4d4f5" providerId="ADAL" clId="{5EEF6E96-DD49-44FD-AF9F-1776CE2AD410}" dt="2023-07-14T19:30:34.065" v="1447" actId="47"/>
        <pc:sldMkLst>
          <pc:docMk/>
          <pc:sldMk cId="553219213" sldId="1032"/>
        </pc:sldMkLst>
      </pc:sldChg>
      <pc:sldChg chg="add del">
        <pc:chgData name="Kastner, Lauren" userId="9f8d6c14-4dd4-428f-867f-1091fac4d4f5" providerId="ADAL" clId="{5EEF6E96-DD49-44FD-AF9F-1776CE2AD410}" dt="2023-07-14T19:30:37.941" v="1448" actId="47"/>
        <pc:sldMkLst>
          <pc:docMk/>
          <pc:sldMk cId="2187152025" sldId="1148"/>
        </pc:sldMkLst>
      </pc:sldChg>
      <pc:sldChg chg="addSp delSp modSp add del mod">
        <pc:chgData name="Kastner, Lauren" userId="9f8d6c14-4dd4-428f-867f-1091fac4d4f5" providerId="ADAL" clId="{5EEF6E96-DD49-44FD-AF9F-1776CE2AD410}" dt="2023-07-14T19:43:55.644" v="1608" actId="14100"/>
        <pc:sldMkLst>
          <pc:docMk/>
          <pc:sldMk cId="3552407186" sldId="5527"/>
        </pc:sldMkLst>
        <pc:spChg chg="add mod">
          <ac:chgData name="Kastner, Lauren" userId="9f8d6c14-4dd4-428f-867f-1091fac4d4f5" providerId="ADAL" clId="{5EEF6E96-DD49-44FD-AF9F-1776CE2AD410}" dt="2023-07-14T19:29:09.038" v="1374" actId="20577"/>
          <ac:spMkLst>
            <pc:docMk/>
            <pc:sldMk cId="3552407186" sldId="5527"/>
            <ac:spMk id="2" creationId="{E90CFB7B-A3B5-1BC0-AE68-15515485BCE9}"/>
          </ac:spMkLst>
        </pc:spChg>
        <pc:spChg chg="mod">
          <ac:chgData name="Kastner, Lauren" userId="9f8d6c14-4dd4-428f-867f-1091fac4d4f5" providerId="ADAL" clId="{5EEF6E96-DD49-44FD-AF9F-1776CE2AD410}" dt="2023-07-14T19:32:44.061" v="1589" actId="1076"/>
          <ac:spMkLst>
            <pc:docMk/>
            <pc:sldMk cId="3552407186" sldId="5527"/>
            <ac:spMk id="3" creationId="{126D2F16-D737-7120-631D-26D16DA5F18B}"/>
          </ac:spMkLst>
        </pc:spChg>
        <pc:spChg chg="mod">
          <ac:chgData name="Kastner, Lauren" userId="9f8d6c14-4dd4-428f-867f-1091fac4d4f5" providerId="ADAL" clId="{5EEF6E96-DD49-44FD-AF9F-1776CE2AD410}" dt="2023-07-14T19:29:48.846" v="1434" actId="20577"/>
          <ac:spMkLst>
            <pc:docMk/>
            <pc:sldMk cId="3552407186" sldId="5527"/>
            <ac:spMk id="4" creationId="{CB5C1A07-544B-AA7D-6FEB-F61981995394}"/>
          </ac:spMkLst>
        </pc:spChg>
        <pc:spChg chg="mod">
          <ac:chgData name="Kastner, Lauren" userId="9f8d6c14-4dd4-428f-867f-1091fac4d4f5" providerId="ADAL" clId="{5EEF6E96-DD49-44FD-AF9F-1776CE2AD410}" dt="2023-07-14T19:30:22.702" v="1445" actId="1076"/>
          <ac:spMkLst>
            <pc:docMk/>
            <pc:sldMk cId="3552407186" sldId="5527"/>
            <ac:spMk id="7" creationId="{2A047D2B-D948-387F-5C7B-314859DE7F14}"/>
          </ac:spMkLst>
        </pc:spChg>
        <pc:spChg chg="mod">
          <ac:chgData name="Kastner, Lauren" userId="9f8d6c14-4dd4-428f-867f-1091fac4d4f5" providerId="ADAL" clId="{5EEF6E96-DD49-44FD-AF9F-1776CE2AD410}" dt="2023-07-14T19:30:29.094" v="1446" actId="1076"/>
          <ac:spMkLst>
            <pc:docMk/>
            <pc:sldMk cId="3552407186" sldId="5527"/>
            <ac:spMk id="13" creationId="{16AB1B1B-C949-F1AD-4F8C-77A9524D415C}"/>
          </ac:spMkLst>
        </pc:spChg>
        <pc:spChg chg="del mod">
          <ac:chgData name="Kastner, Lauren" userId="9f8d6c14-4dd4-428f-867f-1091fac4d4f5" providerId="ADAL" clId="{5EEF6E96-DD49-44FD-AF9F-1776CE2AD410}" dt="2023-07-14T19:24:40.918" v="955" actId="478"/>
          <ac:spMkLst>
            <pc:docMk/>
            <pc:sldMk cId="3552407186" sldId="5527"/>
            <ac:spMk id="15" creationId="{414D5E89-C122-0F14-9E88-4128A774E14A}"/>
          </ac:spMkLst>
        </pc:spChg>
        <pc:spChg chg="mod">
          <ac:chgData name="Kastner, Lauren" userId="9f8d6c14-4dd4-428f-867f-1091fac4d4f5" providerId="ADAL" clId="{5EEF6E96-DD49-44FD-AF9F-1776CE2AD410}" dt="2023-07-14T19:24:58.821" v="958" actId="1076"/>
          <ac:spMkLst>
            <pc:docMk/>
            <pc:sldMk cId="3552407186" sldId="5527"/>
            <ac:spMk id="16" creationId="{E277B597-9A85-DE91-438F-EC66EBAF306E}"/>
          </ac:spMkLst>
        </pc:spChg>
        <pc:spChg chg="del">
          <ac:chgData name="Kastner, Lauren" userId="9f8d6c14-4dd4-428f-867f-1091fac4d4f5" providerId="ADAL" clId="{5EEF6E96-DD49-44FD-AF9F-1776CE2AD410}" dt="2023-07-14T19:28:24.030" v="1279" actId="478"/>
          <ac:spMkLst>
            <pc:docMk/>
            <pc:sldMk cId="3552407186" sldId="5527"/>
            <ac:spMk id="17" creationId="{900E3524-168D-E16E-5AE5-CC904F00B4CB}"/>
          </ac:spMkLst>
        </pc:spChg>
        <pc:spChg chg="mod">
          <ac:chgData name="Kastner, Lauren" userId="9f8d6c14-4dd4-428f-867f-1091fac4d4f5" providerId="ADAL" clId="{5EEF6E96-DD49-44FD-AF9F-1776CE2AD410}" dt="2023-07-14T19:43:34.357" v="1605" actId="1036"/>
          <ac:spMkLst>
            <pc:docMk/>
            <pc:sldMk cId="3552407186" sldId="5527"/>
            <ac:spMk id="18" creationId="{5447B18B-F864-2EE4-E13B-CEBAEF622310}"/>
          </ac:spMkLst>
        </pc:spChg>
        <pc:spChg chg="mod">
          <ac:chgData name="Kastner, Lauren" userId="9f8d6c14-4dd4-428f-867f-1091fac4d4f5" providerId="ADAL" clId="{5EEF6E96-DD49-44FD-AF9F-1776CE2AD410}" dt="2023-07-14T19:43:52.012" v="1607" actId="14100"/>
          <ac:spMkLst>
            <pc:docMk/>
            <pc:sldMk cId="3552407186" sldId="5527"/>
            <ac:spMk id="19" creationId="{AAE09804-92BA-D35B-F4DF-EFB6969C6D37}"/>
          </ac:spMkLst>
        </pc:spChg>
        <pc:spChg chg="mod">
          <ac:chgData name="Kastner, Lauren" userId="9f8d6c14-4dd4-428f-867f-1091fac4d4f5" providerId="ADAL" clId="{5EEF6E96-DD49-44FD-AF9F-1776CE2AD410}" dt="2023-07-14T19:15:28.342" v="940" actId="20577"/>
          <ac:spMkLst>
            <pc:docMk/>
            <pc:sldMk cId="3552407186" sldId="5527"/>
            <ac:spMk id="20" creationId="{48D78269-60FC-E144-BEAD-B6EF317D4644}"/>
          </ac:spMkLst>
        </pc:spChg>
        <pc:spChg chg="mod">
          <ac:chgData name="Kastner, Lauren" userId="9f8d6c14-4dd4-428f-867f-1091fac4d4f5" providerId="ADAL" clId="{5EEF6E96-DD49-44FD-AF9F-1776CE2AD410}" dt="2023-07-14T19:43:55.644" v="1608" actId="14100"/>
          <ac:spMkLst>
            <pc:docMk/>
            <pc:sldMk cId="3552407186" sldId="5527"/>
            <ac:spMk id="21" creationId="{8F9499B7-53A9-E277-3DF3-8D5B4173F8FD}"/>
          </ac:spMkLst>
        </pc:spChg>
        <pc:spChg chg="add mod">
          <ac:chgData name="Kastner, Lauren" userId="9f8d6c14-4dd4-428f-867f-1091fac4d4f5" providerId="ADAL" clId="{5EEF6E96-DD49-44FD-AF9F-1776CE2AD410}" dt="2023-07-14T19:25:36.366" v="966" actId="1076"/>
          <ac:spMkLst>
            <pc:docMk/>
            <pc:sldMk cId="3552407186" sldId="5527"/>
            <ac:spMk id="23" creationId="{7FFB9F02-DC93-AA7F-39D4-0CC5495E8CDE}"/>
          </ac:spMkLst>
        </pc:spChg>
        <pc:spChg chg="mod">
          <ac:chgData name="Kastner, Lauren" userId="9f8d6c14-4dd4-428f-867f-1091fac4d4f5" providerId="ADAL" clId="{5EEF6E96-DD49-44FD-AF9F-1776CE2AD410}" dt="2023-07-14T19:27:55.246" v="1276" actId="20577"/>
          <ac:spMkLst>
            <pc:docMk/>
            <pc:sldMk cId="3552407186" sldId="5527"/>
            <ac:spMk id="24" creationId="{75B89A45-1CCB-6C8C-BD06-95ACCF0921D1}"/>
          </ac:spMkLst>
        </pc:spChg>
        <pc:spChg chg="del">
          <ac:chgData name="Kastner, Lauren" userId="9f8d6c14-4dd4-428f-867f-1091fac4d4f5" providerId="ADAL" clId="{5EEF6E96-DD49-44FD-AF9F-1776CE2AD410}" dt="2023-07-14T19:25:13.806" v="961" actId="478"/>
          <ac:spMkLst>
            <pc:docMk/>
            <pc:sldMk cId="3552407186" sldId="5527"/>
            <ac:spMk id="25" creationId="{78C7BB26-9694-AFD8-6114-4C185E32F4E6}"/>
          </ac:spMkLst>
        </pc:spChg>
        <pc:spChg chg="add del">
          <ac:chgData name="Kastner, Lauren" userId="9f8d6c14-4dd4-428f-867f-1091fac4d4f5" providerId="ADAL" clId="{5EEF6E96-DD49-44FD-AF9F-1776CE2AD410}" dt="2023-07-14T19:30:02.605" v="1437" actId="22"/>
          <ac:spMkLst>
            <pc:docMk/>
            <pc:sldMk cId="3552407186" sldId="5527"/>
            <ac:spMk id="28" creationId="{7145784F-9BEC-18D2-30A7-38AF8449585F}"/>
          </ac:spMkLst>
        </pc:spChg>
        <pc:spChg chg="add mod">
          <ac:chgData name="Kastner, Lauren" userId="9f8d6c14-4dd4-428f-867f-1091fac4d4f5" providerId="ADAL" clId="{5EEF6E96-DD49-44FD-AF9F-1776CE2AD410}" dt="2023-07-14T19:30:09.989" v="1441" actId="6549"/>
          <ac:spMkLst>
            <pc:docMk/>
            <pc:sldMk cId="3552407186" sldId="5527"/>
            <ac:spMk id="29" creationId="{1F7C7158-C86E-53ED-C7E4-FAFB96FC692B}"/>
          </ac:spMkLst>
        </pc:spChg>
      </pc:sldChg>
      <pc:sldChg chg="addSp delSp modSp mod delCm modCm">
        <pc:chgData name="Kastner, Lauren" userId="9f8d6c14-4dd4-428f-867f-1091fac4d4f5" providerId="ADAL" clId="{5EEF6E96-DD49-44FD-AF9F-1776CE2AD410}" dt="2023-07-14T19:30:50.533" v="1451" actId="1076"/>
        <pc:sldMkLst>
          <pc:docMk/>
          <pc:sldMk cId="3901411608" sldId="5528"/>
        </pc:sldMkLst>
        <pc:spChg chg="del">
          <ac:chgData name="Kastner, Lauren" userId="9f8d6c14-4dd4-428f-867f-1091fac4d4f5" providerId="ADAL" clId="{5EEF6E96-DD49-44FD-AF9F-1776CE2AD410}" dt="2023-07-14T19:30:45.779" v="1449" actId="478"/>
          <ac:spMkLst>
            <pc:docMk/>
            <pc:sldMk cId="3901411608" sldId="5528"/>
            <ac:spMk id="3" creationId="{00000000-0000-0000-0000-000000000000}"/>
          </ac:spMkLst>
        </pc:spChg>
        <pc:spChg chg="add del mod">
          <ac:chgData name="Kastner, Lauren" userId="9f8d6c14-4dd4-428f-867f-1091fac4d4f5" providerId="ADAL" clId="{5EEF6E96-DD49-44FD-AF9F-1776CE2AD410}" dt="2023-07-14T19:30:47.229" v="1450" actId="478"/>
          <ac:spMkLst>
            <pc:docMk/>
            <pc:sldMk cId="3901411608" sldId="5528"/>
            <ac:spMk id="5" creationId="{B3252676-F8B4-3F0F-908E-937C9EB73C14}"/>
          </ac:spMkLst>
        </pc:spChg>
        <pc:spChg chg="mod">
          <ac:chgData name="Kastner, Lauren" userId="9f8d6c14-4dd4-428f-867f-1091fac4d4f5" providerId="ADAL" clId="{5EEF6E96-DD49-44FD-AF9F-1776CE2AD410}" dt="2023-07-14T19:30:50.533" v="1451" actId="1076"/>
          <ac:spMkLst>
            <pc:docMk/>
            <pc:sldMk cId="3901411608" sldId="5528"/>
            <ac:spMk id="13" creationId="{06D886E1-EB20-D1F2-D2AA-72BC1F188DC7}"/>
          </ac:spMkLst>
        </pc:spChg>
      </pc:sldChg>
      <pc:sldChg chg="addSp delSp modSp add mod ord">
        <pc:chgData name="Kastner, Lauren" userId="9f8d6c14-4dd4-428f-867f-1091fac4d4f5" providerId="ADAL" clId="{5EEF6E96-DD49-44FD-AF9F-1776CE2AD410}" dt="2023-07-14T19:44:36.661" v="1611" actId="1076"/>
        <pc:sldMkLst>
          <pc:docMk/>
          <pc:sldMk cId="2013570984" sldId="5529"/>
        </pc:sldMkLst>
        <pc:spChg chg="add mod">
          <ac:chgData name="Kastner, Lauren" userId="9f8d6c14-4dd4-428f-867f-1091fac4d4f5" providerId="ADAL" clId="{5EEF6E96-DD49-44FD-AF9F-1776CE2AD410}" dt="2023-07-14T19:44:24.023" v="1610" actId="1582"/>
          <ac:spMkLst>
            <pc:docMk/>
            <pc:sldMk cId="2013570984" sldId="5529"/>
            <ac:spMk id="2" creationId="{E5D4A6F2-C485-EB74-142B-580E6A1438AD}"/>
          </ac:spMkLst>
        </pc:spChg>
        <pc:spChg chg="add del mod">
          <ac:chgData name="Kastner, Lauren" userId="9f8d6c14-4dd4-428f-867f-1091fac4d4f5" providerId="ADAL" clId="{5EEF6E96-DD49-44FD-AF9F-1776CE2AD410}" dt="2023-07-14T19:44:24.023" v="1610" actId="1582"/>
          <ac:spMkLst>
            <pc:docMk/>
            <pc:sldMk cId="2013570984" sldId="5529"/>
            <ac:spMk id="3" creationId="{DBC80DF9-9EF3-8DEC-5BFC-6FB58B4D7FEE}"/>
          </ac:spMkLst>
        </pc:spChg>
        <pc:spChg chg="mod">
          <ac:chgData name="Kastner, Lauren" userId="9f8d6c14-4dd4-428f-867f-1091fac4d4f5" providerId="ADAL" clId="{5EEF6E96-DD49-44FD-AF9F-1776CE2AD410}" dt="2023-07-14T19:31:33.700" v="1467" actId="20577"/>
          <ac:spMkLst>
            <pc:docMk/>
            <pc:sldMk cId="2013570984" sldId="5529"/>
            <ac:spMk id="4" creationId="{00000000-0000-0000-0000-000000000000}"/>
          </ac:spMkLst>
        </pc:spChg>
        <pc:spChg chg="add mod">
          <ac:chgData name="Kastner, Lauren" userId="9f8d6c14-4dd4-428f-867f-1091fac4d4f5" providerId="ADAL" clId="{5EEF6E96-DD49-44FD-AF9F-1776CE2AD410}" dt="2023-07-14T19:44:24.023" v="1610" actId="1582"/>
          <ac:spMkLst>
            <pc:docMk/>
            <pc:sldMk cId="2013570984" sldId="5529"/>
            <ac:spMk id="6" creationId="{1B722804-D447-9A04-A373-24A7DBD990BE}"/>
          </ac:spMkLst>
        </pc:spChg>
        <pc:spChg chg="add mod">
          <ac:chgData name="Kastner, Lauren" userId="9f8d6c14-4dd4-428f-867f-1091fac4d4f5" providerId="ADAL" clId="{5EEF6E96-DD49-44FD-AF9F-1776CE2AD410}" dt="2023-07-14T19:44:24.023" v="1610" actId="1582"/>
          <ac:spMkLst>
            <pc:docMk/>
            <pc:sldMk cId="2013570984" sldId="5529"/>
            <ac:spMk id="7" creationId="{DC6ED78D-DD25-1AE2-296E-D6589556571E}"/>
          </ac:spMkLst>
        </pc:spChg>
        <pc:spChg chg="add mod">
          <ac:chgData name="Kastner, Lauren" userId="9f8d6c14-4dd4-428f-867f-1091fac4d4f5" providerId="ADAL" clId="{5EEF6E96-DD49-44FD-AF9F-1776CE2AD410}" dt="2023-07-14T19:44:24.023" v="1610" actId="1582"/>
          <ac:spMkLst>
            <pc:docMk/>
            <pc:sldMk cId="2013570984" sldId="5529"/>
            <ac:spMk id="8" creationId="{240F2054-9D12-7DFD-1F0F-EDBFB3B4DD49}"/>
          </ac:spMkLst>
        </pc:spChg>
        <pc:spChg chg="add mod">
          <ac:chgData name="Kastner, Lauren" userId="9f8d6c14-4dd4-428f-867f-1091fac4d4f5" providerId="ADAL" clId="{5EEF6E96-DD49-44FD-AF9F-1776CE2AD410}" dt="2023-07-14T19:44:24.023" v="1610" actId="1582"/>
          <ac:spMkLst>
            <pc:docMk/>
            <pc:sldMk cId="2013570984" sldId="5529"/>
            <ac:spMk id="9" creationId="{B09A96D8-3D00-1C17-D545-65966ACA87C7}"/>
          </ac:spMkLst>
        </pc:spChg>
        <pc:spChg chg="add del mod">
          <ac:chgData name="Kastner, Lauren" userId="9f8d6c14-4dd4-428f-867f-1091fac4d4f5" providerId="ADAL" clId="{5EEF6E96-DD49-44FD-AF9F-1776CE2AD410}" dt="2023-07-14T18:26:06.059" v="160" actId="478"/>
          <ac:spMkLst>
            <pc:docMk/>
            <pc:sldMk cId="2013570984" sldId="5529"/>
            <ac:spMk id="10" creationId="{D1BF3C0C-B2B1-A1A9-8364-CCD47EFB785E}"/>
          </ac:spMkLst>
        </pc:spChg>
        <pc:spChg chg="add del mod">
          <ac:chgData name="Kastner, Lauren" userId="9f8d6c14-4dd4-428f-867f-1091fac4d4f5" providerId="ADAL" clId="{5EEF6E96-DD49-44FD-AF9F-1776CE2AD410}" dt="2023-07-14T18:26:04.308" v="159" actId="478"/>
          <ac:spMkLst>
            <pc:docMk/>
            <pc:sldMk cId="2013570984" sldId="5529"/>
            <ac:spMk id="11" creationId="{358D899D-C639-B9A7-C23A-C15D70E36D7D}"/>
          </ac:spMkLst>
        </pc:spChg>
        <pc:spChg chg="add del mod">
          <ac:chgData name="Kastner, Lauren" userId="9f8d6c14-4dd4-428f-867f-1091fac4d4f5" providerId="ADAL" clId="{5EEF6E96-DD49-44FD-AF9F-1776CE2AD410}" dt="2023-07-14T18:24:52.139" v="134" actId="478"/>
          <ac:spMkLst>
            <pc:docMk/>
            <pc:sldMk cId="2013570984" sldId="5529"/>
            <ac:spMk id="12" creationId="{FE35CE8F-EAF0-039A-F917-143552F47810}"/>
          </ac:spMkLst>
        </pc:spChg>
        <pc:spChg chg="del">
          <ac:chgData name="Kastner, Lauren" userId="9f8d6c14-4dd4-428f-867f-1091fac4d4f5" providerId="ADAL" clId="{5EEF6E96-DD49-44FD-AF9F-1776CE2AD410}" dt="2023-07-14T18:22:18.246" v="74" actId="478"/>
          <ac:spMkLst>
            <pc:docMk/>
            <pc:sldMk cId="2013570984" sldId="5529"/>
            <ac:spMk id="13" creationId="{06D886E1-EB20-D1F2-D2AA-72BC1F188DC7}"/>
          </ac:spMkLst>
        </pc:spChg>
        <pc:spChg chg="add del mod">
          <ac:chgData name="Kastner, Lauren" userId="9f8d6c14-4dd4-428f-867f-1091fac4d4f5" providerId="ADAL" clId="{5EEF6E96-DD49-44FD-AF9F-1776CE2AD410}" dt="2023-07-14T18:24:49.819" v="133" actId="478"/>
          <ac:spMkLst>
            <pc:docMk/>
            <pc:sldMk cId="2013570984" sldId="5529"/>
            <ac:spMk id="14" creationId="{BD892E26-3863-E97C-5E90-A46B622C2364}"/>
          </ac:spMkLst>
        </pc:spChg>
        <pc:spChg chg="add del mod ord">
          <ac:chgData name="Kastner, Lauren" userId="9f8d6c14-4dd4-428f-867f-1091fac4d4f5" providerId="ADAL" clId="{5EEF6E96-DD49-44FD-AF9F-1776CE2AD410}" dt="2023-07-14T19:42:40.861" v="1599" actId="207"/>
          <ac:spMkLst>
            <pc:docMk/>
            <pc:sldMk cId="2013570984" sldId="5529"/>
            <ac:spMk id="15" creationId="{8941BAD2-BC8B-0341-678E-6FA4C12E0649}"/>
          </ac:spMkLst>
        </pc:spChg>
        <pc:spChg chg="add del mod ord">
          <ac:chgData name="Kastner, Lauren" userId="9f8d6c14-4dd4-428f-867f-1091fac4d4f5" providerId="ADAL" clId="{5EEF6E96-DD49-44FD-AF9F-1776CE2AD410}" dt="2023-07-14T19:42:53.538" v="1600" actId="207"/>
          <ac:spMkLst>
            <pc:docMk/>
            <pc:sldMk cId="2013570984" sldId="5529"/>
            <ac:spMk id="16" creationId="{54B61CAF-DE0A-A838-3883-5F55BE7BA123}"/>
          </ac:spMkLst>
        </pc:spChg>
        <pc:spChg chg="add mod">
          <ac:chgData name="Kastner, Lauren" userId="9f8d6c14-4dd4-428f-867f-1091fac4d4f5" providerId="ADAL" clId="{5EEF6E96-DD49-44FD-AF9F-1776CE2AD410}" dt="2023-07-14T19:11:11.667" v="921" actId="1037"/>
          <ac:spMkLst>
            <pc:docMk/>
            <pc:sldMk cId="2013570984" sldId="5529"/>
            <ac:spMk id="17" creationId="{ED19DE67-67CE-F22F-C41C-00EA76B882DB}"/>
          </ac:spMkLst>
        </pc:spChg>
        <pc:spChg chg="add mod">
          <ac:chgData name="Kastner, Lauren" userId="9f8d6c14-4dd4-428f-867f-1091fac4d4f5" providerId="ADAL" clId="{5EEF6E96-DD49-44FD-AF9F-1776CE2AD410}" dt="2023-07-14T19:09:27.479" v="889" actId="207"/>
          <ac:spMkLst>
            <pc:docMk/>
            <pc:sldMk cId="2013570984" sldId="5529"/>
            <ac:spMk id="18" creationId="{6036F2BC-4D94-1FAC-6D4D-0CA6B9601AB2}"/>
          </ac:spMkLst>
        </pc:spChg>
        <pc:spChg chg="add mod">
          <ac:chgData name="Kastner, Lauren" userId="9f8d6c14-4dd4-428f-867f-1091fac4d4f5" providerId="ADAL" clId="{5EEF6E96-DD49-44FD-AF9F-1776CE2AD410}" dt="2023-07-14T19:11:46.839" v="928" actId="1076"/>
          <ac:spMkLst>
            <pc:docMk/>
            <pc:sldMk cId="2013570984" sldId="5529"/>
            <ac:spMk id="19" creationId="{91DBBAA7-145D-6E39-7348-C21A4F90C9DD}"/>
          </ac:spMkLst>
        </pc:spChg>
        <pc:spChg chg="add mod">
          <ac:chgData name="Kastner, Lauren" userId="9f8d6c14-4dd4-428f-867f-1091fac4d4f5" providerId="ADAL" clId="{5EEF6E96-DD49-44FD-AF9F-1776CE2AD410}" dt="2023-07-14T19:44:36.661" v="1611" actId="1076"/>
          <ac:spMkLst>
            <pc:docMk/>
            <pc:sldMk cId="2013570984" sldId="5529"/>
            <ac:spMk id="20" creationId="{EB615432-AB1C-6413-81C9-4B627C757A74}"/>
          </ac:spMkLst>
        </pc:spChg>
        <pc:spChg chg="add mod">
          <ac:chgData name="Kastner, Lauren" userId="9f8d6c14-4dd4-428f-867f-1091fac4d4f5" providerId="ADAL" clId="{5EEF6E96-DD49-44FD-AF9F-1776CE2AD410}" dt="2023-07-14T19:10:27.320" v="894" actId="1076"/>
          <ac:spMkLst>
            <pc:docMk/>
            <pc:sldMk cId="2013570984" sldId="5529"/>
            <ac:spMk id="25" creationId="{E488B2E0-F6DE-898F-8580-F8E1D239AD46}"/>
          </ac:spMkLst>
        </pc:spChg>
        <pc:spChg chg="add mod">
          <ac:chgData name="Kastner, Lauren" userId="9f8d6c14-4dd4-428f-867f-1091fac4d4f5" providerId="ADAL" clId="{5EEF6E96-DD49-44FD-AF9F-1776CE2AD410}" dt="2023-07-14T19:08:56.381" v="882" actId="1037"/>
          <ac:spMkLst>
            <pc:docMk/>
            <pc:sldMk cId="2013570984" sldId="5529"/>
            <ac:spMk id="30" creationId="{D028A64C-7999-5685-0970-AFC2EBB884A7}"/>
          </ac:spMkLst>
        </pc:spChg>
        <pc:spChg chg="add mod">
          <ac:chgData name="Kastner, Lauren" userId="9f8d6c14-4dd4-428f-867f-1091fac4d4f5" providerId="ADAL" clId="{5EEF6E96-DD49-44FD-AF9F-1776CE2AD410}" dt="2023-07-14T19:08:56.381" v="882" actId="1037"/>
          <ac:spMkLst>
            <pc:docMk/>
            <pc:sldMk cId="2013570984" sldId="5529"/>
            <ac:spMk id="31" creationId="{48F3DA8E-414D-44BA-4BA9-07F1BB650B29}"/>
          </ac:spMkLst>
        </pc:spChg>
        <pc:spChg chg="add mod">
          <ac:chgData name="Kastner, Lauren" userId="9f8d6c14-4dd4-428f-867f-1091fac4d4f5" providerId="ADAL" clId="{5EEF6E96-DD49-44FD-AF9F-1776CE2AD410}" dt="2023-07-14T19:44:24.023" v="1610" actId="1582"/>
          <ac:spMkLst>
            <pc:docMk/>
            <pc:sldMk cId="2013570984" sldId="5529"/>
            <ac:spMk id="32" creationId="{A6995E18-9EA3-6ABD-DA0A-4598CD79627C}"/>
          </ac:spMkLst>
        </pc:spChg>
        <pc:spChg chg="add mod">
          <ac:chgData name="Kastner, Lauren" userId="9f8d6c14-4dd4-428f-867f-1091fac4d4f5" providerId="ADAL" clId="{5EEF6E96-DD49-44FD-AF9F-1776CE2AD410}" dt="2023-07-14T19:08:46.879" v="874" actId="1038"/>
          <ac:spMkLst>
            <pc:docMk/>
            <pc:sldMk cId="2013570984" sldId="5529"/>
            <ac:spMk id="33" creationId="{319F3BE0-07C0-3A3E-57FF-32E99C74A0A9}"/>
          </ac:spMkLst>
        </pc:spChg>
        <pc:spChg chg="add mod">
          <ac:chgData name="Kastner, Lauren" userId="9f8d6c14-4dd4-428f-867f-1091fac4d4f5" providerId="ADAL" clId="{5EEF6E96-DD49-44FD-AF9F-1776CE2AD410}" dt="2023-07-14T19:44:24.023" v="1610" actId="1582"/>
          <ac:spMkLst>
            <pc:docMk/>
            <pc:sldMk cId="2013570984" sldId="5529"/>
            <ac:spMk id="34" creationId="{1F4BEA68-6677-FAF4-3761-FE38C47CB59A}"/>
          </ac:spMkLst>
        </pc:spChg>
        <pc:spChg chg="add mod">
          <ac:chgData name="Kastner, Lauren" userId="9f8d6c14-4dd4-428f-867f-1091fac4d4f5" providerId="ADAL" clId="{5EEF6E96-DD49-44FD-AF9F-1776CE2AD410}" dt="2023-07-14T19:08:46.879" v="874" actId="1038"/>
          <ac:spMkLst>
            <pc:docMk/>
            <pc:sldMk cId="2013570984" sldId="5529"/>
            <ac:spMk id="35" creationId="{7276EFF6-F8D1-5180-7F9D-87106E990D90}"/>
          </ac:spMkLst>
        </pc:spChg>
        <pc:spChg chg="add mod">
          <ac:chgData name="Kastner, Lauren" userId="9f8d6c14-4dd4-428f-867f-1091fac4d4f5" providerId="ADAL" clId="{5EEF6E96-DD49-44FD-AF9F-1776CE2AD410}" dt="2023-07-14T19:11:11.667" v="921" actId="1037"/>
          <ac:spMkLst>
            <pc:docMk/>
            <pc:sldMk cId="2013570984" sldId="5529"/>
            <ac:spMk id="59" creationId="{D0C9D7FA-C962-7B69-AFC3-005977ACC2D7}"/>
          </ac:spMkLst>
        </pc:spChg>
        <pc:spChg chg="add mod">
          <ac:chgData name="Kastner, Lauren" userId="9f8d6c14-4dd4-428f-867f-1091fac4d4f5" providerId="ADAL" clId="{5EEF6E96-DD49-44FD-AF9F-1776CE2AD410}" dt="2023-07-14T19:44:24.023" v="1610" actId="1582"/>
          <ac:spMkLst>
            <pc:docMk/>
            <pc:sldMk cId="2013570984" sldId="5529"/>
            <ac:spMk id="60" creationId="{13B9C3C7-D2AD-BF44-87B0-8FF4C12997E8}"/>
          </ac:spMkLst>
        </pc:spChg>
        <pc:spChg chg="add mod">
          <ac:chgData name="Kastner, Lauren" userId="9f8d6c14-4dd4-428f-867f-1091fac4d4f5" providerId="ADAL" clId="{5EEF6E96-DD49-44FD-AF9F-1776CE2AD410}" dt="2023-07-14T19:11:11.667" v="921" actId="1037"/>
          <ac:spMkLst>
            <pc:docMk/>
            <pc:sldMk cId="2013570984" sldId="5529"/>
            <ac:spMk id="62" creationId="{85937D22-947F-70EC-9F21-1AEB2109D2CB}"/>
          </ac:spMkLst>
        </pc:spChg>
        <pc:spChg chg="add mod">
          <ac:chgData name="Kastner, Lauren" userId="9f8d6c14-4dd4-428f-867f-1091fac4d4f5" providerId="ADAL" clId="{5EEF6E96-DD49-44FD-AF9F-1776CE2AD410}" dt="2023-07-14T19:11:11.667" v="921" actId="1037"/>
          <ac:spMkLst>
            <pc:docMk/>
            <pc:sldMk cId="2013570984" sldId="5529"/>
            <ac:spMk id="65" creationId="{BCA4347C-2C7A-ACBB-C47D-83F7DDAFA60F}"/>
          </ac:spMkLst>
        </pc:spChg>
        <pc:spChg chg="add del mod">
          <ac:chgData name="Kastner, Lauren" userId="9f8d6c14-4dd4-428f-867f-1091fac4d4f5" providerId="ADAL" clId="{5EEF6E96-DD49-44FD-AF9F-1776CE2AD410}" dt="2023-07-14T19:11:11.667" v="921" actId="1037"/>
          <ac:spMkLst>
            <pc:docMk/>
            <pc:sldMk cId="2013570984" sldId="5529"/>
            <ac:spMk id="66" creationId="{5FC3C4D1-F073-A7EB-9453-015471C0D064}"/>
          </ac:spMkLst>
        </pc:spChg>
        <pc:spChg chg="add mod">
          <ac:chgData name="Kastner, Lauren" userId="9f8d6c14-4dd4-428f-867f-1091fac4d4f5" providerId="ADAL" clId="{5EEF6E96-DD49-44FD-AF9F-1776CE2AD410}" dt="2023-07-14T19:44:24.023" v="1610" actId="1582"/>
          <ac:spMkLst>
            <pc:docMk/>
            <pc:sldMk cId="2013570984" sldId="5529"/>
            <ac:spMk id="71" creationId="{971FDA78-C30D-B20A-F574-31996D76B7F6}"/>
          </ac:spMkLst>
        </pc:spChg>
        <pc:spChg chg="add mod">
          <ac:chgData name="Kastner, Lauren" userId="9f8d6c14-4dd4-428f-867f-1091fac4d4f5" providerId="ADAL" clId="{5EEF6E96-DD49-44FD-AF9F-1776CE2AD410}" dt="2023-07-14T19:11:11.667" v="921" actId="1037"/>
          <ac:spMkLst>
            <pc:docMk/>
            <pc:sldMk cId="2013570984" sldId="5529"/>
            <ac:spMk id="72" creationId="{DCBCA171-5E3D-7BA4-BE20-2A0B961838A4}"/>
          </ac:spMkLst>
        </pc:spChg>
        <pc:graphicFrameChg chg="del">
          <ac:chgData name="Kastner, Lauren" userId="9f8d6c14-4dd4-428f-867f-1091fac4d4f5" providerId="ADAL" clId="{5EEF6E96-DD49-44FD-AF9F-1776CE2AD410}" dt="2023-07-14T18:22:19.298" v="75" actId="478"/>
          <ac:graphicFrameMkLst>
            <pc:docMk/>
            <pc:sldMk cId="2013570984" sldId="5529"/>
            <ac:graphicFrameMk id="5" creationId="{3F3382C7-A073-AB70-902B-0F62C1F5E2DE}"/>
          </ac:graphicFrameMkLst>
        </pc:graphicFrameChg>
        <pc:picChg chg="add del mod">
          <ac:chgData name="Kastner, Lauren" userId="9f8d6c14-4dd4-428f-867f-1091fac4d4f5" providerId="ADAL" clId="{5EEF6E96-DD49-44FD-AF9F-1776CE2AD410}" dt="2023-07-14T18:48:11.162" v="588" actId="478"/>
          <ac:picMkLst>
            <pc:docMk/>
            <pc:sldMk cId="2013570984" sldId="5529"/>
            <ac:picMk id="27" creationId="{ED09A4C1-F6E6-92A1-9934-6C31C3EC9610}"/>
          </ac:picMkLst>
        </pc:picChg>
        <pc:picChg chg="add del mod">
          <ac:chgData name="Kastner, Lauren" userId="9f8d6c14-4dd4-428f-867f-1091fac4d4f5" providerId="ADAL" clId="{5EEF6E96-DD49-44FD-AF9F-1776CE2AD410}" dt="2023-07-14T18:48:11.162" v="588" actId="478"/>
          <ac:picMkLst>
            <pc:docMk/>
            <pc:sldMk cId="2013570984" sldId="5529"/>
            <ac:picMk id="29" creationId="{F12ACBB6-D631-110D-50A5-9D5BE4739F08}"/>
          </ac:picMkLst>
        </pc:picChg>
        <pc:picChg chg="add del mod">
          <ac:chgData name="Kastner, Lauren" userId="9f8d6c14-4dd4-428f-867f-1091fac4d4f5" providerId="ADAL" clId="{5EEF6E96-DD49-44FD-AF9F-1776CE2AD410}" dt="2023-07-14T18:56:10.018" v="639" actId="478"/>
          <ac:picMkLst>
            <pc:docMk/>
            <pc:sldMk cId="2013570984" sldId="5529"/>
            <ac:picMk id="37" creationId="{664A72FD-C498-2C85-401D-8B3C7044D3CA}"/>
          </ac:picMkLst>
        </pc:picChg>
        <pc:picChg chg="add del mod">
          <ac:chgData name="Kastner, Lauren" userId="9f8d6c14-4dd4-428f-867f-1091fac4d4f5" providerId="ADAL" clId="{5EEF6E96-DD49-44FD-AF9F-1776CE2AD410}" dt="2023-07-14T18:53:30.651" v="618" actId="478"/>
          <ac:picMkLst>
            <pc:docMk/>
            <pc:sldMk cId="2013570984" sldId="5529"/>
            <ac:picMk id="39" creationId="{5B11E289-6155-B3E2-E34F-2597827D5885}"/>
          </ac:picMkLst>
        </pc:picChg>
        <pc:picChg chg="add del mod">
          <ac:chgData name="Kastner, Lauren" userId="9f8d6c14-4dd4-428f-867f-1091fac4d4f5" providerId="ADAL" clId="{5EEF6E96-DD49-44FD-AF9F-1776CE2AD410}" dt="2023-07-14T18:55:32.122" v="625" actId="478"/>
          <ac:picMkLst>
            <pc:docMk/>
            <pc:sldMk cId="2013570984" sldId="5529"/>
            <ac:picMk id="41" creationId="{717DCCAC-E067-9FFE-F99D-83FFA38F0F87}"/>
          </ac:picMkLst>
        </pc:picChg>
        <pc:picChg chg="add del mod">
          <ac:chgData name="Kastner, Lauren" userId="9f8d6c14-4dd4-428f-867f-1091fac4d4f5" providerId="ADAL" clId="{5EEF6E96-DD49-44FD-AF9F-1776CE2AD410}" dt="2023-07-14T18:47:16.312" v="582" actId="478"/>
          <ac:picMkLst>
            <pc:docMk/>
            <pc:sldMk cId="2013570984" sldId="5529"/>
            <ac:picMk id="43" creationId="{2EE80B9E-D5F6-57BC-0333-53AE6ED9531E}"/>
          </ac:picMkLst>
        </pc:picChg>
        <pc:picChg chg="add mod">
          <ac:chgData name="Kastner, Lauren" userId="9f8d6c14-4dd4-428f-867f-1091fac4d4f5" providerId="ADAL" clId="{5EEF6E96-DD49-44FD-AF9F-1776CE2AD410}" dt="2023-07-14T19:10:27.320" v="894" actId="1076"/>
          <ac:picMkLst>
            <pc:docMk/>
            <pc:sldMk cId="2013570984" sldId="5529"/>
            <ac:picMk id="45" creationId="{09BB7781-4DC0-FFBF-5469-6C02C2CD284F}"/>
          </ac:picMkLst>
        </pc:picChg>
        <pc:picChg chg="add mod">
          <ac:chgData name="Kastner, Lauren" userId="9f8d6c14-4dd4-428f-867f-1091fac4d4f5" providerId="ADAL" clId="{5EEF6E96-DD49-44FD-AF9F-1776CE2AD410}" dt="2023-07-14T19:11:11.667" v="921" actId="1037"/>
          <ac:picMkLst>
            <pc:docMk/>
            <pc:sldMk cId="2013570984" sldId="5529"/>
            <ac:picMk id="47" creationId="{AD48F012-1473-9780-1B9E-EF3738A99636}"/>
          </ac:picMkLst>
        </pc:picChg>
        <pc:picChg chg="add del mod">
          <ac:chgData name="Kastner, Lauren" userId="9f8d6c14-4dd4-428f-867f-1091fac4d4f5" providerId="ADAL" clId="{5EEF6E96-DD49-44FD-AF9F-1776CE2AD410}" dt="2023-07-14T19:03:09.104" v="725" actId="478"/>
          <ac:picMkLst>
            <pc:docMk/>
            <pc:sldMk cId="2013570984" sldId="5529"/>
            <ac:picMk id="49" creationId="{CD3447DA-2791-BAC6-AC2E-12F5AA1EE8BF}"/>
          </ac:picMkLst>
        </pc:picChg>
        <pc:picChg chg="add mod">
          <ac:chgData name="Kastner, Lauren" userId="9f8d6c14-4dd4-428f-867f-1091fac4d4f5" providerId="ADAL" clId="{5EEF6E96-DD49-44FD-AF9F-1776CE2AD410}" dt="2023-07-14T19:08:56.381" v="882" actId="1037"/>
          <ac:picMkLst>
            <pc:docMk/>
            <pc:sldMk cId="2013570984" sldId="5529"/>
            <ac:picMk id="51" creationId="{100DF917-D837-7F06-6473-79C9FCD66BC5}"/>
          </ac:picMkLst>
        </pc:picChg>
        <pc:picChg chg="add mod">
          <ac:chgData name="Kastner, Lauren" userId="9f8d6c14-4dd4-428f-867f-1091fac4d4f5" providerId="ADAL" clId="{5EEF6E96-DD49-44FD-AF9F-1776CE2AD410}" dt="2023-07-14T19:08:56.381" v="882" actId="1037"/>
          <ac:picMkLst>
            <pc:docMk/>
            <pc:sldMk cId="2013570984" sldId="5529"/>
            <ac:picMk id="53" creationId="{6D3E9BB5-F408-2FE9-FACD-EE4EDFBD92CA}"/>
          </ac:picMkLst>
        </pc:picChg>
        <pc:picChg chg="add mod">
          <ac:chgData name="Kastner, Lauren" userId="9f8d6c14-4dd4-428f-867f-1091fac4d4f5" providerId="ADAL" clId="{5EEF6E96-DD49-44FD-AF9F-1776CE2AD410}" dt="2023-07-14T19:08:46.879" v="874" actId="1038"/>
          <ac:picMkLst>
            <pc:docMk/>
            <pc:sldMk cId="2013570984" sldId="5529"/>
            <ac:picMk id="55" creationId="{5356C30D-3345-1572-5F78-A66DA4E6D600}"/>
          </ac:picMkLst>
        </pc:picChg>
        <pc:picChg chg="add mod">
          <ac:chgData name="Kastner, Lauren" userId="9f8d6c14-4dd4-428f-867f-1091fac4d4f5" providerId="ADAL" clId="{5EEF6E96-DD49-44FD-AF9F-1776CE2AD410}" dt="2023-07-14T19:08:46.879" v="874" actId="1038"/>
          <ac:picMkLst>
            <pc:docMk/>
            <pc:sldMk cId="2013570984" sldId="5529"/>
            <ac:picMk id="57" creationId="{7CA9EC63-45C0-97C1-A505-9750D02A5AD4}"/>
          </ac:picMkLst>
        </pc:picChg>
        <pc:picChg chg="add mod">
          <ac:chgData name="Kastner, Lauren" userId="9f8d6c14-4dd4-428f-867f-1091fac4d4f5" providerId="ADAL" clId="{5EEF6E96-DD49-44FD-AF9F-1776CE2AD410}" dt="2023-07-14T19:08:46.879" v="874" actId="1038"/>
          <ac:picMkLst>
            <pc:docMk/>
            <pc:sldMk cId="2013570984" sldId="5529"/>
            <ac:picMk id="58" creationId="{8DC90F83-00C8-A539-3033-FAD288021E62}"/>
          </ac:picMkLst>
        </pc:picChg>
        <pc:picChg chg="add mod">
          <ac:chgData name="Kastner, Lauren" userId="9f8d6c14-4dd4-428f-867f-1091fac4d4f5" providerId="ADAL" clId="{5EEF6E96-DD49-44FD-AF9F-1776CE2AD410}" dt="2023-07-14T19:11:11.667" v="921" actId="1037"/>
          <ac:picMkLst>
            <pc:docMk/>
            <pc:sldMk cId="2013570984" sldId="5529"/>
            <ac:picMk id="61" creationId="{58218122-0CED-7824-E6BA-A9F102AD64DD}"/>
          </ac:picMkLst>
        </pc:picChg>
        <pc:picChg chg="add mod">
          <ac:chgData name="Kastner, Lauren" userId="9f8d6c14-4dd4-428f-867f-1091fac4d4f5" providerId="ADAL" clId="{5EEF6E96-DD49-44FD-AF9F-1776CE2AD410}" dt="2023-07-14T19:11:11.667" v="921" actId="1037"/>
          <ac:picMkLst>
            <pc:docMk/>
            <pc:sldMk cId="2013570984" sldId="5529"/>
            <ac:picMk id="64" creationId="{7CC0927B-D79E-7EBE-46F5-54D01D9CD59E}"/>
          </ac:picMkLst>
        </pc:picChg>
        <pc:picChg chg="add del mod">
          <ac:chgData name="Kastner, Lauren" userId="9f8d6c14-4dd4-428f-867f-1091fac4d4f5" providerId="ADAL" clId="{5EEF6E96-DD49-44FD-AF9F-1776CE2AD410}" dt="2023-07-14T19:11:11.667" v="921" actId="1037"/>
          <ac:picMkLst>
            <pc:docMk/>
            <pc:sldMk cId="2013570984" sldId="5529"/>
            <ac:picMk id="68" creationId="{67AACC24-7FA2-DFA5-EFBC-A72DF25F4E98}"/>
          </ac:picMkLst>
        </pc:picChg>
        <pc:picChg chg="add del mod">
          <ac:chgData name="Kastner, Lauren" userId="9f8d6c14-4dd4-428f-867f-1091fac4d4f5" providerId="ADAL" clId="{5EEF6E96-DD49-44FD-AF9F-1776CE2AD410}" dt="2023-07-14T19:11:11.667" v="921" actId="1037"/>
          <ac:picMkLst>
            <pc:docMk/>
            <pc:sldMk cId="2013570984" sldId="5529"/>
            <ac:picMk id="70" creationId="{494C4368-574C-1773-5B69-F96031C514EB}"/>
          </ac:picMkLst>
        </pc:picChg>
        <pc:picChg chg="add mod">
          <ac:chgData name="Kastner, Lauren" userId="9f8d6c14-4dd4-428f-867f-1091fac4d4f5" providerId="ADAL" clId="{5EEF6E96-DD49-44FD-AF9F-1776CE2AD410}" dt="2023-07-14T19:11:11.667" v="921" actId="1037"/>
          <ac:picMkLst>
            <pc:docMk/>
            <pc:sldMk cId="2013570984" sldId="5529"/>
            <ac:picMk id="73" creationId="{C8847CDE-7494-B3EA-EF34-BAC25BF0BE34}"/>
          </ac:picMkLst>
        </pc:picChg>
        <pc:picChg chg="add mod">
          <ac:chgData name="Kastner, Lauren" userId="9f8d6c14-4dd4-428f-867f-1091fac4d4f5" providerId="ADAL" clId="{5EEF6E96-DD49-44FD-AF9F-1776CE2AD410}" dt="2023-07-14T19:11:11.667" v="921" actId="1037"/>
          <ac:picMkLst>
            <pc:docMk/>
            <pc:sldMk cId="2013570984" sldId="5529"/>
            <ac:picMk id="74" creationId="{652C0512-1380-F95A-C5BE-9A4012B58925}"/>
          </ac:picMkLst>
        </pc:picChg>
        <pc:cxnChg chg="add mod">
          <ac:chgData name="Kastner, Lauren" userId="9f8d6c14-4dd4-428f-867f-1091fac4d4f5" providerId="ADAL" clId="{5EEF6E96-DD49-44FD-AF9F-1776CE2AD410}" dt="2023-07-14T19:10:45.786" v="896" actId="1035"/>
          <ac:cxnSpMkLst>
            <pc:docMk/>
            <pc:sldMk cId="2013570984" sldId="5529"/>
            <ac:cxnSpMk id="22" creationId="{B3A2568F-A3FD-FF14-6DC4-5A23372A4A64}"/>
          </ac:cxnSpMkLst>
        </pc:cxnChg>
      </pc:sldChg>
      <pc:sldChg chg="new del">
        <pc:chgData name="Kastner, Lauren" userId="9f8d6c14-4dd4-428f-867f-1091fac4d4f5" providerId="ADAL" clId="{5EEF6E96-DD49-44FD-AF9F-1776CE2AD410}" dt="2023-07-14T18:19:36.751" v="35" actId="47"/>
        <pc:sldMkLst>
          <pc:docMk/>
          <pc:sldMk cId="3430472351" sldId="5529"/>
        </pc:sldMkLst>
      </pc:sldChg>
      <pc:sldMasterChg chg="delSldLayout">
        <pc:chgData name="Kastner, Lauren" userId="9f8d6c14-4dd4-428f-867f-1091fac4d4f5" providerId="ADAL" clId="{5EEF6E96-DD49-44FD-AF9F-1776CE2AD410}" dt="2023-07-14T19:30:37.941" v="1448" actId="47"/>
        <pc:sldMasterMkLst>
          <pc:docMk/>
          <pc:sldMasterMk cId="1358570003" sldId="2147485308"/>
        </pc:sldMasterMkLst>
        <pc:sldLayoutChg chg="del">
          <pc:chgData name="Kastner, Lauren" userId="9f8d6c14-4dd4-428f-867f-1091fac4d4f5" providerId="ADAL" clId="{5EEF6E96-DD49-44FD-AF9F-1776CE2AD410}" dt="2023-07-14T19:30:37.941" v="1448" actId="47"/>
          <pc:sldLayoutMkLst>
            <pc:docMk/>
            <pc:sldMasterMk cId="1358570003" sldId="2147485308"/>
            <pc:sldLayoutMk cId="2377973178" sldId="2147485365"/>
          </pc:sldLayoutMkLst>
        </pc:sldLayoutChg>
      </pc:sldMasterChg>
    </pc:docChg>
  </pc:docChgLst>
  <pc:docChgLst>
    <pc:chgData name="Yu, Rosalie" userId="47cfebb9-0aa8-4c68-89cd-5024a7dcc534" providerId="ADAL" clId="{DE376F84-3583-4A57-BAA2-13547EC21242}"/>
    <pc:docChg chg="custSel addSld delSld modSld sldOrd">
      <pc:chgData name="Yu, Rosalie" userId="47cfebb9-0aa8-4c68-89cd-5024a7dcc534" providerId="ADAL" clId="{DE376F84-3583-4A57-BAA2-13547EC21242}" dt="2024-05-27T23:29:19.325" v="286" actId="47"/>
      <pc:docMkLst>
        <pc:docMk/>
      </pc:docMkLst>
      <pc:sldChg chg="modSp mod">
        <pc:chgData name="Yu, Rosalie" userId="47cfebb9-0aa8-4c68-89cd-5024a7dcc534" providerId="ADAL" clId="{DE376F84-3583-4A57-BAA2-13547EC21242}" dt="2024-05-27T23:23:40.896" v="5" actId="20577"/>
        <pc:sldMkLst>
          <pc:docMk/>
          <pc:sldMk cId="2440582162" sldId="306"/>
        </pc:sldMkLst>
        <pc:spChg chg="mod">
          <ac:chgData name="Yu, Rosalie" userId="47cfebb9-0aa8-4c68-89cd-5024a7dcc534" providerId="ADAL" clId="{DE376F84-3583-4A57-BAA2-13547EC21242}" dt="2024-05-27T23:23:40.896" v="5" actId="20577"/>
          <ac:spMkLst>
            <pc:docMk/>
            <pc:sldMk cId="2440582162" sldId="306"/>
            <ac:spMk id="3" creationId="{00000000-0000-0000-0000-000000000000}"/>
          </ac:spMkLst>
        </pc:spChg>
      </pc:sldChg>
      <pc:sldChg chg="modSp del mod">
        <pc:chgData name="Yu, Rosalie" userId="47cfebb9-0aa8-4c68-89cd-5024a7dcc534" providerId="ADAL" clId="{DE376F84-3583-4A57-BAA2-13547EC21242}" dt="2024-05-27T23:28:09.323" v="235" actId="47"/>
        <pc:sldMkLst>
          <pc:docMk/>
          <pc:sldMk cId="3818547747" sldId="968"/>
        </pc:sldMkLst>
        <pc:spChg chg="mod">
          <ac:chgData name="Yu, Rosalie" userId="47cfebb9-0aa8-4c68-89cd-5024a7dcc534" providerId="ADAL" clId="{DE376F84-3583-4A57-BAA2-13547EC21242}" dt="2024-05-27T23:28:06.639" v="234" actId="20577"/>
          <ac:spMkLst>
            <pc:docMk/>
            <pc:sldMk cId="3818547747" sldId="968"/>
            <ac:spMk id="2" creationId="{0102E317-6120-4D16-90E4-DE1AB86692AD}"/>
          </ac:spMkLst>
        </pc:spChg>
      </pc:sldChg>
      <pc:sldChg chg="del">
        <pc:chgData name="Yu, Rosalie" userId="47cfebb9-0aa8-4c68-89cd-5024a7dcc534" providerId="ADAL" clId="{DE376F84-3583-4A57-BAA2-13547EC21242}" dt="2024-05-27T23:29:19.325" v="286" actId="47"/>
        <pc:sldMkLst>
          <pc:docMk/>
          <pc:sldMk cId="725647787" sldId="970"/>
        </pc:sldMkLst>
      </pc:sldChg>
      <pc:sldChg chg="addSp delSp modSp mod">
        <pc:chgData name="Yu, Rosalie" userId="47cfebb9-0aa8-4c68-89cd-5024a7dcc534" providerId="ADAL" clId="{DE376F84-3583-4A57-BAA2-13547EC21242}" dt="2024-05-27T23:28:43.342" v="254" actId="20577"/>
        <pc:sldMkLst>
          <pc:docMk/>
          <pc:sldMk cId="1878800617" sldId="972"/>
        </pc:sldMkLst>
        <pc:spChg chg="mod">
          <ac:chgData name="Yu, Rosalie" userId="47cfebb9-0aa8-4c68-89cd-5024a7dcc534" providerId="ADAL" clId="{DE376F84-3583-4A57-BAA2-13547EC21242}" dt="2024-05-27T23:28:43.342" v="254" actId="20577"/>
          <ac:spMkLst>
            <pc:docMk/>
            <pc:sldMk cId="1878800617" sldId="972"/>
            <ac:spMk id="2" creationId="{0102E317-6120-4D16-90E4-DE1AB86692AD}"/>
          </ac:spMkLst>
        </pc:spChg>
        <pc:spChg chg="add mod">
          <ac:chgData name="Yu, Rosalie" userId="47cfebb9-0aa8-4c68-89cd-5024a7dcc534" providerId="ADAL" clId="{DE376F84-3583-4A57-BAA2-13547EC21242}" dt="2024-05-27T23:26:29.090" v="132" actId="20577"/>
          <ac:spMkLst>
            <pc:docMk/>
            <pc:sldMk cId="1878800617" sldId="972"/>
            <ac:spMk id="3" creationId="{9B3974FD-083D-5CFA-2E0F-463E6A71A4BD}"/>
          </ac:spMkLst>
        </pc:spChg>
        <pc:picChg chg="del">
          <ac:chgData name="Yu, Rosalie" userId="47cfebb9-0aa8-4c68-89cd-5024a7dcc534" providerId="ADAL" clId="{DE376F84-3583-4A57-BAA2-13547EC21242}" dt="2024-05-27T23:26:06.430" v="114" actId="478"/>
          <ac:picMkLst>
            <pc:docMk/>
            <pc:sldMk cId="1878800617" sldId="972"/>
            <ac:picMk id="5" creationId="{72E43706-C2C0-C0BC-9165-2CBBF59F4DA1}"/>
          </ac:picMkLst>
        </pc:picChg>
      </pc:sldChg>
      <pc:sldChg chg="modSp del mod">
        <pc:chgData name="Yu, Rosalie" userId="47cfebb9-0aa8-4c68-89cd-5024a7dcc534" providerId="ADAL" clId="{DE376F84-3583-4A57-BAA2-13547EC21242}" dt="2024-05-27T23:27:36.936" v="176" actId="47"/>
        <pc:sldMkLst>
          <pc:docMk/>
          <pc:sldMk cId="3069536178" sldId="978"/>
        </pc:sldMkLst>
        <pc:spChg chg="mod">
          <ac:chgData name="Yu, Rosalie" userId="47cfebb9-0aa8-4c68-89cd-5024a7dcc534" providerId="ADAL" clId="{DE376F84-3583-4A57-BAA2-13547EC21242}" dt="2024-05-27T23:27:23.754" v="157" actId="20577"/>
          <ac:spMkLst>
            <pc:docMk/>
            <pc:sldMk cId="3069536178" sldId="978"/>
            <ac:spMk id="2" creationId="{0102E317-6120-4D16-90E4-DE1AB86692AD}"/>
          </ac:spMkLst>
        </pc:spChg>
      </pc:sldChg>
      <pc:sldChg chg="modSp mod">
        <pc:chgData name="Yu, Rosalie" userId="47cfebb9-0aa8-4c68-89cd-5024a7dcc534" providerId="ADAL" clId="{DE376F84-3583-4A57-BAA2-13547EC21242}" dt="2024-05-27T23:24:26.193" v="66" actId="20577"/>
        <pc:sldMkLst>
          <pc:docMk/>
          <pc:sldMk cId="2495550628" sldId="998"/>
        </pc:sldMkLst>
        <pc:graphicFrameChg chg="mod modGraphic">
          <ac:chgData name="Yu, Rosalie" userId="47cfebb9-0aa8-4c68-89cd-5024a7dcc534" providerId="ADAL" clId="{DE376F84-3583-4A57-BAA2-13547EC21242}" dt="2024-05-27T23:24:26.193" v="66" actId="20577"/>
          <ac:graphicFrameMkLst>
            <pc:docMk/>
            <pc:sldMk cId="2495550628" sldId="998"/>
            <ac:graphicFrameMk id="10" creationId="{00000000-0000-0000-0000-000000000000}"/>
          </ac:graphicFrameMkLst>
        </pc:graphicFrameChg>
      </pc:sldChg>
      <pc:sldChg chg="del">
        <pc:chgData name="Yu, Rosalie" userId="47cfebb9-0aa8-4c68-89cd-5024a7dcc534" providerId="ADAL" clId="{DE376F84-3583-4A57-BAA2-13547EC21242}" dt="2024-05-27T23:25:18.151" v="96" actId="47"/>
        <pc:sldMkLst>
          <pc:docMk/>
          <pc:sldMk cId="2626834304" sldId="1014"/>
        </pc:sldMkLst>
      </pc:sldChg>
      <pc:sldChg chg="del">
        <pc:chgData name="Yu, Rosalie" userId="47cfebb9-0aa8-4c68-89cd-5024a7dcc534" providerId="ADAL" clId="{DE376F84-3583-4A57-BAA2-13547EC21242}" dt="2024-05-27T23:25:45.266" v="110" actId="47"/>
        <pc:sldMkLst>
          <pc:docMk/>
          <pc:sldMk cId="2841872739" sldId="1031"/>
        </pc:sldMkLst>
      </pc:sldChg>
      <pc:sldChg chg="modSp del mod">
        <pc:chgData name="Yu, Rosalie" userId="47cfebb9-0aa8-4c68-89cd-5024a7dcc534" providerId="ADAL" clId="{DE376F84-3583-4A57-BAA2-13547EC21242}" dt="2024-05-27T23:27:04.481" v="141" actId="47"/>
        <pc:sldMkLst>
          <pc:docMk/>
          <pc:sldMk cId="4166848665" sldId="1033"/>
        </pc:sldMkLst>
        <pc:spChg chg="mod">
          <ac:chgData name="Yu, Rosalie" userId="47cfebb9-0aa8-4c68-89cd-5024a7dcc534" providerId="ADAL" clId="{DE376F84-3583-4A57-BAA2-13547EC21242}" dt="2024-05-27T23:24:40.502" v="72" actId="20577"/>
          <ac:spMkLst>
            <pc:docMk/>
            <pc:sldMk cId="4166848665" sldId="1033"/>
            <ac:spMk id="2" creationId="{0102E317-6120-4D16-90E4-DE1AB86692AD}"/>
          </ac:spMkLst>
        </pc:spChg>
      </pc:sldChg>
      <pc:sldChg chg="del">
        <pc:chgData name="Yu, Rosalie" userId="47cfebb9-0aa8-4c68-89cd-5024a7dcc534" providerId="ADAL" clId="{DE376F84-3583-4A57-BAA2-13547EC21242}" dt="2024-05-27T23:25:12.546" v="94" actId="47"/>
        <pc:sldMkLst>
          <pc:docMk/>
          <pc:sldMk cId="1492600504" sldId="1034"/>
        </pc:sldMkLst>
      </pc:sldChg>
      <pc:sldChg chg="del">
        <pc:chgData name="Yu, Rosalie" userId="47cfebb9-0aa8-4c68-89cd-5024a7dcc534" providerId="ADAL" clId="{DE376F84-3583-4A57-BAA2-13547EC21242}" dt="2024-05-27T23:25:29.800" v="101" actId="47"/>
        <pc:sldMkLst>
          <pc:docMk/>
          <pc:sldMk cId="2644613443" sldId="3832"/>
        </pc:sldMkLst>
      </pc:sldChg>
      <pc:sldChg chg="del">
        <pc:chgData name="Yu, Rosalie" userId="47cfebb9-0aa8-4c68-89cd-5024a7dcc534" providerId="ADAL" clId="{DE376F84-3583-4A57-BAA2-13547EC21242}" dt="2024-05-27T23:25:30.368" v="102" actId="47"/>
        <pc:sldMkLst>
          <pc:docMk/>
          <pc:sldMk cId="312287346" sldId="3835"/>
        </pc:sldMkLst>
      </pc:sldChg>
      <pc:sldChg chg="del">
        <pc:chgData name="Yu, Rosalie" userId="47cfebb9-0aa8-4c68-89cd-5024a7dcc534" providerId="ADAL" clId="{DE376F84-3583-4A57-BAA2-13547EC21242}" dt="2024-05-27T23:25:31.109" v="103" actId="47"/>
        <pc:sldMkLst>
          <pc:docMk/>
          <pc:sldMk cId="2870160459" sldId="3864"/>
        </pc:sldMkLst>
      </pc:sldChg>
      <pc:sldChg chg="del">
        <pc:chgData name="Yu, Rosalie" userId="47cfebb9-0aa8-4c68-89cd-5024a7dcc534" providerId="ADAL" clId="{DE376F84-3583-4A57-BAA2-13547EC21242}" dt="2024-05-27T23:25:36.543" v="105" actId="47"/>
        <pc:sldMkLst>
          <pc:docMk/>
          <pc:sldMk cId="1445941920" sldId="3865"/>
        </pc:sldMkLst>
      </pc:sldChg>
      <pc:sldChg chg="del">
        <pc:chgData name="Yu, Rosalie" userId="47cfebb9-0aa8-4c68-89cd-5024a7dcc534" providerId="ADAL" clId="{DE376F84-3583-4A57-BAA2-13547EC21242}" dt="2024-05-27T23:25:36.543" v="105" actId="47"/>
        <pc:sldMkLst>
          <pc:docMk/>
          <pc:sldMk cId="3867935589" sldId="3870"/>
        </pc:sldMkLst>
      </pc:sldChg>
      <pc:sldChg chg="del">
        <pc:chgData name="Yu, Rosalie" userId="47cfebb9-0aa8-4c68-89cd-5024a7dcc534" providerId="ADAL" clId="{DE376F84-3583-4A57-BAA2-13547EC21242}" dt="2024-05-27T23:25:36.543" v="105" actId="47"/>
        <pc:sldMkLst>
          <pc:docMk/>
          <pc:sldMk cId="850465634" sldId="3888"/>
        </pc:sldMkLst>
      </pc:sldChg>
      <pc:sldChg chg="del">
        <pc:chgData name="Yu, Rosalie" userId="47cfebb9-0aa8-4c68-89cd-5024a7dcc534" providerId="ADAL" clId="{DE376F84-3583-4A57-BAA2-13547EC21242}" dt="2024-05-27T23:25:32.097" v="104" actId="47"/>
        <pc:sldMkLst>
          <pc:docMk/>
          <pc:sldMk cId="879754199" sldId="5517"/>
        </pc:sldMkLst>
      </pc:sldChg>
      <pc:sldChg chg="del">
        <pc:chgData name="Yu, Rosalie" userId="47cfebb9-0aa8-4c68-89cd-5024a7dcc534" providerId="ADAL" clId="{DE376F84-3583-4A57-BAA2-13547EC21242}" dt="2024-05-27T23:25:36.543" v="105" actId="47"/>
        <pc:sldMkLst>
          <pc:docMk/>
          <pc:sldMk cId="2270923215" sldId="5518"/>
        </pc:sldMkLst>
      </pc:sldChg>
      <pc:sldChg chg="del">
        <pc:chgData name="Yu, Rosalie" userId="47cfebb9-0aa8-4c68-89cd-5024a7dcc534" providerId="ADAL" clId="{DE376F84-3583-4A57-BAA2-13547EC21242}" dt="2024-05-27T23:25:36.543" v="105" actId="47"/>
        <pc:sldMkLst>
          <pc:docMk/>
          <pc:sldMk cId="1148174774" sldId="5524"/>
        </pc:sldMkLst>
      </pc:sldChg>
      <pc:sldChg chg="del">
        <pc:chgData name="Yu, Rosalie" userId="47cfebb9-0aa8-4c68-89cd-5024a7dcc534" providerId="ADAL" clId="{DE376F84-3583-4A57-BAA2-13547EC21242}" dt="2024-05-27T23:25:25.190" v="100" actId="47"/>
        <pc:sldMkLst>
          <pc:docMk/>
          <pc:sldMk cId="435554641" sldId="5525"/>
        </pc:sldMkLst>
      </pc:sldChg>
      <pc:sldChg chg="del">
        <pc:chgData name="Yu, Rosalie" userId="47cfebb9-0aa8-4c68-89cd-5024a7dcc534" providerId="ADAL" clId="{DE376F84-3583-4A57-BAA2-13547EC21242}" dt="2024-05-27T23:27:41.925" v="178" actId="47"/>
        <pc:sldMkLst>
          <pc:docMk/>
          <pc:sldMk cId="428225056" sldId="5526"/>
        </pc:sldMkLst>
      </pc:sldChg>
      <pc:sldChg chg="del">
        <pc:chgData name="Yu, Rosalie" userId="47cfebb9-0aa8-4c68-89cd-5024a7dcc534" providerId="ADAL" clId="{DE376F84-3583-4A57-BAA2-13547EC21242}" dt="2024-05-27T23:25:50.387" v="113" actId="47"/>
        <pc:sldMkLst>
          <pc:docMk/>
          <pc:sldMk cId="3552407186" sldId="5527"/>
        </pc:sldMkLst>
      </pc:sldChg>
      <pc:sldChg chg="del">
        <pc:chgData name="Yu, Rosalie" userId="47cfebb9-0aa8-4c68-89cd-5024a7dcc534" providerId="ADAL" clId="{DE376F84-3583-4A57-BAA2-13547EC21242}" dt="2024-05-27T23:25:50.387" v="113" actId="47"/>
        <pc:sldMkLst>
          <pc:docMk/>
          <pc:sldMk cId="3901411608" sldId="5528"/>
        </pc:sldMkLst>
      </pc:sldChg>
      <pc:sldChg chg="del">
        <pc:chgData name="Yu, Rosalie" userId="47cfebb9-0aa8-4c68-89cd-5024a7dcc534" providerId="ADAL" clId="{DE376F84-3583-4A57-BAA2-13547EC21242}" dt="2024-05-27T23:25:50.387" v="113" actId="47"/>
        <pc:sldMkLst>
          <pc:docMk/>
          <pc:sldMk cId="2013570984" sldId="5529"/>
        </pc:sldMkLst>
      </pc:sldChg>
      <pc:sldChg chg="del">
        <pc:chgData name="Yu, Rosalie" userId="47cfebb9-0aa8-4c68-89cd-5024a7dcc534" providerId="ADAL" clId="{DE376F84-3583-4A57-BAA2-13547EC21242}" dt="2024-05-27T23:26:55.718" v="137" actId="47"/>
        <pc:sldMkLst>
          <pc:docMk/>
          <pc:sldMk cId="4141352686" sldId="5530"/>
        </pc:sldMkLst>
      </pc:sldChg>
      <pc:sldChg chg="delSp modSp del mod">
        <pc:chgData name="Yu, Rosalie" userId="47cfebb9-0aa8-4c68-89cd-5024a7dcc534" providerId="ADAL" clId="{DE376F84-3583-4A57-BAA2-13547EC21242}" dt="2024-05-27T23:27:04.481" v="141" actId="47"/>
        <pc:sldMkLst>
          <pc:docMk/>
          <pc:sldMk cId="3499333234" sldId="5531"/>
        </pc:sldMkLst>
        <pc:spChg chg="mod">
          <ac:chgData name="Yu, Rosalie" userId="47cfebb9-0aa8-4c68-89cd-5024a7dcc534" providerId="ADAL" clId="{DE376F84-3583-4A57-BAA2-13547EC21242}" dt="2024-05-27T23:24:44.734" v="76" actId="20577"/>
          <ac:spMkLst>
            <pc:docMk/>
            <pc:sldMk cId="3499333234" sldId="5531"/>
            <ac:spMk id="4" creationId="{00000000-0000-0000-0000-000000000000}"/>
          </ac:spMkLst>
        </pc:spChg>
        <pc:spChg chg="mod">
          <ac:chgData name="Yu, Rosalie" userId="47cfebb9-0aa8-4c68-89cd-5024a7dcc534" providerId="ADAL" clId="{DE376F84-3583-4A57-BAA2-13547EC21242}" dt="2024-05-27T23:24:54.140" v="88" actId="20577"/>
          <ac:spMkLst>
            <pc:docMk/>
            <pc:sldMk cId="3499333234" sldId="5531"/>
            <ac:spMk id="52" creationId="{9DCBFFE6-B185-3080-D3FC-CC1A1FF2080D}"/>
          </ac:spMkLst>
        </pc:spChg>
        <pc:spChg chg="del">
          <ac:chgData name="Yu, Rosalie" userId="47cfebb9-0aa8-4c68-89cd-5024a7dcc534" providerId="ADAL" clId="{DE376F84-3583-4A57-BAA2-13547EC21242}" dt="2024-05-27T23:24:58.028" v="89" actId="478"/>
          <ac:spMkLst>
            <pc:docMk/>
            <pc:sldMk cId="3499333234" sldId="5531"/>
            <ac:spMk id="94" creationId="{60189047-44BF-827F-A190-6955C7432D80}"/>
          </ac:spMkLst>
        </pc:spChg>
        <pc:spChg chg="del">
          <ac:chgData name="Yu, Rosalie" userId="47cfebb9-0aa8-4c68-89cd-5024a7dcc534" providerId="ADAL" clId="{DE376F84-3583-4A57-BAA2-13547EC21242}" dt="2024-05-27T23:24:58.028" v="89" actId="478"/>
          <ac:spMkLst>
            <pc:docMk/>
            <pc:sldMk cId="3499333234" sldId="5531"/>
            <ac:spMk id="95" creationId="{AA00DC9E-CBB2-21F9-8EE4-950106C79E6C}"/>
          </ac:spMkLst>
        </pc:spChg>
        <pc:spChg chg="del">
          <ac:chgData name="Yu, Rosalie" userId="47cfebb9-0aa8-4c68-89cd-5024a7dcc534" providerId="ADAL" clId="{DE376F84-3583-4A57-BAA2-13547EC21242}" dt="2024-05-27T23:24:58.028" v="89" actId="478"/>
          <ac:spMkLst>
            <pc:docMk/>
            <pc:sldMk cId="3499333234" sldId="5531"/>
            <ac:spMk id="96" creationId="{95383DF7-2A20-6322-DC0D-16D7F11D7387}"/>
          </ac:spMkLst>
        </pc:spChg>
        <pc:spChg chg="del">
          <ac:chgData name="Yu, Rosalie" userId="47cfebb9-0aa8-4c68-89cd-5024a7dcc534" providerId="ADAL" clId="{DE376F84-3583-4A57-BAA2-13547EC21242}" dt="2024-05-27T23:24:58.028" v="89" actId="478"/>
          <ac:spMkLst>
            <pc:docMk/>
            <pc:sldMk cId="3499333234" sldId="5531"/>
            <ac:spMk id="97" creationId="{D480C688-E1D2-DA04-2027-988EE025E5BA}"/>
          </ac:spMkLst>
        </pc:spChg>
        <pc:spChg chg="del">
          <ac:chgData name="Yu, Rosalie" userId="47cfebb9-0aa8-4c68-89cd-5024a7dcc534" providerId="ADAL" clId="{DE376F84-3583-4A57-BAA2-13547EC21242}" dt="2024-05-27T23:24:58.028" v="89" actId="478"/>
          <ac:spMkLst>
            <pc:docMk/>
            <pc:sldMk cId="3499333234" sldId="5531"/>
            <ac:spMk id="98" creationId="{1089F46F-20F0-00C5-5CE6-2B00E913A9E5}"/>
          </ac:spMkLst>
        </pc:spChg>
        <pc:spChg chg="del">
          <ac:chgData name="Yu, Rosalie" userId="47cfebb9-0aa8-4c68-89cd-5024a7dcc534" providerId="ADAL" clId="{DE376F84-3583-4A57-BAA2-13547EC21242}" dt="2024-05-27T23:24:58.028" v="89" actId="478"/>
          <ac:spMkLst>
            <pc:docMk/>
            <pc:sldMk cId="3499333234" sldId="5531"/>
            <ac:spMk id="99" creationId="{71B6752D-9E2C-9E1B-7CDE-6092E7AAE7A2}"/>
          </ac:spMkLst>
        </pc:spChg>
        <pc:spChg chg="del">
          <ac:chgData name="Yu, Rosalie" userId="47cfebb9-0aa8-4c68-89cd-5024a7dcc534" providerId="ADAL" clId="{DE376F84-3583-4A57-BAA2-13547EC21242}" dt="2024-05-27T23:24:58.028" v="89" actId="478"/>
          <ac:spMkLst>
            <pc:docMk/>
            <pc:sldMk cId="3499333234" sldId="5531"/>
            <ac:spMk id="100" creationId="{552435F2-C987-C842-191A-2AF1D8635B1E}"/>
          </ac:spMkLst>
        </pc:spChg>
        <pc:spChg chg="del">
          <ac:chgData name="Yu, Rosalie" userId="47cfebb9-0aa8-4c68-89cd-5024a7dcc534" providerId="ADAL" clId="{DE376F84-3583-4A57-BAA2-13547EC21242}" dt="2024-05-27T23:24:58.028" v="89" actId="478"/>
          <ac:spMkLst>
            <pc:docMk/>
            <pc:sldMk cId="3499333234" sldId="5531"/>
            <ac:spMk id="101" creationId="{5C81F730-BBE8-DB65-952B-CD17FEC715DA}"/>
          </ac:spMkLst>
        </pc:spChg>
        <pc:spChg chg="del">
          <ac:chgData name="Yu, Rosalie" userId="47cfebb9-0aa8-4c68-89cd-5024a7dcc534" providerId="ADAL" clId="{DE376F84-3583-4A57-BAA2-13547EC21242}" dt="2024-05-27T23:24:58.028" v="89" actId="478"/>
          <ac:spMkLst>
            <pc:docMk/>
            <pc:sldMk cId="3499333234" sldId="5531"/>
            <ac:spMk id="102" creationId="{2FEA8047-339E-977C-B629-0E07D1F4A930}"/>
          </ac:spMkLst>
        </pc:spChg>
        <pc:spChg chg="del">
          <ac:chgData name="Yu, Rosalie" userId="47cfebb9-0aa8-4c68-89cd-5024a7dcc534" providerId="ADAL" clId="{DE376F84-3583-4A57-BAA2-13547EC21242}" dt="2024-05-27T23:24:58.028" v="89" actId="478"/>
          <ac:spMkLst>
            <pc:docMk/>
            <pc:sldMk cId="3499333234" sldId="5531"/>
            <ac:spMk id="103" creationId="{F97E6B5F-0836-2D41-A1C8-010AE4A92839}"/>
          </ac:spMkLst>
        </pc:spChg>
        <pc:spChg chg="del">
          <ac:chgData name="Yu, Rosalie" userId="47cfebb9-0aa8-4c68-89cd-5024a7dcc534" providerId="ADAL" clId="{DE376F84-3583-4A57-BAA2-13547EC21242}" dt="2024-05-27T23:24:58.028" v="89" actId="478"/>
          <ac:spMkLst>
            <pc:docMk/>
            <pc:sldMk cId="3499333234" sldId="5531"/>
            <ac:spMk id="105" creationId="{D6A0C60B-5227-5136-1453-9B2FE15CA18D}"/>
          </ac:spMkLst>
        </pc:spChg>
        <pc:spChg chg="del">
          <ac:chgData name="Yu, Rosalie" userId="47cfebb9-0aa8-4c68-89cd-5024a7dcc534" providerId="ADAL" clId="{DE376F84-3583-4A57-BAA2-13547EC21242}" dt="2024-05-27T23:24:58.028" v="89" actId="478"/>
          <ac:spMkLst>
            <pc:docMk/>
            <pc:sldMk cId="3499333234" sldId="5531"/>
            <ac:spMk id="106" creationId="{2D0F19B0-C2A9-4E64-B6B5-0964B5EB2075}"/>
          </ac:spMkLst>
        </pc:spChg>
        <pc:spChg chg="del">
          <ac:chgData name="Yu, Rosalie" userId="47cfebb9-0aa8-4c68-89cd-5024a7dcc534" providerId="ADAL" clId="{DE376F84-3583-4A57-BAA2-13547EC21242}" dt="2024-05-27T23:24:58.028" v="89" actId="478"/>
          <ac:spMkLst>
            <pc:docMk/>
            <pc:sldMk cId="3499333234" sldId="5531"/>
            <ac:spMk id="108" creationId="{0385439F-B677-707B-69E8-FE7398365F98}"/>
          </ac:spMkLst>
        </pc:spChg>
        <pc:spChg chg="del">
          <ac:chgData name="Yu, Rosalie" userId="47cfebb9-0aa8-4c68-89cd-5024a7dcc534" providerId="ADAL" clId="{DE376F84-3583-4A57-BAA2-13547EC21242}" dt="2024-05-27T23:24:58.028" v="89" actId="478"/>
          <ac:spMkLst>
            <pc:docMk/>
            <pc:sldMk cId="3499333234" sldId="5531"/>
            <ac:spMk id="109" creationId="{40FB19B3-1E32-C545-19A5-8CF2640D0D4E}"/>
          </ac:spMkLst>
        </pc:spChg>
        <pc:spChg chg="del">
          <ac:chgData name="Yu, Rosalie" userId="47cfebb9-0aa8-4c68-89cd-5024a7dcc534" providerId="ADAL" clId="{DE376F84-3583-4A57-BAA2-13547EC21242}" dt="2024-05-27T23:24:58.028" v="89" actId="478"/>
          <ac:spMkLst>
            <pc:docMk/>
            <pc:sldMk cId="3499333234" sldId="5531"/>
            <ac:spMk id="110" creationId="{4D0978A4-6926-1DF4-1A70-023767241B9C}"/>
          </ac:spMkLst>
        </pc:spChg>
        <pc:spChg chg="del">
          <ac:chgData name="Yu, Rosalie" userId="47cfebb9-0aa8-4c68-89cd-5024a7dcc534" providerId="ADAL" clId="{DE376F84-3583-4A57-BAA2-13547EC21242}" dt="2024-05-27T23:24:58.028" v="89" actId="478"/>
          <ac:spMkLst>
            <pc:docMk/>
            <pc:sldMk cId="3499333234" sldId="5531"/>
            <ac:spMk id="112" creationId="{7B55FA0D-FF26-331B-6410-A5F96537DCB2}"/>
          </ac:spMkLst>
        </pc:spChg>
        <pc:spChg chg="del">
          <ac:chgData name="Yu, Rosalie" userId="47cfebb9-0aa8-4c68-89cd-5024a7dcc534" providerId="ADAL" clId="{DE376F84-3583-4A57-BAA2-13547EC21242}" dt="2024-05-27T23:24:58.028" v="89" actId="478"/>
          <ac:spMkLst>
            <pc:docMk/>
            <pc:sldMk cId="3499333234" sldId="5531"/>
            <ac:spMk id="113" creationId="{E113B213-ABEB-9EC0-B3ED-547815B0D337}"/>
          </ac:spMkLst>
        </pc:spChg>
        <pc:spChg chg="del">
          <ac:chgData name="Yu, Rosalie" userId="47cfebb9-0aa8-4c68-89cd-5024a7dcc534" providerId="ADAL" clId="{DE376F84-3583-4A57-BAA2-13547EC21242}" dt="2024-05-27T23:24:58.028" v="89" actId="478"/>
          <ac:spMkLst>
            <pc:docMk/>
            <pc:sldMk cId="3499333234" sldId="5531"/>
            <ac:spMk id="114" creationId="{316ABC56-B782-E8D3-998D-5745FAB84589}"/>
          </ac:spMkLst>
        </pc:spChg>
        <pc:spChg chg="del">
          <ac:chgData name="Yu, Rosalie" userId="47cfebb9-0aa8-4c68-89cd-5024a7dcc534" providerId="ADAL" clId="{DE376F84-3583-4A57-BAA2-13547EC21242}" dt="2024-05-27T23:24:58.028" v="89" actId="478"/>
          <ac:spMkLst>
            <pc:docMk/>
            <pc:sldMk cId="3499333234" sldId="5531"/>
            <ac:spMk id="116" creationId="{EABD8E37-E88E-209B-8D8A-8BBB3C18E4C6}"/>
          </ac:spMkLst>
        </pc:spChg>
        <pc:spChg chg="del">
          <ac:chgData name="Yu, Rosalie" userId="47cfebb9-0aa8-4c68-89cd-5024a7dcc534" providerId="ADAL" clId="{DE376F84-3583-4A57-BAA2-13547EC21242}" dt="2024-05-27T23:24:58.028" v="89" actId="478"/>
          <ac:spMkLst>
            <pc:docMk/>
            <pc:sldMk cId="3499333234" sldId="5531"/>
            <ac:spMk id="117" creationId="{96565976-895D-ECB2-C018-DEF163A94ED6}"/>
          </ac:spMkLst>
        </pc:spChg>
        <pc:spChg chg="del">
          <ac:chgData name="Yu, Rosalie" userId="47cfebb9-0aa8-4c68-89cd-5024a7dcc534" providerId="ADAL" clId="{DE376F84-3583-4A57-BAA2-13547EC21242}" dt="2024-05-27T23:24:58.028" v="89" actId="478"/>
          <ac:spMkLst>
            <pc:docMk/>
            <pc:sldMk cId="3499333234" sldId="5531"/>
            <ac:spMk id="118" creationId="{9FEF07F9-DBF7-3461-6FAE-50E483804BAC}"/>
          </ac:spMkLst>
        </pc:spChg>
        <pc:spChg chg="del">
          <ac:chgData name="Yu, Rosalie" userId="47cfebb9-0aa8-4c68-89cd-5024a7dcc534" providerId="ADAL" clId="{DE376F84-3583-4A57-BAA2-13547EC21242}" dt="2024-05-27T23:24:58.028" v="89" actId="478"/>
          <ac:spMkLst>
            <pc:docMk/>
            <pc:sldMk cId="3499333234" sldId="5531"/>
            <ac:spMk id="120" creationId="{08EE606B-C9C4-FDCB-589E-EB32F7E56552}"/>
          </ac:spMkLst>
        </pc:spChg>
        <pc:spChg chg="del">
          <ac:chgData name="Yu, Rosalie" userId="47cfebb9-0aa8-4c68-89cd-5024a7dcc534" providerId="ADAL" clId="{DE376F84-3583-4A57-BAA2-13547EC21242}" dt="2024-05-27T23:24:58.028" v="89" actId="478"/>
          <ac:spMkLst>
            <pc:docMk/>
            <pc:sldMk cId="3499333234" sldId="5531"/>
            <ac:spMk id="121" creationId="{8BABC237-F081-A949-6F25-43D22977C2FE}"/>
          </ac:spMkLst>
        </pc:spChg>
        <pc:spChg chg="del">
          <ac:chgData name="Yu, Rosalie" userId="47cfebb9-0aa8-4c68-89cd-5024a7dcc534" providerId="ADAL" clId="{DE376F84-3583-4A57-BAA2-13547EC21242}" dt="2024-05-27T23:24:58.028" v="89" actId="478"/>
          <ac:spMkLst>
            <pc:docMk/>
            <pc:sldMk cId="3499333234" sldId="5531"/>
            <ac:spMk id="122" creationId="{65620496-15CA-E5A0-1758-10CA799D1B85}"/>
          </ac:spMkLst>
        </pc:spChg>
        <pc:spChg chg="del">
          <ac:chgData name="Yu, Rosalie" userId="47cfebb9-0aa8-4c68-89cd-5024a7dcc534" providerId="ADAL" clId="{DE376F84-3583-4A57-BAA2-13547EC21242}" dt="2024-05-27T23:24:58.028" v="89" actId="478"/>
          <ac:spMkLst>
            <pc:docMk/>
            <pc:sldMk cId="3499333234" sldId="5531"/>
            <ac:spMk id="125" creationId="{73678A20-94AB-5351-4C69-FCA73250F0E1}"/>
          </ac:spMkLst>
        </pc:spChg>
        <pc:spChg chg="del">
          <ac:chgData name="Yu, Rosalie" userId="47cfebb9-0aa8-4c68-89cd-5024a7dcc534" providerId="ADAL" clId="{DE376F84-3583-4A57-BAA2-13547EC21242}" dt="2024-05-27T23:24:58.028" v="89" actId="478"/>
          <ac:spMkLst>
            <pc:docMk/>
            <pc:sldMk cId="3499333234" sldId="5531"/>
            <ac:spMk id="127" creationId="{216FB490-C748-C06B-8A1F-59FF31405B7A}"/>
          </ac:spMkLst>
        </pc:spChg>
        <pc:graphicFrameChg chg="del">
          <ac:chgData name="Yu, Rosalie" userId="47cfebb9-0aa8-4c68-89cd-5024a7dcc534" providerId="ADAL" clId="{DE376F84-3583-4A57-BAA2-13547EC21242}" dt="2024-05-27T23:24:58.028" v="89" actId="478"/>
          <ac:graphicFrameMkLst>
            <pc:docMk/>
            <pc:sldMk cId="3499333234" sldId="5531"/>
            <ac:graphicFrameMk id="104" creationId="{C81EC608-B8FE-F376-6CD1-8246921CF273}"/>
          </ac:graphicFrameMkLst>
        </pc:graphicFrameChg>
        <pc:cxnChg chg="del">
          <ac:chgData name="Yu, Rosalie" userId="47cfebb9-0aa8-4c68-89cd-5024a7dcc534" providerId="ADAL" clId="{DE376F84-3583-4A57-BAA2-13547EC21242}" dt="2024-05-27T23:24:58.028" v="89" actId="478"/>
          <ac:cxnSpMkLst>
            <pc:docMk/>
            <pc:sldMk cId="3499333234" sldId="5531"/>
            <ac:cxnSpMk id="107" creationId="{39608376-9079-D095-65D4-C945190C8E51}"/>
          </ac:cxnSpMkLst>
        </pc:cxnChg>
        <pc:cxnChg chg="del">
          <ac:chgData name="Yu, Rosalie" userId="47cfebb9-0aa8-4c68-89cd-5024a7dcc534" providerId="ADAL" clId="{DE376F84-3583-4A57-BAA2-13547EC21242}" dt="2024-05-27T23:24:58.028" v="89" actId="478"/>
          <ac:cxnSpMkLst>
            <pc:docMk/>
            <pc:sldMk cId="3499333234" sldId="5531"/>
            <ac:cxnSpMk id="111" creationId="{C9EE2F71-3FBF-53EF-C5B6-CC9D3AD19771}"/>
          </ac:cxnSpMkLst>
        </pc:cxnChg>
        <pc:cxnChg chg="del">
          <ac:chgData name="Yu, Rosalie" userId="47cfebb9-0aa8-4c68-89cd-5024a7dcc534" providerId="ADAL" clId="{DE376F84-3583-4A57-BAA2-13547EC21242}" dt="2024-05-27T23:24:58.028" v="89" actId="478"/>
          <ac:cxnSpMkLst>
            <pc:docMk/>
            <pc:sldMk cId="3499333234" sldId="5531"/>
            <ac:cxnSpMk id="115" creationId="{38FBFAE1-7495-336F-2B22-EE8B2B9C00D2}"/>
          </ac:cxnSpMkLst>
        </pc:cxnChg>
        <pc:cxnChg chg="del">
          <ac:chgData name="Yu, Rosalie" userId="47cfebb9-0aa8-4c68-89cd-5024a7dcc534" providerId="ADAL" clId="{DE376F84-3583-4A57-BAA2-13547EC21242}" dt="2024-05-27T23:24:58.028" v="89" actId="478"/>
          <ac:cxnSpMkLst>
            <pc:docMk/>
            <pc:sldMk cId="3499333234" sldId="5531"/>
            <ac:cxnSpMk id="119" creationId="{4DA6D3C1-CDF8-BD0D-C5EE-01DB82E4D2EA}"/>
          </ac:cxnSpMkLst>
        </pc:cxnChg>
        <pc:cxnChg chg="del">
          <ac:chgData name="Yu, Rosalie" userId="47cfebb9-0aa8-4c68-89cd-5024a7dcc534" providerId="ADAL" clId="{DE376F84-3583-4A57-BAA2-13547EC21242}" dt="2024-05-27T23:24:58.028" v="89" actId="478"/>
          <ac:cxnSpMkLst>
            <pc:docMk/>
            <pc:sldMk cId="3499333234" sldId="5531"/>
            <ac:cxnSpMk id="123" creationId="{BEBD42AE-6867-FF70-3372-550F91286229}"/>
          </ac:cxnSpMkLst>
        </pc:cxnChg>
      </pc:sldChg>
      <pc:sldChg chg="del">
        <pc:chgData name="Yu, Rosalie" userId="47cfebb9-0aa8-4c68-89cd-5024a7dcc534" providerId="ADAL" clId="{DE376F84-3583-4A57-BAA2-13547EC21242}" dt="2024-05-27T23:25:02.389" v="90" actId="47"/>
        <pc:sldMkLst>
          <pc:docMk/>
          <pc:sldMk cId="1502405246" sldId="5532"/>
        </pc:sldMkLst>
      </pc:sldChg>
      <pc:sldChg chg="del">
        <pc:chgData name="Yu, Rosalie" userId="47cfebb9-0aa8-4c68-89cd-5024a7dcc534" providerId="ADAL" clId="{DE376F84-3583-4A57-BAA2-13547EC21242}" dt="2024-05-27T23:25:45.266" v="110" actId="47"/>
        <pc:sldMkLst>
          <pc:docMk/>
          <pc:sldMk cId="82559551" sldId="5533"/>
        </pc:sldMkLst>
      </pc:sldChg>
      <pc:sldChg chg="add del">
        <pc:chgData name="Yu, Rosalie" userId="47cfebb9-0aa8-4c68-89cd-5024a7dcc534" providerId="ADAL" clId="{DE376F84-3583-4A57-BAA2-13547EC21242}" dt="2024-05-27T23:27:04.481" v="141" actId="47"/>
        <pc:sldMkLst>
          <pc:docMk/>
          <pc:sldMk cId="3876401746" sldId="5534"/>
        </pc:sldMkLst>
      </pc:sldChg>
      <pc:sldChg chg="add">
        <pc:chgData name="Yu, Rosalie" userId="47cfebb9-0aa8-4c68-89cd-5024a7dcc534" providerId="ADAL" clId="{DE376F84-3583-4A57-BAA2-13547EC21242}" dt="2024-05-27T23:25:06.684" v="92"/>
        <pc:sldMkLst>
          <pc:docMk/>
          <pc:sldMk cId="3045695967" sldId="5535"/>
        </pc:sldMkLst>
      </pc:sldChg>
      <pc:sldChg chg="add">
        <pc:chgData name="Yu, Rosalie" userId="47cfebb9-0aa8-4c68-89cd-5024a7dcc534" providerId="ADAL" clId="{DE376F84-3583-4A57-BAA2-13547EC21242}" dt="2024-05-27T23:25:07.023" v="93"/>
        <pc:sldMkLst>
          <pc:docMk/>
          <pc:sldMk cId="3737343375" sldId="5536"/>
        </pc:sldMkLst>
      </pc:sldChg>
      <pc:sldChg chg="add">
        <pc:chgData name="Yu, Rosalie" userId="47cfebb9-0aa8-4c68-89cd-5024a7dcc534" providerId="ADAL" clId="{DE376F84-3583-4A57-BAA2-13547EC21242}" dt="2024-05-27T23:25:16.630" v="95"/>
        <pc:sldMkLst>
          <pc:docMk/>
          <pc:sldMk cId="3110380227" sldId="5537"/>
        </pc:sldMkLst>
      </pc:sldChg>
      <pc:sldChg chg="add">
        <pc:chgData name="Yu, Rosalie" userId="47cfebb9-0aa8-4c68-89cd-5024a7dcc534" providerId="ADAL" clId="{DE376F84-3583-4A57-BAA2-13547EC21242}" dt="2024-05-27T23:25:19.274" v="97"/>
        <pc:sldMkLst>
          <pc:docMk/>
          <pc:sldMk cId="534138279" sldId="5538"/>
        </pc:sldMkLst>
      </pc:sldChg>
      <pc:sldChg chg="add">
        <pc:chgData name="Yu, Rosalie" userId="47cfebb9-0aa8-4c68-89cd-5024a7dcc534" providerId="ADAL" clId="{DE376F84-3583-4A57-BAA2-13547EC21242}" dt="2024-05-27T23:25:23.126" v="98"/>
        <pc:sldMkLst>
          <pc:docMk/>
          <pc:sldMk cId="168470125" sldId="5539"/>
        </pc:sldMkLst>
      </pc:sldChg>
      <pc:sldChg chg="add">
        <pc:chgData name="Yu, Rosalie" userId="47cfebb9-0aa8-4c68-89cd-5024a7dcc534" providerId="ADAL" clId="{DE376F84-3583-4A57-BAA2-13547EC21242}" dt="2024-05-27T23:25:23.819" v="99"/>
        <pc:sldMkLst>
          <pc:docMk/>
          <pc:sldMk cId="3562906166" sldId="5540"/>
        </pc:sldMkLst>
      </pc:sldChg>
      <pc:sldChg chg="add">
        <pc:chgData name="Yu, Rosalie" userId="47cfebb9-0aa8-4c68-89cd-5024a7dcc534" providerId="ADAL" clId="{DE376F84-3583-4A57-BAA2-13547EC21242}" dt="2024-05-27T23:25:38.854" v="106"/>
        <pc:sldMkLst>
          <pc:docMk/>
          <pc:sldMk cId="1281138476" sldId="5541"/>
        </pc:sldMkLst>
      </pc:sldChg>
      <pc:sldChg chg="add">
        <pc:chgData name="Yu, Rosalie" userId="47cfebb9-0aa8-4c68-89cd-5024a7dcc534" providerId="ADAL" clId="{DE376F84-3583-4A57-BAA2-13547EC21242}" dt="2024-05-27T23:25:39.202" v="107"/>
        <pc:sldMkLst>
          <pc:docMk/>
          <pc:sldMk cId="3518157866" sldId="5542"/>
        </pc:sldMkLst>
      </pc:sldChg>
      <pc:sldChg chg="add">
        <pc:chgData name="Yu, Rosalie" userId="47cfebb9-0aa8-4c68-89cd-5024a7dcc534" providerId="ADAL" clId="{DE376F84-3583-4A57-BAA2-13547EC21242}" dt="2024-05-27T23:25:40.488" v="108"/>
        <pc:sldMkLst>
          <pc:docMk/>
          <pc:sldMk cId="3050314106" sldId="5543"/>
        </pc:sldMkLst>
      </pc:sldChg>
      <pc:sldChg chg="add">
        <pc:chgData name="Yu, Rosalie" userId="47cfebb9-0aa8-4c68-89cd-5024a7dcc534" providerId="ADAL" clId="{DE376F84-3583-4A57-BAA2-13547EC21242}" dt="2024-05-27T23:25:40.740" v="109"/>
        <pc:sldMkLst>
          <pc:docMk/>
          <pc:sldMk cId="3354136373" sldId="5544"/>
        </pc:sldMkLst>
      </pc:sldChg>
      <pc:sldChg chg="add">
        <pc:chgData name="Yu, Rosalie" userId="47cfebb9-0aa8-4c68-89cd-5024a7dcc534" providerId="ADAL" clId="{DE376F84-3583-4A57-BAA2-13547EC21242}" dt="2024-05-27T23:25:46.818" v="111"/>
        <pc:sldMkLst>
          <pc:docMk/>
          <pc:sldMk cId="677305081" sldId="5545"/>
        </pc:sldMkLst>
      </pc:sldChg>
      <pc:sldChg chg="add">
        <pc:chgData name="Yu, Rosalie" userId="47cfebb9-0aa8-4c68-89cd-5024a7dcc534" providerId="ADAL" clId="{DE376F84-3583-4A57-BAA2-13547EC21242}" dt="2024-05-27T23:25:47.118" v="112"/>
        <pc:sldMkLst>
          <pc:docMk/>
          <pc:sldMk cId="1057525519" sldId="5546"/>
        </pc:sldMkLst>
      </pc:sldChg>
      <pc:sldChg chg="modSp add mod">
        <pc:chgData name="Yu, Rosalie" userId="47cfebb9-0aa8-4c68-89cd-5024a7dcc534" providerId="ADAL" clId="{DE376F84-3583-4A57-BAA2-13547EC21242}" dt="2024-05-27T23:28:48.734" v="258" actId="20577"/>
        <pc:sldMkLst>
          <pc:docMk/>
          <pc:sldMk cId="2971233975" sldId="5547"/>
        </pc:sldMkLst>
        <pc:spChg chg="mod">
          <ac:chgData name="Yu, Rosalie" userId="47cfebb9-0aa8-4c68-89cd-5024a7dcc534" providerId="ADAL" clId="{DE376F84-3583-4A57-BAA2-13547EC21242}" dt="2024-05-27T23:28:48.734" v="258" actId="20577"/>
          <ac:spMkLst>
            <pc:docMk/>
            <pc:sldMk cId="2971233975" sldId="5547"/>
            <ac:spMk id="2" creationId="{0102E317-6120-4D16-90E4-DE1AB86692AD}"/>
          </ac:spMkLst>
        </pc:spChg>
      </pc:sldChg>
      <pc:sldChg chg="modSp add mod">
        <pc:chgData name="Yu, Rosalie" userId="47cfebb9-0aa8-4c68-89cd-5024a7dcc534" providerId="ADAL" clId="{DE376F84-3583-4A57-BAA2-13547EC21242}" dt="2024-05-27T23:28:46.341" v="256" actId="20577"/>
        <pc:sldMkLst>
          <pc:docMk/>
          <pc:sldMk cId="3004097197" sldId="5548"/>
        </pc:sldMkLst>
        <pc:spChg chg="mod">
          <ac:chgData name="Yu, Rosalie" userId="47cfebb9-0aa8-4c68-89cd-5024a7dcc534" providerId="ADAL" clId="{DE376F84-3583-4A57-BAA2-13547EC21242}" dt="2024-05-27T23:28:46.341" v="256" actId="20577"/>
          <ac:spMkLst>
            <pc:docMk/>
            <pc:sldMk cId="3004097197" sldId="5548"/>
            <ac:spMk id="2" creationId="{0102E317-6120-4D16-90E4-DE1AB86692AD}"/>
          </ac:spMkLst>
        </pc:spChg>
      </pc:sldChg>
      <pc:sldChg chg="add">
        <pc:chgData name="Yu, Rosalie" userId="47cfebb9-0aa8-4c68-89cd-5024a7dcc534" providerId="ADAL" clId="{DE376F84-3583-4A57-BAA2-13547EC21242}" dt="2024-05-27T23:27:09.967" v="142"/>
        <pc:sldMkLst>
          <pc:docMk/>
          <pc:sldMk cId="3374667604" sldId="5549"/>
        </pc:sldMkLst>
      </pc:sldChg>
      <pc:sldChg chg="add">
        <pc:chgData name="Yu, Rosalie" userId="47cfebb9-0aa8-4c68-89cd-5024a7dcc534" providerId="ADAL" clId="{DE376F84-3583-4A57-BAA2-13547EC21242}" dt="2024-05-27T23:27:09.967" v="142"/>
        <pc:sldMkLst>
          <pc:docMk/>
          <pc:sldMk cId="2616613390" sldId="5550"/>
        </pc:sldMkLst>
      </pc:sldChg>
      <pc:sldChg chg="modSp add mod ord">
        <pc:chgData name="Yu, Rosalie" userId="47cfebb9-0aa8-4c68-89cd-5024a7dcc534" providerId="ADAL" clId="{DE376F84-3583-4A57-BAA2-13547EC21242}" dt="2024-05-27T23:28:41.697" v="252" actId="20577"/>
        <pc:sldMkLst>
          <pc:docMk/>
          <pc:sldMk cId="1586266627" sldId="5551"/>
        </pc:sldMkLst>
        <pc:spChg chg="mod">
          <ac:chgData name="Yu, Rosalie" userId="47cfebb9-0aa8-4c68-89cd-5024a7dcc534" providerId="ADAL" clId="{DE376F84-3583-4A57-BAA2-13547EC21242}" dt="2024-05-27T23:28:41.697" v="252" actId="20577"/>
          <ac:spMkLst>
            <pc:docMk/>
            <pc:sldMk cId="1586266627" sldId="5551"/>
            <ac:spMk id="2" creationId="{0102E317-6120-4D16-90E4-DE1AB86692AD}"/>
          </ac:spMkLst>
        </pc:spChg>
      </pc:sldChg>
      <pc:sldChg chg="modSp add mod">
        <pc:chgData name="Yu, Rosalie" userId="47cfebb9-0aa8-4c68-89cd-5024a7dcc534" providerId="ADAL" clId="{DE376F84-3583-4A57-BAA2-13547EC21242}" dt="2024-05-27T23:28:57.847" v="260" actId="20577"/>
        <pc:sldMkLst>
          <pc:docMk/>
          <pc:sldMk cId="1974220682" sldId="5552"/>
        </pc:sldMkLst>
        <pc:spChg chg="mod">
          <ac:chgData name="Yu, Rosalie" userId="47cfebb9-0aa8-4c68-89cd-5024a7dcc534" providerId="ADAL" clId="{DE376F84-3583-4A57-BAA2-13547EC21242}" dt="2024-05-27T23:28:57.847" v="260" actId="20577"/>
          <ac:spMkLst>
            <pc:docMk/>
            <pc:sldMk cId="1974220682" sldId="5552"/>
            <ac:spMk id="2" creationId="{0102E317-6120-4D16-90E4-DE1AB86692AD}"/>
          </ac:spMkLst>
        </pc:spChg>
      </pc:sldChg>
      <pc:sldChg chg="modSp add mod">
        <pc:chgData name="Yu, Rosalie" userId="47cfebb9-0aa8-4c68-89cd-5024a7dcc534" providerId="ADAL" clId="{DE376F84-3583-4A57-BAA2-13547EC21242}" dt="2024-05-27T23:29:03.816" v="262" actId="20577"/>
        <pc:sldMkLst>
          <pc:docMk/>
          <pc:sldMk cId="3564434960" sldId="5553"/>
        </pc:sldMkLst>
        <pc:spChg chg="mod">
          <ac:chgData name="Yu, Rosalie" userId="47cfebb9-0aa8-4c68-89cd-5024a7dcc534" providerId="ADAL" clId="{DE376F84-3583-4A57-BAA2-13547EC21242}" dt="2024-05-27T23:29:03.816" v="262" actId="20577"/>
          <ac:spMkLst>
            <pc:docMk/>
            <pc:sldMk cId="3564434960" sldId="5553"/>
            <ac:spMk id="2" creationId="{0102E317-6120-4D16-90E4-DE1AB86692AD}"/>
          </ac:spMkLst>
        </pc:spChg>
      </pc:sldChg>
      <pc:sldChg chg="modSp add mod ord">
        <pc:chgData name="Yu, Rosalie" userId="47cfebb9-0aa8-4c68-89cd-5024a7dcc534" providerId="ADAL" clId="{DE376F84-3583-4A57-BAA2-13547EC21242}" dt="2024-05-27T23:29:16.926" v="285" actId="20577"/>
        <pc:sldMkLst>
          <pc:docMk/>
          <pc:sldMk cId="1640230777" sldId="5554"/>
        </pc:sldMkLst>
        <pc:spChg chg="mod">
          <ac:chgData name="Yu, Rosalie" userId="47cfebb9-0aa8-4c68-89cd-5024a7dcc534" providerId="ADAL" clId="{DE376F84-3583-4A57-BAA2-13547EC21242}" dt="2024-05-27T23:29:16.926" v="285" actId="20577"/>
          <ac:spMkLst>
            <pc:docMk/>
            <pc:sldMk cId="1640230777" sldId="5554"/>
            <ac:spMk id="2" creationId="{0102E317-6120-4D16-90E4-DE1AB86692AD}"/>
          </ac:spMkLst>
        </pc:spChg>
      </pc:sldChg>
    </pc:docChg>
  </pc:docChgLst>
  <pc:docChgLst>
    <pc:chgData name="matthew.laflair@nationalgrid.com" userId="S::urn:spo:guest#matthew.laflair@nationalgrid.com::" providerId="AD" clId="Web-{7AE17D97-D0B7-0300-E3E7-FFD8A99E7D2F}"/>
    <pc:docChg chg="modSld">
      <pc:chgData name="matthew.laflair@nationalgrid.com" userId="S::urn:spo:guest#matthew.laflair@nationalgrid.com::" providerId="AD" clId="Web-{7AE17D97-D0B7-0300-E3E7-FFD8A99E7D2F}" dt="2023-07-20T13:48:07.831" v="8"/>
      <pc:docMkLst>
        <pc:docMk/>
      </pc:docMkLst>
      <pc:sldChg chg="modSp">
        <pc:chgData name="matthew.laflair@nationalgrid.com" userId="S::urn:spo:guest#matthew.laflair@nationalgrid.com::" providerId="AD" clId="Web-{7AE17D97-D0B7-0300-E3E7-FFD8A99E7D2F}" dt="2023-07-20T13:48:07.831" v="8"/>
        <pc:sldMkLst>
          <pc:docMk/>
          <pc:sldMk cId="2495550628" sldId="998"/>
        </pc:sldMkLst>
        <pc:graphicFrameChg chg="mod modGraphic">
          <ac:chgData name="matthew.laflair@nationalgrid.com" userId="S::urn:spo:guest#matthew.laflair@nationalgrid.com::" providerId="AD" clId="Web-{7AE17D97-D0B7-0300-E3E7-FFD8A99E7D2F}" dt="2023-07-20T13:48:07.831" v="8"/>
          <ac:graphicFrameMkLst>
            <pc:docMk/>
            <pc:sldMk cId="2495550628" sldId="998"/>
            <ac:graphicFrameMk id="10" creationId="{00000000-0000-0000-0000-000000000000}"/>
          </ac:graphicFrameMkLst>
        </pc:graphicFrameChg>
      </pc:sldChg>
      <pc:sldChg chg="modSp">
        <pc:chgData name="matthew.laflair@nationalgrid.com" userId="S::urn:spo:guest#matthew.laflair@nationalgrid.com::" providerId="AD" clId="Web-{7AE17D97-D0B7-0300-E3E7-FFD8A99E7D2F}" dt="2023-07-20T13:48:02.878" v="2" actId="20577"/>
        <pc:sldMkLst>
          <pc:docMk/>
          <pc:sldMk cId="4166848665" sldId="1033"/>
        </pc:sldMkLst>
        <pc:spChg chg="mod">
          <ac:chgData name="matthew.laflair@nationalgrid.com" userId="S::urn:spo:guest#matthew.laflair@nationalgrid.com::" providerId="AD" clId="Web-{7AE17D97-D0B7-0300-E3E7-FFD8A99E7D2F}" dt="2023-07-20T13:48:02.878" v="2" actId="20577"/>
          <ac:spMkLst>
            <pc:docMk/>
            <pc:sldMk cId="4166848665" sldId="1033"/>
            <ac:spMk id="2" creationId="{0102E317-6120-4D16-90E4-DE1AB86692AD}"/>
          </ac:spMkLst>
        </pc:spChg>
      </pc:sldChg>
    </pc:docChg>
  </pc:docChgLst>
  <pc:docChgLst>
    <pc:chgData name="Mayer, Alex" userId="87d249d5-799a-4382-884e-32a10ec3730f" providerId="ADAL" clId="{AC5B7119-959E-4E26-B49D-58374FECB82E}"/>
    <pc:docChg chg="addSld delSld modSld">
      <pc:chgData name="Mayer, Alex" userId="87d249d5-799a-4382-884e-32a10ec3730f" providerId="ADAL" clId="{AC5B7119-959E-4E26-B49D-58374FECB82E}" dt="2024-06-18T06:04:09.576" v="222" actId="47"/>
      <pc:docMkLst>
        <pc:docMk/>
      </pc:docMkLst>
      <pc:sldChg chg="addSp modSp add mod">
        <pc:chgData name="Mayer, Alex" userId="87d249d5-799a-4382-884e-32a10ec3730f" providerId="ADAL" clId="{AC5B7119-959E-4E26-B49D-58374FECB82E}" dt="2024-06-18T06:02:52.220" v="213" actId="1076"/>
        <pc:sldMkLst>
          <pc:docMk/>
          <pc:sldMk cId="312287346" sldId="3835"/>
        </pc:sldMkLst>
        <pc:spChg chg="mod">
          <ac:chgData name="Mayer, Alex" userId="87d249d5-799a-4382-884e-32a10ec3730f" providerId="ADAL" clId="{AC5B7119-959E-4E26-B49D-58374FECB82E}" dt="2024-06-18T05:59:20.944" v="64" actId="20577"/>
          <ac:spMkLst>
            <pc:docMk/>
            <pc:sldMk cId="312287346" sldId="3835"/>
            <ac:spMk id="2" creationId="{B57F25D1-6C64-4513-8D42-3E8DC134E069}"/>
          </ac:spMkLst>
        </pc:spChg>
        <pc:graphicFrameChg chg="add mod modGraphic">
          <ac:chgData name="Mayer, Alex" userId="87d249d5-799a-4382-884e-32a10ec3730f" providerId="ADAL" clId="{AC5B7119-959E-4E26-B49D-58374FECB82E}" dt="2024-06-18T06:00:39.163" v="173"/>
          <ac:graphicFrameMkLst>
            <pc:docMk/>
            <pc:sldMk cId="312287346" sldId="3835"/>
            <ac:graphicFrameMk id="3" creationId="{14348164-8DC9-E33C-A2DF-C20A2CDFC4A3}"/>
          </ac:graphicFrameMkLst>
        </pc:graphicFrameChg>
        <pc:graphicFrameChg chg="mod modGraphic">
          <ac:chgData name="Mayer, Alex" userId="87d249d5-799a-4382-884e-32a10ec3730f" providerId="ADAL" clId="{AC5B7119-959E-4E26-B49D-58374FECB82E}" dt="2024-06-18T06:01:32.382" v="194"/>
          <ac:graphicFrameMkLst>
            <pc:docMk/>
            <pc:sldMk cId="312287346" sldId="3835"/>
            <ac:graphicFrameMk id="10" creationId="{9FC3267D-4B80-4847-9ABD-5D678B8CAE9D}"/>
          </ac:graphicFrameMkLst>
        </pc:graphicFrameChg>
        <pc:graphicFrameChg chg="mod modGraphic">
          <ac:chgData name="Mayer, Alex" userId="87d249d5-799a-4382-884e-32a10ec3730f" providerId="ADAL" clId="{AC5B7119-959E-4E26-B49D-58374FECB82E}" dt="2024-06-18T06:02:32.067" v="211" actId="20577"/>
          <ac:graphicFrameMkLst>
            <pc:docMk/>
            <pc:sldMk cId="312287346" sldId="3835"/>
            <ac:graphicFrameMk id="13" creationId="{21DD6206-E29C-064E-994F-0C3865FBE459}"/>
          </ac:graphicFrameMkLst>
        </pc:graphicFrameChg>
        <pc:picChg chg="mod">
          <ac:chgData name="Mayer, Alex" userId="87d249d5-799a-4382-884e-32a10ec3730f" providerId="ADAL" clId="{AC5B7119-959E-4E26-B49D-58374FECB82E}" dt="2024-06-18T06:02:52.220" v="213" actId="1076"/>
          <ac:picMkLst>
            <pc:docMk/>
            <pc:sldMk cId="312287346" sldId="3835"/>
            <ac:picMk id="8" creationId="{C543B9ED-4CC8-3A53-86BA-B78FE6B3F0F7}"/>
          </ac:picMkLst>
        </pc:picChg>
      </pc:sldChg>
      <pc:sldChg chg="add del">
        <pc:chgData name="Mayer, Alex" userId="87d249d5-799a-4382-884e-32a10ec3730f" providerId="ADAL" clId="{AC5B7119-959E-4E26-B49D-58374FECB82E}" dt="2024-06-18T06:03:00.323" v="214" actId="47"/>
        <pc:sldMkLst>
          <pc:docMk/>
          <pc:sldMk cId="2870160459" sldId="3864"/>
        </pc:sldMkLst>
      </pc:sldChg>
      <pc:sldChg chg="add">
        <pc:chgData name="Mayer, Alex" userId="87d249d5-799a-4382-884e-32a10ec3730f" providerId="ADAL" clId="{AC5B7119-959E-4E26-B49D-58374FECB82E}" dt="2024-06-18T05:54:22.459" v="4"/>
        <pc:sldMkLst>
          <pc:docMk/>
          <pc:sldMk cId="719594079" sldId="5528"/>
        </pc:sldMkLst>
      </pc:sldChg>
      <pc:sldChg chg="modSp add mod">
        <pc:chgData name="Mayer, Alex" userId="87d249d5-799a-4382-884e-32a10ec3730f" providerId="ADAL" clId="{AC5B7119-959E-4E26-B49D-58374FECB82E}" dt="2024-06-18T06:03:47.792" v="220" actId="14100"/>
        <pc:sldMkLst>
          <pc:docMk/>
          <pc:sldMk cId="2014231743" sldId="5529"/>
        </pc:sldMkLst>
        <pc:spChg chg="mod">
          <ac:chgData name="Mayer, Alex" userId="87d249d5-799a-4382-884e-32a10ec3730f" providerId="ADAL" clId="{AC5B7119-959E-4E26-B49D-58374FECB82E}" dt="2024-06-18T06:03:36.972" v="219" actId="14100"/>
          <ac:spMkLst>
            <pc:docMk/>
            <pc:sldMk cId="2014231743" sldId="5529"/>
            <ac:spMk id="3" creationId="{17457266-4204-28E7-3A23-4BD13E2510C5}"/>
          </ac:spMkLst>
        </pc:spChg>
        <pc:picChg chg="mod">
          <ac:chgData name="Mayer, Alex" userId="87d249d5-799a-4382-884e-32a10ec3730f" providerId="ADAL" clId="{AC5B7119-959E-4E26-B49D-58374FECB82E}" dt="2024-06-18T06:03:47.792" v="220" actId="14100"/>
          <ac:picMkLst>
            <pc:docMk/>
            <pc:sldMk cId="2014231743" sldId="5529"/>
            <ac:picMk id="5" creationId="{FA729A9D-55A3-29E2-98B7-F5B2B31DCF26}"/>
          </ac:picMkLst>
        </pc:picChg>
        <pc:picChg chg="mod">
          <ac:chgData name="Mayer, Alex" userId="87d249d5-799a-4382-884e-32a10ec3730f" providerId="ADAL" clId="{AC5B7119-959E-4E26-B49D-58374FECB82E}" dt="2024-06-18T06:03:47.792" v="220" actId="14100"/>
          <ac:picMkLst>
            <pc:docMk/>
            <pc:sldMk cId="2014231743" sldId="5529"/>
            <ac:picMk id="7" creationId="{C8BA81DA-42F0-3693-F461-B7A569B6D2A4}"/>
          </ac:picMkLst>
        </pc:picChg>
        <pc:picChg chg="mod">
          <ac:chgData name="Mayer, Alex" userId="87d249d5-799a-4382-884e-32a10ec3730f" providerId="ADAL" clId="{AC5B7119-959E-4E26-B49D-58374FECB82E}" dt="2024-06-18T06:03:47.792" v="220" actId="14100"/>
          <ac:picMkLst>
            <pc:docMk/>
            <pc:sldMk cId="2014231743" sldId="5529"/>
            <ac:picMk id="8" creationId="{2093B0C8-E94F-5255-4F18-C916D9D44002}"/>
          </ac:picMkLst>
        </pc:picChg>
      </pc:sldChg>
      <pc:sldChg chg="add">
        <pc:chgData name="Mayer, Alex" userId="87d249d5-799a-4382-884e-32a10ec3730f" providerId="ADAL" clId="{AC5B7119-959E-4E26-B49D-58374FECB82E}" dt="2024-06-18T05:54:59.717" v="6"/>
        <pc:sldMkLst>
          <pc:docMk/>
          <pc:sldMk cId="494989009" sldId="5530"/>
        </pc:sldMkLst>
      </pc:sldChg>
      <pc:sldChg chg="del">
        <pc:chgData name="Mayer, Alex" userId="87d249d5-799a-4382-884e-32a10ec3730f" providerId="ADAL" clId="{AC5B7119-959E-4E26-B49D-58374FECB82E}" dt="2024-06-18T06:04:06.817" v="221" actId="47"/>
        <pc:sldMkLst>
          <pc:docMk/>
          <pc:sldMk cId="1281138476" sldId="5541"/>
        </pc:sldMkLst>
      </pc:sldChg>
      <pc:sldChg chg="del">
        <pc:chgData name="Mayer, Alex" userId="87d249d5-799a-4382-884e-32a10ec3730f" providerId="ADAL" clId="{AC5B7119-959E-4E26-B49D-58374FECB82E}" dt="2024-06-18T06:04:09.576" v="222" actId="47"/>
        <pc:sldMkLst>
          <pc:docMk/>
          <pc:sldMk cId="3518157866" sldId="5542"/>
        </pc:sldMkLst>
      </pc:sldChg>
      <pc:sldChg chg="modSp mod addCm modCm">
        <pc:chgData name="Mayer, Alex" userId="87d249d5-799a-4382-884e-32a10ec3730f" providerId="ADAL" clId="{AC5B7119-959E-4E26-B49D-58374FECB82E}" dt="2024-06-18T05:58:14.704" v="52"/>
        <pc:sldMkLst>
          <pc:docMk/>
          <pc:sldMk cId="1974220682" sldId="5552"/>
        </pc:sldMkLst>
        <pc:spChg chg="mod">
          <ac:chgData name="Mayer, Alex" userId="87d249d5-799a-4382-884e-32a10ec3730f" providerId="ADAL" clId="{AC5B7119-959E-4E26-B49D-58374FECB82E}" dt="2024-06-18T05:57:04.458" v="50" actId="20577"/>
          <ac:spMkLst>
            <pc:docMk/>
            <pc:sldMk cId="1974220682" sldId="5552"/>
            <ac:spMk id="2" creationId="{0102E317-6120-4D16-90E4-DE1AB86692AD}"/>
          </ac:spMkLst>
        </pc:spChg>
        <pc:extLst>
          <p:ext xmlns:p="http://schemas.openxmlformats.org/presentationml/2006/main" uri="{D6D511B9-2390-475A-947B-AFAB55BFBCF1}">
            <pc226:cmChg xmlns:pc226="http://schemas.microsoft.com/office/powerpoint/2022/06/main/command" chg="add mod">
              <pc226:chgData name="Mayer, Alex" userId="87d249d5-799a-4382-884e-32a10ec3730f" providerId="ADAL" clId="{AC5B7119-959E-4E26-B49D-58374FECB82E}" dt="2024-06-18T05:58:14.704" v="52"/>
              <pc2:cmMkLst xmlns:pc2="http://schemas.microsoft.com/office/powerpoint/2019/9/main/command">
                <pc:docMk/>
                <pc:sldMk cId="1974220682" sldId="5552"/>
                <pc2:cmMk id="{E1ED2EFF-53A1-4820-84AE-CDBCB8ED3D3A}"/>
              </pc2:cmMkLst>
            </pc226:cmChg>
          </p:ext>
        </pc:extLst>
      </pc:sldChg>
      <pc:sldChg chg="add del">
        <pc:chgData name="Mayer, Alex" userId="87d249d5-799a-4382-884e-32a10ec3730f" providerId="ADAL" clId="{AC5B7119-959E-4E26-B49D-58374FECB82E}" dt="2024-06-18T05:54:17.170" v="3" actId="47"/>
        <pc:sldMkLst>
          <pc:docMk/>
          <pc:sldMk cId="884739904" sldId="5557"/>
        </pc:sldMkLst>
      </pc:sldChg>
      <pc:sldChg chg="modSp add del mod">
        <pc:chgData name="Mayer, Alex" userId="87d249d5-799a-4382-884e-32a10ec3730f" providerId="ADAL" clId="{AC5B7119-959E-4E26-B49D-58374FECB82E}" dt="2024-06-18T05:55:24.105" v="9" actId="47"/>
        <pc:sldMkLst>
          <pc:docMk/>
          <pc:sldMk cId="2642256448" sldId="5565"/>
        </pc:sldMkLst>
        <pc:spChg chg="mod">
          <ac:chgData name="Mayer, Alex" userId="87d249d5-799a-4382-884e-32a10ec3730f" providerId="ADAL" clId="{AC5B7119-959E-4E26-B49D-58374FECB82E}" dt="2024-06-18T05:55:22.773" v="8" actId="20577"/>
          <ac:spMkLst>
            <pc:docMk/>
            <pc:sldMk cId="2642256448" sldId="5565"/>
            <ac:spMk id="4" creationId="{319CDBC4-A38F-0E1C-791F-227AACC6B68D}"/>
          </ac:spMkLst>
        </pc:spChg>
      </pc:sldChg>
      <pc:sldChg chg="modSp add mod">
        <pc:chgData name="Mayer, Alex" userId="87d249d5-799a-4382-884e-32a10ec3730f" providerId="ADAL" clId="{AC5B7119-959E-4E26-B49D-58374FECB82E}" dt="2024-06-18T05:56:32.881" v="25" actId="20577"/>
        <pc:sldMkLst>
          <pc:docMk/>
          <pc:sldMk cId="1729658003" sldId="5566"/>
        </pc:sldMkLst>
        <pc:spChg chg="mod">
          <ac:chgData name="Mayer, Alex" userId="87d249d5-799a-4382-884e-32a10ec3730f" providerId="ADAL" clId="{AC5B7119-959E-4E26-B49D-58374FECB82E}" dt="2024-06-18T05:56:32.881" v="25" actId="20577"/>
          <ac:spMkLst>
            <pc:docMk/>
            <pc:sldMk cId="1729658003" sldId="5566"/>
            <ac:spMk id="2" creationId="{0907DDB7-9E42-1FD1-EC46-12D7C42D020A}"/>
          </ac:spMkLst>
        </pc:spChg>
        <pc:spChg chg="mod">
          <ac:chgData name="Mayer, Alex" userId="87d249d5-799a-4382-884e-32a10ec3730f" providerId="ADAL" clId="{AC5B7119-959E-4E26-B49D-58374FECB82E}" dt="2024-06-18T05:56:21.840" v="15"/>
          <ac:spMkLst>
            <pc:docMk/>
            <pc:sldMk cId="1729658003" sldId="5566"/>
            <ac:spMk id="3" creationId="{17457266-4204-28E7-3A23-4BD13E2510C5}"/>
          </ac:spMkLst>
        </pc:spChg>
      </pc:sldChg>
    </pc:docChg>
  </pc:docChgLst>
  <pc:docChgLst>
    <pc:chgData name="Kastner, Lauren" userId="S::53805@icf.com::9f8d6c14-4dd4-428f-867f-1091fac4d4f5" providerId="AD" clId="Web-{6D34548B-C5F3-5B41-A913-5C6236DBBA4D}"/>
    <pc:docChg chg="modSld">
      <pc:chgData name="Kastner, Lauren" userId="S::53805@icf.com::9f8d6c14-4dd4-428f-867f-1091fac4d4f5" providerId="AD" clId="Web-{6D34548B-C5F3-5B41-A913-5C6236DBBA4D}" dt="2023-07-12T19:22:15.193" v="11" actId="20577"/>
      <pc:docMkLst>
        <pc:docMk/>
      </pc:docMkLst>
      <pc:sldChg chg="modSp">
        <pc:chgData name="Kastner, Lauren" userId="S::53805@icf.com::9f8d6c14-4dd4-428f-867f-1091fac4d4f5" providerId="AD" clId="Web-{6D34548B-C5F3-5B41-A913-5C6236DBBA4D}" dt="2023-07-12T19:22:15.193" v="11" actId="20577"/>
        <pc:sldMkLst>
          <pc:docMk/>
          <pc:sldMk cId="725647787" sldId="970"/>
        </pc:sldMkLst>
        <pc:spChg chg="mod">
          <ac:chgData name="Kastner, Lauren" userId="S::53805@icf.com::9f8d6c14-4dd4-428f-867f-1091fac4d4f5" providerId="AD" clId="Web-{6D34548B-C5F3-5B41-A913-5C6236DBBA4D}" dt="2023-07-12T19:22:15.193" v="11" actId="20577"/>
          <ac:spMkLst>
            <pc:docMk/>
            <pc:sldMk cId="725647787" sldId="970"/>
            <ac:spMk id="2" creationId="{0102E317-6120-4D16-90E4-DE1AB86692AD}"/>
          </ac:spMkLst>
        </pc:spChg>
      </pc:sldChg>
    </pc:docChg>
  </pc:docChgLst>
  <pc:docChgLst>
    <pc:chgData name="Rosalie Yu" userId="47cfebb9-0aa8-4c68-89cd-5024a7dcc534" providerId="ADAL" clId="{DE376F84-3583-4A57-BAA2-13547EC21242}"/>
    <pc:docChg chg="undo custSel delSld modSld">
      <pc:chgData name="Rosalie Yu" userId="47cfebb9-0aa8-4c68-89cd-5024a7dcc534" providerId="ADAL" clId="{DE376F84-3583-4A57-BAA2-13547EC21242}" dt="2024-06-20T14:14:25.662" v="232" actId="5793"/>
      <pc:docMkLst>
        <pc:docMk/>
      </pc:docMkLst>
      <pc:sldChg chg="modSp mod">
        <pc:chgData name="Rosalie Yu" userId="47cfebb9-0aa8-4c68-89cd-5024a7dcc534" providerId="ADAL" clId="{DE376F84-3583-4A57-BAA2-13547EC21242}" dt="2024-06-18T23:00:45.787" v="161" actId="255"/>
        <pc:sldMkLst>
          <pc:docMk/>
          <pc:sldMk cId="868585817" sldId="327"/>
        </pc:sldMkLst>
        <pc:spChg chg="mod">
          <ac:chgData name="Rosalie Yu" userId="47cfebb9-0aa8-4c68-89cd-5024a7dcc534" providerId="ADAL" clId="{DE376F84-3583-4A57-BAA2-13547EC21242}" dt="2024-06-18T23:00:45.787" v="161" actId="255"/>
          <ac:spMkLst>
            <pc:docMk/>
            <pc:sldMk cId="868585817" sldId="327"/>
            <ac:spMk id="4" creationId="{00000000-0000-0000-0000-000000000000}"/>
          </ac:spMkLst>
        </pc:spChg>
      </pc:sldChg>
      <pc:sldChg chg="modSp mod">
        <pc:chgData name="Rosalie Yu" userId="47cfebb9-0aa8-4c68-89cd-5024a7dcc534" providerId="ADAL" clId="{DE376F84-3583-4A57-BAA2-13547EC21242}" dt="2024-06-18T22:57:08.194" v="78" actId="20577"/>
        <pc:sldMkLst>
          <pc:docMk/>
          <pc:sldMk cId="1878800617" sldId="972"/>
        </pc:sldMkLst>
        <pc:spChg chg="mod">
          <ac:chgData name="Rosalie Yu" userId="47cfebb9-0aa8-4c68-89cd-5024a7dcc534" providerId="ADAL" clId="{DE376F84-3583-4A57-BAA2-13547EC21242}" dt="2024-06-18T22:57:08.194" v="78" actId="20577"/>
          <ac:spMkLst>
            <pc:docMk/>
            <pc:sldMk cId="1878800617" sldId="972"/>
            <ac:spMk id="2" creationId="{0102E317-6120-4D16-90E4-DE1AB86692AD}"/>
          </ac:spMkLst>
        </pc:spChg>
      </pc:sldChg>
      <pc:sldChg chg="modSp mod">
        <pc:chgData name="Rosalie Yu" userId="47cfebb9-0aa8-4c68-89cd-5024a7dcc534" providerId="ADAL" clId="{DE376F84-3583-4A57-BAA2-13547EC21242}" dt="2024-06-20T14:10:33.260" v="163" actId="14100"/>
        <pc:sldMkLst>
          <pc:docMk/>
          <pc:sldMk cId="2495550628" sldId="998"/>
        </pc:sldMkLst>
        <pc:graphicFrameChg chg="mod modGraphic">
          <ac:chgData name="Rosalie Yu" userId="47cfebb9-0aa8-4c68-89cd-5024a7dcc534" providerId="ADAL" clId="{DE376F84-3583-4A57-BAA2-13547EC21242}" dt="2024-06-20T14:10:33.260" v="163" actId="14100"/>
          <ac:graphicFrameMkLst>
            <pc:docMk/>
            <pc:sldMk cId="2495550628" sldId="998"/>
            <ac:graphicFrameMk id="10" creationId="{00000000-0000-0000-0000-000000000000}"/>
          </ac:graphicFrameMkLst>
        </pc:graphicFrameChg>
      </pc:sldChg>
      <pc:sldChg chg="modSp mod">
        <pc:chgData name="Rosalie Yu" userId="47cfebb9-0aa8-4c68-89cd-5024a7dcc534" providerId="ADAL" clId="{DE376F84-3583-4A57-BAA2-13547EC21242}" dt="2024-06-20T14:11:47.906" v="183" actId="167"/>
        <pc:sldMkLst>
          <pc:docMk/>
          <pc:sldMk cId="2644613443" sldId="3832"/>
        </pc:sldMkLst>
        <pc:spChg chg="mod">
          <ac:chgData name="Rosalie Yu" userId="47cfebb9-0aa8-4c68-89cd-5024a7dcc534" providerId="ADAL" clId="{DE376F84-3583-4A57-BAA2-13547EC21242}" dt="2024-06-18T22:58:24.255" v="95" actId="1076"/>
          <ac:spMkLst>
            <pc:docMk/>
            <pc:sldMk cId="2644613443" sldId="3832"/>
            <ac:spMk id="2" creationId="{B57F25D1-6C64-4513-8D42-3E8DC134E069}"/>
          </ac:spMkLst>
        </pc:spChg>
        <pc:spChg chg="ord">
          <ac:chgData name="Rosalie Yu" userId="47cfebb9-0aa8-4c68-89cd-5024a7dcc534" providerId="ADAL" clId="{DE376F84-3583-4A57-BAA2-13547EC21242}" dt="2024-06-20T14:11:47.906" v="183" actId="167"/>
          <ac:spMkLst>
            <pc:docMk/>
            <pc:sldMk cId="2644613443" sldId="3832"/>
            <ac:spMk id="11" creationId="{6F30766E-D914-0489-BFB8-0870430E097A}"/>
          </ac:spMkLst>
        </pc:spChg>
        <pc:spChg chg="ord">
          <ac:chgData name="Rosalie Yu" userId="47cfebb9-0aa8-4c68-89cd-5024a7dcc534" providerId="ADAL" clId="{DE376F84-3583-4A57-BAA2-13547EC21242}" dt="2024-06-20T14:11:47.906" v="183" actId="167"/>
          <ac:spMkLst>
            <pc:docMk/>
            <pc:sldMk cId="2644613443" sldId="3832"/>
            <ac:spMk id="15" creationId="{FA361981-304B-8F01-EFE6-BC10CFA8CEE0}"/>
          </ac:spMkLst>
        </pc:spChg>
        <pc:picChg chg="mod">
          <ac:chgData name="Rosalie Yu" userId="47cfebb9-0aa8-4c68-89cd-5024a7dcc534" providerId="ADAL" clId="{DE376F84-3583-4A57-BAA2-13547EC21242}" dt="2024-06-20T14:11:36.186" v="181" actId="1076"/>
          <ac:picMkLst>
            <pc:docMk/>
            <pc:sldMk cId="2644613443" sldId="3832"/>
            <ac:picMk id="5" creationId="{F4E8FA0B-D6DE-8B71-8748-35C587BBC3BC}"/>
          </ac:picMkLst>
        </pc:picChg>
      </pc:sldChg>
      <pc:sldChg chg="modSp mod">
        <pc:chgData name="Rosalie Yu" userId="47cfebb9-0aa8-4c68-89cd-5024a7dcc534" providerId="ADAL" clId="{DE376F84-3583-4A57-BAA2-13547EC21242}" dt="2024-06-18T22:58:18.734" v="93" actId="1076"/>
        <pc:sldMkLst>
          <pc:docMk/>
          <pc:sldMk cId="312287346" sldId="3835"/>
        </pc:sldMkLst>
        <pc:spChg chg="mod">
          <ac:chgData name="Rosalie Yu" userId="47cfebb9-0aa8-4c68-89cd-5024a7dcc534" providerId="ADAL" clId="{DE376F84-3583-4A57-BAA2-13547EC21242}" dt="2024-06-18T22:58:18.734" v="93" actId="1076"/>
          <ac:spMkLst>
            <pc:docMk/>
            <pc:sldMk cId="312287346" sldId="3835"/>
            <ac:spMk id="2" creationId="{B57F25D1-6C64-4513-8D42-3E8DC134E069}"/>
          </ac:spMkLst>
        </pc:spChg>
      </pc:sldChg>
      <pc:sldChg chg="modSp mod">
        <pc:chgData name="Rosalie Yu" userId="47cfebb9-0aa8-4c68-89cd-5024a7dcc534" providerId="ADAL" clId="{DE376F84-3583-4A57-BAA2-13547EC21242}" dt="2024-06-18T22:58:47.885" v="99" actId="1076"/>
        <pc:sldMkLst>
          <pc:docMk/>
          <pc:sldMk cId="719594079" sldId="5528"/>
        </pc:sldMkLst>
        <pc:spChg chg="mod">
          <ac:chgData name="Rosalie Yu" userId="47cfebb9-0aa8-4c68-89cd-5024a7dcc534" providerId="ADAL" clId="{DE376F84-3583-4A57-BAA2-13547EC21242}" dt="2024-06-18T22:58:47.885" v="99" actId="1076"/>
          <ac:spMkLst>
            <pc:docMk/>
            <pc:sldMk cId="719594079" sldId="5528"/>
            <ac:spMk id="3" creationId="{17457266-4204-28E7-3A23-4BD13E2510C5}"/>
          </ac:spMkLst>
        </pc:spChg>
      </pc:sldChg>
      <pc:sldChg chg="modSp mod">
        <pc:chgData name="Rosalie Yu" userId="47cfebb9-0aa8-4c68-89cd-5024a7dcc534" providerId="ADAL" clId="{DE376F84-3583-4A57-BAA2-13547EC21242}" dt="2024-06-20T14:12:08.720" v="186" actId="403"/>
        <pc:sldMkLst>
          <pc:docMk/>
          <pc:sldMk cId="2014231743" sldId="5529"/>
        </pc:sldMkLst>
        <pc:spChg chg="mod">
          <ac:chgData name="Rosalie Yu" userId="47cfebb9-0aa8-4c68-89cd-5024a7dcc534" providerId="ADAL" clId="{DE376F84-3583-4A57-BAA2-13547EC21242}" dt="2024-06-20T14:12:08.720" v="186" actId="403"/>
          <ac:spMkLst>
            <pc:docMk/>
            <pc:sldMk cId="2014231743" sldId="5529"/>
            <ac:spMk id="3" creationId="{17457266-4204-28E7-3A23-4BD13E2510C5}"/>
          </ac:spMkLst>
        </pc:spChg>
        <pc:picChg chg="mod">
          <ac:chgData name="Rosalie Yu" userId="47cfebb9-0aa8-4c68-89cd-5024a7dcc534" providerId="ADAL" clId="{DE376F84-3583-4A57-BAA2-13547EC21242}" dt="2024-06-20T14:12:01.886" v="185" actId="1076"/>
          <ac:picMkLst>
            <pc:docMk/>
            <pc:sldMk cId="2014231743" sldId="5529"/>
            <ac:picMk id="8" creationId="{2093B0C8-E94F-5255-4F18-C916D9D44002}"/>
          </ac:picMkLst>
        </pc:picChg>
      </pc:sldChg>
      <pc:sldChg chg="modSp mod">
        <pc:chgData name="Rosalie Yu" userId="47cfebb9-0aa8-4c68-89cd-5024a7dcc534" providerId="ADAL" clId="{DE376F84-3583-4A57-BAA2-13547EC21242}" dt="2024-06-20T14:12:42.199" v="209" actId="20577"/>
        <pc:sldMkLst>
          <pc:docMk/>
          <pc:sldMk cId="494989009" sldId="5530"/>
        </pc:sldMkLst>
        <pc:spChg chg="mod">
          <ac:chgData name="Rosalie Yu" userId="47cfebb9-0aa8-4c68-89cd-5024a7dcc534" providerId="ADAL" clId="{DE376F84-3583-4A57-BAA2-13547EC21242}" dt="2024-06-18T22:58:55.534" v="100" actId="255"/>
          <ac:spMkLst>
            <pc:docMk/>
            <pc:sldMk cId="494989009" sldId="5530"/>
            <ac:spMk id="2" creationId="{0907DDB7-9E42-1FD1-EC46-12D7C42D020A}"/>
          </ac:spMkLst>
        </pc:spChg>
        <pc:spChg chg="mod">
          <ac:chgData name="Rosalie Yu" userId="47cfebb9-0aa8-4c68-89cd-5024a7dcc534" providerId="ADAL" clId="{DE376F84-3583-4A57-BAA2-13547EC21242}" dt="2024-06-20T14:12:42.199" v="209" actId="20577"/>
          <ac:spMkLst>
            <pc:docMk/>
            <pc:sldMk cId="494989009" sldId="5530"/>
            <ac:spMk id="3" creationId="{17457266-4204-28E7-3A23-4BD13E2510C5}"/>
          </ac:spMkLst>
        </pc:spChg>
      </pc:sldChg>
      <pc:sldChg chg="del">
        <pc:chgData name="Rosalie Yu" userId="47cfebb9-0aa8-4c68-89cd-5024a7dcc534" providerId="ADAL" clId="{DE376F84-3583-4A57-BAA2-13547EC21242}" dt="2024-06-18T22:40:45.144" v="0" actId="47"/>
        <pc:sldMkLst>
          <pc:docMk/>
          <pc:sldMk cId="3045695967" sldId="5535"/>
        </pc:sldMkLst>
      </pc:sldChg>
      <pc:sldChg chg="del">
        <pc:chgData name="Rosalie Yu" userId="47cfebb9-0aa8-4c68-89cd-5024a7dcc534" providerId="ADAL" clId="{DE376F84-3583-4A57-BAA2-13547EC21242}" dt="2024-06-18T22:40:45.144" v="0" actId="47"/>
        <pc:sldMkLst>
          <pc:docMk/>
          <pc:sldMk cId="3737343375" sldId="5536"/>
        </pc:sldMkLst>
      </pc:sldChg>
      <pc:sldChg chg="modSp mod">
        <pc:chgData name="Rosalie Yu" userId="47cfebb9-0aa8-4c68-89cd-5024a7dcc534" providerId="ADAL" clId="{DE376F84-3583-4A57-BAA2-13547EC21242}" dt="2024-06-20T14:11:02.390" v="169" actId="113"/>
        <pc:sldMkLst>
          <pc:docMk/>
          <pc:sldMk cId="3110380227" sldId="5537"/>
        </pc:sldMkLst>
        <pc:spChg chg="mod">
          <ac:chgData name="Rosalie Yu" userId="47cfebb9-0aa8-4c68-89cd-5024a7dcc534" providerId="ADAL" clId="{DE376F84-3583-4A57-BAA2-13547EC21242}" dt="2024-06-18T22:42:30.581" v="31" actId="368"/>
          <ac:spMkLst>
            <pc:docMk/>
            <pc:sldMk cId="3110380227" sldId="5537"/>
            <ac:spMk id="4" creationId="{00000000-0000-0000-0000-000000000000}"/>
          </ac:spMkLst>
        </pc:spChg>
        <pc:spChg chg="mod">
          <ac:chgData name="Rosalie Yu" userId="47cfebb9-0aa8-4c68-89cd-5024a7dcc534" providerId="ADAL" clId="{DE376F84-3583-4A57-BAA2-13547EC21242}" dt="2024-06-20T14:11:02.390" v="169" actId="113"/>
          <ac:spMkLst>
            <pc:docMk/>
            <pc:sldMk cId="3110380227" sldId="5537"/>
            <ac:spMk id="52" creationId="{9DCBFFE6-B185-3080-D3FC-CC1A1FF2080D}"/>
          </ac:spMkLst>
        </pc:spChg>
      </pc:sldChg>
      <pc:sldChg chg="modSp mod">
        <pc:chgData name="Rosalie Yu" userId="47cfebb9-0aa8-4c68-89cd-5024a7dcc534" providerId="ADAL" clId="{DE376F84-3583-4A57-BAA2-13547EC21242}" dt="2024-06-20T14:11:22.318" v="175" actId="113"/>
        <pc:sldMkLst>
          <pc:docMk/>
          <pc:sldMk cId="168470125" sldId="5539"/>
        </pc:sldMkLst>
        <pc:spChg chg="mod">
          <ac:chgData name="Rosalie Yu" userId="47cfebb9-0aa8-4c68-89cd-5024a7dcc534" providerId="ADAL" clId="{DE376F84-3583-4A57-BAA2-13547EC21242}" dt="2024-06-18T22:42:44.425" v="34" actId="1076"/>
          <ac:spMkLst>
            <pc:docMk/>
            <pc:sldMk cId="168470125" sldId="5539"/>
            <ac:spMk id="4" creationId="{00000000-0000-0000-0000-000000000000}"/>
          </ac:spMkLst>
        </pc:spChg>
        <pc:spChg chg="mod">
          <ac:chgData name="Rosalie Yu" userId="47cfebb9-0aa8-4c68-89cd-5024a7dcc534" providerId="ADAL" clId="{DE376F84-3583-4A57-BAA2-13547EC21242}" dt="2024-06-20T14:11:22.318" v="175" actId="113"/>
          <ac:spMkLst>
            <pc:docMk/>
            <pc:sldMk cId="168470125" sldId="5539"/>
            <ac:spMk id="52" creationId="{9DCBFFE6-B185-3080-D3FC-CC1A1FF2080D}"/>
          </ac:spMkLst>
        </pc:spChg>
      </pc:sldChg>
      <pc:sldChg chg="modSp mod">
        <pc:chgData name="Rosalie Yu" userId="47cfebb9-0aa8-4c68-89cd-5024a7dcc534" providerId="ADAL" clId="{DE376F84-3583-4A57-BAA2-13547EC21242}" dt="2024-06-20T14:14:25.662" v="232" actId="5793"/>
        <pc:sldMkLst>
          <pc:docMk/>
          <pc:sldMk cId="3354136373" sldId="5544"/>
        </pc:sldMkLst>
        <pc:spChg chg="mod">
          <ac:chgData name="Rosalie Yu" userId="47cfebb9-0aa8-4c68-89cd-5024a7dcc534" providerId="ADAL" clId="{DE376F84-3583-4A57-BAA2-13547EC21242}" dt="2024-06-20T14:14:25.662" v="232" actId="5793"/>
          <ac:spMkLst>
            <pc:docMk/>
            <pc:sldMk cId="3354136373" sldId="5544"/>
            <ac:spMk id="6" creationId="{4ADF96AF-4027-03A8-7EB0-E1C8864204CC}"/>
          </ac:spMkLst>
        </pc:spChg>
      </pc:sldChg>
      <pc:sldChg chg="del">
        <pc:chgData name="Rosalie Yu" userId="47cfebb9-0aa8-4c68-89cd-5024a7dcc534" providerId="ADAL" clId="{DE376F84-3583-4A57-BAA2-13547EC21242}" dt="2024-06-18T22:40:45.144" v="0" actId="47"/>
        <pc:sldMkLst>
          <pc:docMk/>
          <pc:sldMk cId="2971233975" sldId="5547"/>
        </pc:sldMkLst>
      </pc:sldChg>
      <pc:sldChg chg="modSp mod">
        <pc:chgData name="Rosalie Yu" userId="47cfebb9-0aa8-4c68-89cd-5024a7dcc534" providerId="ADAL" clId="{DE376F84-3583-4A57-BAA2-13547EC21242}" dt="2024-06-18T22:42:12.996" v="29" actId="20577"/>
        <pc:sldMkLst>
          <pc:docMk/>
          <pc:sldMk cId="1586266627" sldId="5551"/>
        </pc:sldMkLst>
        <pc:spChg chg="mod">
          <ac:chgData name="Rosalie Yu" userId="47cfebb9-0aa8-4c68-89cd-5024a7dcc534" providerId="ADAL" clId="{DE376F84-3583-4A57-BAA2-13547EC21242}" dt="2024-06-18T22:42:12.996" v="29" actId="20577"/>
          <ac:spMkLst>
            <pc:docMk/>
            <pc:sldMk cId="1586266627" sldId="5551"/>
            <ac:spMk id="2" creationId="{0102E317-6120-4D16-90E4-DE1AB86692AD}"/>
          </ac:spMkLst>
        </pc:spChg>
      </pc:sldChg>
      <pc:sldChg chg="addSp delSp modSp mod delCm modCm">
        <pc:chgData name="Rosalie Yu" userId="47cfebb9-0aa8-4c68-89cd-5024a7dcc534" providerId="ADAL" clId="{DE376F84-3583-4A57-BAA2-13547EC21242}" dt="2024-06-18T22:58:09.039" v="92"/>
        <pc:sldMkLst>
          <pc:docMk/>
          <pc:sldMk cId="1974220682" sldId="5552"/>
        </pc:sldMkLst>
        <pc:spChg chg="mod">
          <ac:chgData name="Rosalie Yu" userId="47cfebb9-0aa8-4c68-89cd-5024a7dcc534" providerId="ADAL" clId="{DE376F84-3583-4A57-BAA2-13547EC21242}" dt="2024-06-18T22:57:00.619" v="65" actId="20577"/>
          <ac:spMkLst>
            <pc:docMk/>
            <pc:sldMk cId="1974220682" sldId="5552"/>
            <ac:spMk id="2" creationId="{0102E317-6120-4D16-90E4-DE1AB86692AD}"/>
          </ac:spMkLst>
        </pc:spChg>
        <pc:spChg chg="del">
          <ac:chgData name="Rosalie Yu" userId="47cfebb9-0aa8-4c68-89cd-5024a7dcc534" providerId="ADAL" clId="{DE376F84-3583-4A57-BAA2-13547EC21242}" dt="2024-06-18T22:56:11.508" v="41" actId="478"/>
          <ac:spMkLst>
            <pc:docMk/>
            <pc:sldMk cId="1974220682" sldId="5552"/>
            <ac:spMk id="3" creationId="{9B3974FD-083D-5CFA-2E0F-463E6A71A4BD}"/>
          </ac:spMkLst>
        </pc:spChg>
        <pc:picChg chg="add mod">
          <ac:chgData name="Rosalie Yu" userId="47cfebb9-0aa8-4c68-89cd-5024a7dcc534" providerId="ADAL" clId="{DE376F84-3583-4A57-BAA2-13547EC21242}" dt="2024-06-18T22:56:23.610" v="47" actId="1076"/>
          <ac:picMkLst>
            <pc:docMk/>
            <pc:sldMk cId="1974220682" sldId="5552"/>
            <ac:picMk id="1026" creationId="{E17C0F02-1030-FB0B-762E-EFE387B906E2}"/>
          </ac:picMkLst>
        </pc:picChg>
        <pc:extLst>
          <p:ext xmlns:p="http://schemas.openxmlformats.org/presentationml/2006/main" uri="{D6D511B9-2390-475A-947B-AFAB55BFBCF1}">
            <pc226:cmChg xmlns:pc226="http://schemas.microsoft.com/office/powerpoint/2022/06/main/command" chg="del mod">
              <pc226:chgData name="Rosalie Yu" userId="47cfebb9-0aa8-4c68-89cd-5024a7dcc534" providerId="ADAL" clId="{DE376F84-3583-4A57-BAA2-13547EC21242}" dt="2024-06-18T22:58:09.039" v="92"/>
              <pc2:cmMkLst xmlns:pc2="http://schemas.microsoft.com/office/powerpoint/2019/9/main/command">
                <pc:docMk/>
                <pc:sldMk cId="1974220682" sldId="5552"/>
                <pc2:cmMk id="{E1ED2EFF-53A1-4820-84AE-CDBCB8ED3D3A}"/>
              </pc2:cmMkLst>
            </pc226:cmChg>
          </p:ext>
        </pc:extLst>
      </pc:sldChg>
      <pc:sldChg chg="addSp delSp modSp mod">
        <pc:chgData name="Rosalie Yu" userId="47cfebb9-0aa8-4c68-89cd-5024a7dcc534" providerId="ADAL" clId="{DE376F84-3583-4A57-BAA2-13547EC21242}" dt="2024-06-18T22:59:42.500" v="136" actId="20577"/>
        <pc:sldMkLst>
          <pc:docMk/>
          <pc:sldMk cId="3564434960" sldId="5553"/>
        </pc:sldMkLst>
        <pc:spChg chg="mod">
          <ac:chgData name="Rosalie Yu" userId="47cfebb9-0aa8-4c68-89cd-5024a7dcc534" providerId="ADAL" clId="{DE376F84-3583-4A57-BAA2-13547EC21242}" dt="2024-06-18T22:59:42.500" v="136" actId="20577"/>
          <ac:spMkLst>
            <pc:docMk/>
            <pc:sldMk cId="3564434960" sldId="5553"/>
            <ac:spMk id="2" creationId="{0102E317-6120-4D16-90E4-DE1AB86692AD}"/>
          </ac:spMkLst>
        </pc:spChg>
        <pc:picChg chg="add mod">
          <ac:chgData name="Rosalie Yu" userId="47cfebb9-0aa8-4c68-89cd-5024a7dcc534" providerId="ADAL" clId="{DE376F84-3583-4A57-BAA2-13547EC21242}" dt="2024-06-18T22:49:08.358" v="40"/>
          <ac:picMkLst>
            <pc:docMk/>
            <pc:sldMk cId="3564434960" sldId="5553"/>
            <ac:picMk id="3" creationId="{56456C15-CCF9-D15E-3E91-5BD4153B923A}"/>
          </ac:picMkLst>
        </pc:picChg>
        <pc:picChg chg="del">
          <ac:chgData name="Rosalie Yu" userId="47cfebb9-0aa8-4c68-89cd-5024a7dcc534" providerId="ADAL" clId="{DE376F84-3583-4A57-BAA2-13547EC21242}" dt="2024-06-18T22:49:07.871" v="39" actId="478"/>
          <ac:picMkLst>
            <pc:docMk/>
            <pc:sldMk cId="3564434960" sldId="5553"/>
            <ac:picMk id="4" creationId="{A0B4DE43-59CA-BEB3-1EFD-3B647F675218}"/>
          </ac:picMkLst>
        </pc:picChg>
      </pc:sldChg>
      <pc:sldChg chg="modSp mod">
        <pc:chgData name="Rosalie Yu" userId="47cfebb9-0aa8-4c68-89cd-5024a7dcc534" providerId="ADAL" clId="{DE376F84-3583-4A57-BAA2-13547EC21242}" dt="2024-06-18T23:00:19.522" v="158" actId="20577"/>
        <pc:sldMkLst>
          <pc:docMk/>
          <pc:sldMk cId="1640230777" sldId="5554"/>
        </pc:sldMkLst>
        <pc:spChg chg="mod">
          <ac:chgData name="Rosalie Yu" userId="47cfebb9-0aa8-4c68-89cd-5024a7dcc534" providerId="ADAL" clId="{DE376F84-3583-4A57-BAA2-13547EC21242}" dt="2024-06-18T23:00:19.522" v="158" actId="20577"/>
          <ac:spMkLst>
            <pc:docMk/>
            <pc:sldMk cId="1640230777" sldId="5554"/>
            <ac:spMk id="2" creationId="{0102E317-6120-4D16-90E4-DE1AB86692AD}"/>
          </ac:spMkLst>
        </pc:spChg>
      </pc:sldChg>
      <pc:sldChg chg="modSp mod">
        <pc:chgData name="Rosalie Yu" userId="47cfebb9-0aa8-4c68-89cd-5024a7dcc534" providerId="ADAL" clId="{DE376F84-3583-4A57-BAA2-13547EC21242}" dt="2024-06-20T14:13:34.263" v="217" actId="15"/>
        <pc:sldMkLst>
          <pc:docMk/>
          <pc:sldMk cId="1099859314" sldId="5556"/>
        </pc:sldMkLst>
        <pc:spChg chg="mod">
          <ac:chgData name="Rosalie Yu" userId="47cfebb9-0aa8-4c68-89cd-5024a7dcc534" providerId="ADAL" clId="{DE376F84-3583-4A57-BAA2-13547EC21242}" dt="2024-06-20T14:13:34.263" v="217" actId="15"/>
          <ac:spMkLst>
            <pc:docMk/>
            <pc:sldMk cId="1099859314" sldId="5556"/>
            <ac:spMk id="3" creationId="{A9BEE970-0195-EF17-1DD4-D65210F2E291}"/>
          </ac:spMkLst>
        </pc:spChg>
      </pc:sldChg>
      <pc:sldChg chg="modSp mod">
        <pc:chgData name="Rosalie Yu" userId="47cfebb9-0aa8-4c68-89cd-5024a7dcc534" providerId="ADAL" clId="{DE376F84-3583-4A57-BAA2-13547EC21242}" dt="2024-06-20T14:12:55.768" v="213" actId="403"/>
        <pc:sldMkLst>
          <pc:docMk/>
          <pc:sldMk cId="1729658003" sldId="5566"/>
        </pc:sldMkLst>
        <pc:spChg chg="mod">
          <ac:chgData name="Rosalie Yu" userId="47cfebb9-0aa8-4c68-89cd-5024a7dcc534" providerId="ADAL" clId="{DE376F84-3583-4A57-BAA2-13547EC21242}" dt="2024-06-20T14:12:55.768" v="213" actId="403"/>
          <ac:spMkLst>
            <pc:docMk/>
            <pc:sldMk cId="1729658003" sldId="5566"/>
            <ac:spMk id="3" creationId="{17457266-4204-28E7-3A23-4BD13E2510C5}"/>
          </ac:spMkLst>
        </pc:spChg>
      </pc:sldChg>
    </pc:docChg>
  </pc:docChgLst>
  <pc:docChgLst>
    <pc:chgData name="Graziano, Bonnie S." userId="S::grazianob_coned.com#ext#@icfonline.onmicrosoft.com::af54d0e0-e68b-49d3-a41f-8d4f19d1b816" providerId="AD" clId="Web-{491DD5A0-E3B2-5D4E-F4A0-D76B2B215126}"/>
    <pc:docChg chg="addSld delSld modSld">
      <pc:chgData name="Graziano, Bonnie S." userId="S::grazianob_coned.com#ext#@icfonline.onmicrosoft.com::af54d0e0-e68b-49d3-a41f-8d4f19d1b816" providerId="AD" clId="Web-{491DD5A0-E3B2-5D4E-F4A0-D76B2B215126}" dt="2024-06-25T21:23:21.654" v="1080" actId="20577"/>
      <pc:docMkLst>
        <pc:docMk/>
      </pc:docMkLst>
      <pc:sldChg chg="modSp">
        <pc:chgData name="Graziano, Bonnie S." userId="S::grazianob_coned.com#ext#@icfonline.onmicrosoft.com::af54d0e0-e68b-49d3-a41f-8d4f19d1b816" providerId="AD" clId="Web-{491DD5A0-E3B2-5D4E-F4A0-D76B2B215126}" dt="2024-06-25T21:23:21.654" v="1080" actId="20577"/>
        <pc:sldMkLst>
          <pc:docMk/>
          <pc:sldMk cId="3110380227" sldId="5537"/>
        </pc:sldMkLst>
        <pc:spChg chg="mod">
          <ac:chgData name="Graziano, Bonnie S." userId="S::grazianob_coned.com#ext#@icfonline.onmicrosoft.com::af54d0e0-e68b-49d3-a41f-8d4f19d1b816" providerId="AD" clId="Web-{491DD5A0-E3B2-5D4E-F4A0-D76B2B215126}" dt="2024-06-25T20:14:43.589" v="991"/>
          <ac:spMkLst>
            <pc:docMk/>
            <pc:sldMk cId="3110380227" sldId="5537"/>
            <ac:spMk id="4" creationId="{00000000-0000-0000-0000-000000000000}"/>
          </ac:spMkLst>
        </pc:spChg>
        <pc:spChg chg="mod">
          <ac:chgData name="Graziano, Bonnie S." userId="S::grazianob_coned.com#ext#@icfonline.onmicrosoft.com::af54d0e0-e68b-49d3-a41f-8d4f19d1b816" providerId="AD" clId="Web-{491DD5A0-E3B2-5D4E-F4A0-D76B2B215126}" dt="2024-06-25T21:23:21.654" v="1080" actId="20577"/>
          <ac:spMkLst>
            <pc:docMk/>
            <pc:sldMk cId="3110380227" sldId="5537"/>
            <ac:spMk id="52" creationId="{9DCBFFE6-B185-3080-D3FC-CC1A1FF2080D}"/>
          </ac:spMkLst>
        </pc:spChg>
      </pc:sldChg>
      <pc:sldChg chg="new del">
        <pc:chgData name="Graziano, Bonnie S." userId="S::grazianob_coned.com#ext#@icfonline.onmicrosoft.com::af54d0e0-e68b-49d3-a41f-8d4f19d1b816" providerId="AD" clId="Web-{491DD5A0-E3B2-5D4E-F4A0-D76B2B215126}" dt="2024-06-25T13:00:36.933" v="1"/>
        <pc:sldMkLst>
          <pc:docMk/>
          <pc:sldMk cId="33965156" sldId="5567"/>
        </pc:sldMkLst>
      </pc:sldChg>
    </pc:docChg>
  </pc:docChgLst>
  <pc:docChgLst>
    <pc:chgData name="Stafford, Benjamin" userId="64858b5b-c121-4e9a-82ff-299d996ff204" providerId="ADAL" clId="{6C1EC278-D4D3-470B-91F1-E44DFAE14116}"/>
    <pc:docChg chg="undo redo custSel addSld delSld modSld">
      <pc:chgData name="Stafford, Benjamin" userId="64858b5b-c121-4e9a-82ff-299d996ff204" providerId="ADAL" clId="{6C1EC278-D4D3-470B-91F1-E44DFAE14116}" dt="2023-07-18T20:30:46.716" v="1196"/>
      <pc:docMkLst>
        <pc:docMk/>
      </pc:docMkLst>
      <pc:sldChg chg="modSp mod">
        <pc:chgData name="Stafford, Benjamin" userId="64858b5b-c121-4e9a-82ff-299d996ff204" providerId="ADAL" clId="{6C1EC278-D4D3-470B-91F1-E44DFAE14116}" dt="2023-07-17T17:21:50.915" v="860" actId="20577"/>
        <pc:sldMkLst>
          <pc:docMk/>
          <pc:sldMk cId="2841872739" sldId="1031"/>
        </pc:sldMkLst>
        <pc:spChg chg="mod">
          <ac:chgData name="Stafford, Benjamin" userId="64858b5b-c121-4e9a-82ff-299d996ff204" providerId="ADAL" clId="{6C1EC278-D4D3-470B-91F1-E44DFAE14116}" dt="2023-07-17T15:38:41.178" v="300" actId="20577"/>
          <ac:spMkLst>
            <pc:docMk/>
            <pc:sldMk cId="2841872739" sldId="1031"/>
            <ac:spMk id="3" creationId="{00000000-0000-0000-0000-000000000000}"/>
          </ac:spMkLst>
        </pc:spChg>
        <pc:spChg chg="mod">
          <ac:chgData name="Stafford, Benjamin" userId="64858b5b-c121-4e9a-82ff-299d996ff204" providerId="ADAL" clId="{6C1EC278-D4D3-470B-91F1-E44DFAE14116}" dt="2023-07-17T15:32:36.344" v="99" actId="20577"/>
          <ac:spMkLst>
            <pc:docMk/>
            <pc:sldMk cId="2841872739" sldId="1031"/>
            <ac:spMk id="4" creationId="{00000000-0000-0000-0000-000000000000}"/>
          </ac:spMkLst>
        </pc:spChg>
        <pc:spChg chg="mod">
          <ac:chgData name="Stafford, Benjamin" userId="64858b5b-c121-4e9a-82ff-299d996ff204" providerId="ADAL" clId="{6C1EC278-D4D3-470B-91F1-E44DFAE14116}" dt="2023-07-17T17:21:50.915" v="860" actId="20577"/>
          <ac:spMkLst>
            <pc:docMk/>
            <pc:sldMk cId="2841872739" sldId="1031"/>
            <ac:spMk id="13" creationId="{06D886E1-EB20-D1F2-D2AA-72BC1F188DC7}"/>
          </ac:spMkLst>
        </pc:spChg>
      </pc:sldChg>
      <pc:sldChg chg="addSp delSp modSp new mod">
        <pc:chgData name="Stafford, Benjamin" userId="64858b5b-c121-4e9a-82ff-299d996ff204" providerId="ADAL" clId="{6C1EC278-D4D3-470B-91F1-E44DFAE14116}" dt="2023-07-18T20:30:46.716" v="1196"/>
        <pc:sldMkLst>
          <pc:docMk/>
          <pc:sldMk cId="82559551" sldId="5533"/>
        </pc:sldMkLst>
        <pc:spChg chg="mod">
          <ac:chgData name="Stafford, Benjamin" userId="64858b5b-c121-4e9a-82ff-299d996ff204" providerId="ADAL" clId="{6C1EC278-D4D3-470B-91F1-E44DFAE14116}" dt="2023-07-17T16:34:55.236" v="622" actId="313"/>
          <ac:spMkLst>
            <pc:docMk/>
            <pc:sldMk cId="82559551" sldId="5533"/>
            <ac:spMk id="2" creationId="{5442DB78-3794-2943-B84F-2F4D85F4045A}"/>
          </ac:spMkLst>
        </pc:spChg>
        <pc:spChg chg="del">
          <ac:chgData name="Stafford, Benjamin" userId="64858b5b-c121-4e9a-82ff-299d996ff204" providerId="ADAL" clId="{6C1EC278-D4D3-470B-91F1-E44DFAE14116}" dt="2023-07-17T16:29:23.376" v="555" actId="3680"/>
          <ac:spMkLst>
            <pc:docMk/>
            <pc:sldMk cId="82559551" sldId="5533"/>
            <ac:spMk id="3" creationId="{777D1F57-DD77-40E7-2565-2D1109E7F9A8}"/>
          </ac:spMkLst>
        </pc:spChg>
        <pc:spChg chg="mod">
          <ac:chgData name="Stafford, Benjamin" userId="64858b5b-c121-4e9a-82ff-299d996ff204" providerId="ADAL" clId="{6C1EC278-D4D3-470B-91F1-E44DFAE14116}" dt="2023-07-18T20:13:23.975" v="916" actId="20577"/>
          <ac:spMkLst>
            <pc:docMk/>
            <pc:sldMk cId="82559551" sldId="5533"/>
            <ac:spMk id="4" creationId="{ABC771DF-B566-8CAA-03E5-30FEFD6A5001}"/>
          </ac:spMkLst>
        </pc:spChg>
        <pc:spChg chg="add del mod">
          <ac:chgData name="Stafford, Benjamin" userId="64858b5b-c121-4e9a-82ff-299d996ff204" providerId="ADAL" clId="{6C1EC278-D4D3-470B-91F1-E44DFAE14116}" dt="2023-07-18T20:14:30.361" v="918" actId="1032"/>
          <ac:spMkLst>
            <pc:docMk/>
            <pc:sldMk cId="82559551" sldId="5533"/>
            <ac:spMk id="7" creationId="{09483B43-A2E5-E56C-7D5C-B0E05BFBE674}"/>
          </ac:spMkLst>
        </pc:spChg>
        <pc:graphicFrameChg chg="add del mod ord modGraphic">
          <ac:chgData name="Stafford, Benjamin" userId="64858b5b-c121-4e9a-82ff-299d996ff204" providerId="ADAL" clId="{6C1EC278-D4D3-470B-91F1-E44DFAE14116}" dt="2023-07-18T20:13:29.358" v="917" actId="478"/>
          <ac:graphicFrameMkLst>
            <pc:docMk/>
            <pc:sldMk cId="82559551" sldId="5533"/>
            <ac:graphicFrameMk id="5" creationId="{2B734606-04D6-4573-7A20-AEEFE28E50F6}"/>
          </ac:graphicFrameMkLst>
        </pc:graphicFrameChg>
        <pc:graphicFrameChg chg="add mod modGraphic">
          <ac:chgData name="Stafford, Benjamin" userId="64858b5b-c121-4e9a-82ff-299d996ff204" providerId="ADAL" clId="{6C1EC278-D4D3-470B-91F1-E44DFAE14116}" dt="2023-07-18T20:30:46.716" v="1196"/>
          <ac:graphicFrameMkLst>
            <pc:docMk/>
            <pc:sldMk cId="82559551" sldId="5533"/>
            <ac:graphicFrameMk id="8" creationId="{DB3FEED2-468C-1CCE-6FF0-C0F1FAF56821}"/>
          </ac:graphicFrameMkLst>
        </pc:graphicFrameChg>
        <pc:picChg chg="add del mod">
          <ac:chgData name="Stafford, Benjamin" userId="64858b5b-c121-4e9a-82ff-299d996ff204" providerId="ADAL" clId="{6C1EC278-D4D3-470B-91F1-E44DFAE14116}" dt="2023-07-18T20:18:18.021" v="929" actId="478"/>
          <ac:picMkLst>
            <pc:docMk/>
            <pc:sldMk cId="82559551" sldId="5533"/>
            <ac:picMk id="10" creationId="{398A0055-93AA-32D5-3164-417AB5CFDB65}"/>
          </ac:picMkLst>
        </pc:picChg>
        <pc:picChg chg="add del mod">
          <ac:chgData name="Stafford, Benjamin" userId="64858b5b-c121-4e9a-82ff-299d996ff204" providerId="ADAL" clId="{6C1EC278-D4D3-470B-91F1-E44DFAE14116}" dt="2023-07-18T20:19:02.636" v="933" actId="931"/>
          <ac:picMkLst>
            <pc:docMk/>
            <pc:sldMk cId="82559551" sldId="5533"/>
            <ac:picMk id="12" creationId="{5D944C1A-D110-1587-F35D-726A57BF0463}"/>
          </ac:picMkLst>
        </pc:picChg>
      </pc:sldChg>
      <pc:sldChg chg="del">
        <pc:chgData name="Stafford, Benjamin" userId="64858b5b-c121-4e9a-82ff-299d996ff204" providerId="ADAL" clId="{6C1EC278-D4D3-470B-91F1-E44DFAE14116}" dt="2023-07-18T20:28:04.942" v="1190" actId="47"/>
        <pc:sldMkLst>
          <pc:docMk/>
          <pc:sldMk cId="1027247588" sldId="5534"/>
        </pc:sldMkLst>
      </pc:sldChg>
    </pc:docChg>
  </pc:docChgLst>
  <pc:docChgLst>
    <pc:chgData name="Walter Rojowsky" userId="f12c1c70-86ea-4645-a865-a345b0bf192c" providerId="ADAL" clId="{E2FB8D01-EA24-47D9-B707-0DEE2564C66E}"/>
    <pc:docChg chg="undo custSel modSld">
      <pc:chgData name="Walter Rojowsky" userId="f12c1c70-86ea-4645-a865-a345b0bf192c" providerId="ADAL" clId="{E2FB8D01-EA24-47D9-B707-0DEE2564C66E}" dt="2023-07-09T18:51:44.756" v="1173" actId="20577"/>
      <pc:docMkLst>
        <pc:docMk/>
      </pc:docMkLst>
      <pc:sldChg chg="modSp mod addCm modCm">
        <pc:chgData name="Walter Rojowsky" userId="f12c1c70-86ea-4645-a865-a345b0bf192c" providerId="ADAL" clId="{E2FB8D01-EA24-47D9-B707-0DEE2564C66E}" dt="2023-07-09T18:51:44.756" v="1173" actId="20577"/>
        <pc:sldMkLst>
          <pc:docMk/>
          <pc:sldMk cId="2626834304" sldId="1014"/>
        </pc:sldMkLst>
        <pc:spChg chg="mod">
          <ac:chgData name="Walter Rojowsky" userId="f12c1c70-86ea-4645-a865-a345b0bf192c" providerId="ADAL" clId="{E2FB8D01-EA24-47D9-B707-0DEE2564C66E}" dt="2023-07-09T18:50:27.458" v="1119" actId="14100"/>
          <ac:spMkLst>
            <pc:docMk/>
            <pc:sldMk cId="2626834304" sldId="1014"/>
            <ac:spMk id="3" creationId="{00000000-0000-0000-0000-000000000000}"/>
          </ac:spMkLst>
        </pc:spChg>
        <pc:spChg chg="mod">
          <ac:chgData name="Walter Rojowsky" userId="f12c1c70-86ea-4645-a865-a345b0bf192c" providerId="ADAL" clId="{E2FB8D01-EA24-47D9-B707-0DEE2564C66E}" dt="2023-07-09T18:30:40.040" v="102" actId="20577"/>
          <ac:spMkLst>
            <pc:docMk/>
            <pc:sldMk cId="2626834304" sldId="1014"/>
            <ac:spMk id="4" creationId="{00000000-0000-0000-0000-000000000000}"/>
          </ac:spMkLst>
        </pc:spChg>
        <pc:spChg chg="mod">
          <ac:chgData name="Walter Rojowsky" userId="f12c1c70-86ea-4645-a865-a345b0bf192c" providerId="ADAL" clId="{E2FB8D01-EA24-47D9-B707-0DEE2564C66E}" dt="2023-07-09T18:51:44.756" v="1173" actId="20577"/>
          <ac:spMkLst>
            <pc:docMk/>
            <pc:sldMk cId="2626834304" sldId="1014"/>
            <ac:spMk id="13" creationId="{06D886E1-EB20-D1F2-D2AA-72BC1F188DC7}"/>
          </ac:spMkLst>
        </pc:spChg>
      </pc:sldChg>
    </pc:docChg>
  </pc:docChgLst>
  <pc:docChgLst>
    <pc:chgData name="Joshua Kaplan" userId="72241917-81ac-454b-b0ee-707b53bc66ec" providerId="ADAL" clId="{144610A8-9915-4BCA-9797-29EFF740F4F8}"/>
    <pc:docChg chg="custSel modSld">
      <pc:chgData name="Joshua Kaplan" userId="72241917-81ac-454b-b0ee-707b53bc66ec" providerId="ADAL" clId="{144610A8-9915-4BCA-9797-29EFF740F4F8}" dt="2023-07-19T20:27:08.577" v="995" actId="1076"/>
      <pc:docMkLst>
        <pc:docMk/>
      </pc:docMkLst>
      <pc:sldChg chg="addSp modSp mod">
        <pc:chgData name="Joshua Kaplan" userId="72241917-81ac-454b-b0ee-707b53bc66ec" providerId="ADAL" clId="{144610A8-9915-4BCA-9797-29EFF740F4F8}" dt="2023-07-19T20:27:08.577" v="995" actId="1076"/>
        <pc:sldMkLst>
          <pc:docMk/>
          <pc:sldMk cId="3901411608" sldId="5528"/>
        </pc:sldMkLst>
        <pc:spChg chg="add mod">
          <ac:chgData name="Joshua Kaplan" userId="72241917-81ac-454b-b0ee-707b53bc66ec" providerId="ADAL" clId="{144610A8-9915-4BCA-9797-29EFF740F4F8}" dt="2023-07-19T20:27:08.577" v="995" actId="1076"/>
          <ac:spMkLst>
            <pc:docMk/>
            <pc:sldMk cId="3901411608" sldId="5528"/>
            <ac:spMk id="5" creationId="{B2701F50-653E-DACA-515B-E8587C5E2D85}"/>
          </ac:spMkLst>
        </pc:spChg>
        <pc:spChg chg="mod">
          <ac:chgData name="Joshua Kaplan" userId="72241917-81ac-454b-b0ee-707b53bc66ec" providerId="ADAL" clId="{144610A8-9915-4BCA-9797-29EFF740F4F8}" dt="2023-07-19T20:27:04.080" v="994" actId="255"/>
          <ac:spMkLst>
            <pc:docMk/>
            <pc:sldMk cId="3901411608" sldId="5528"/>
            <ac:spMk id="13" creationId="{06D886E1-EB20-D1F2-D2AA-72BC1F188DC7}"/>
          </ac:spMkLst>
        </pc:spChg>
        <pc:picChg chg="add mod">
          <ac:chgData name="Joshua Kaplan" userId="72241917-81ac-454b-b0ee-707b53bc66ec" providerId="ADAL" clId="{144610A8-9915-4BCA-9797-29EFF740F4F8}" dt="2023-07-19T20:20:31.191" v="468" actId="1076"/>
          <ac:picMkLst>
            <pc:docMk/>
            <pc:sldMk cId="3901411608" sldId="5528"/>
            <ac:picMk id="3" creationId="{150D83BB-46C5-DB8B-6504-FBA8F0FC91DA}"/>
          </ac:picMkLst>
        </pc:picChg>
      </pc:sldChg>
    </pc:docChg>
  </pc:docChgLst>
  <pc:docChgLst>
    <pc:chgData name="DeBenedittis, Siena" userId="S::57421@icf.com::72a0dc80-edbd-4151-bb7f-404554c45110" providerId="AD" clId="Web-{14D2C841-5BD0-FF69-0C15-C8BD26FE85CE}"/>
    <pc:docChg chg="modSld">
      <pc:chgData name="DeBenedittis, Siena" userId="S::57421@icf.com::72a0dc80-edbd-4151-bb7f-404554c45110" providerId="AD" clId="Web-{14D2C841-5BD0-FF69-0C15-C8BD26FE85CE}" dt="2023-07-19T21:19:16.099" v="45" actId="20577"/>
      <pc:docMkLst>
        <pc:docMk/>
      </pc:docMkLst>
      <pc:sldChg chg="modSp">
        <pc:chgData name="DeBenedittis, Siena" userId="S::57421@icf.com::72a0dc80-edbd-4151-bb7f-404554c45110" providerId="AD" clId="Web-{14D2C841-5BD0-FF69-0C15-C8BD26FE85CE}" dt="2023-07-19T21:19:16.099" v="45" actId="20577"/>
        <pc:sldMkLst>
          <pc:docMk/>
          <pc:sldMk cId="3901411608" sldId="5528"/>
        </pc:sldMkLst>
        <pc:spChg chg="mod">
          <ac:chgData name="DeBenedittis, Siena" userId="S::57421@icf.com::72a0dc80-edbd-4151-bb7f-404554c45110" providerId="AD" clId="Web-{14D2C841-5BD0-FF69-0C15-C8BD26FE85CE}" dt="2023-07-19T21:19:16.099" v="45" actId="20577"/>
          <ac:spMkLst>
            <pc:docMk/>
            <pc:sldMk cId="3901411608" sldId="5528"/>
            <ac:spMk id="4" creationId="{00000000-0000-0000-0000-000000000000}"/>
          </ac:spMkLst>
        </pc:spChg>
      </pc:sldChg>
    </pc:docChg>
  </pc:docChgLst>
  <pc:docChgLst>
    <pc:chgData name="DeBenedittis, Siena" userId="S::57421@icf.com::72a0dc80-edbd-4151-bb7f-404554c45110" providerId="AD" clId="Web-{9FDAAEB1-D7B0-5AE5-5061-525D1A79B98C}"/>
    <pc:docChg chg="modSld">
      <pc:chgData name="DeBenedittis, Siena" userId="S::57421@icf.com::72a0dc80-edbd-4151-bb7f-404554c45110" providerId="AD" clId="Web-{9FDAAEB1-D7B0-5AE5-5061-525D1A79B98C}" dt="2024-06-20T22:01:54.776" v="3"/>
      <pc:docMkLst>
        <pc:docMk/>
      </pc:docMkLst>
      <pc:sldChg chg="modSp">
        <pc:chgData name="DeBenedittis, Siena" userId="S::57421@icf.com::72a0dc80-edbd-4151-bb7f-404554c45110" providerId="AD" clId="Web-{9FDAAEB1-D7B0-5AE5-5061-525D1A79B98C}" dt="2024-06-20T22:01:54.776" v="3"/>
        <pc:sldMkLst>
          <pc:docMk/>
          <pc:sldMk cId="677305081" sldId="5545"/>
        </pc:sldMkLst>
        <pc:spChg chg="mod">
          <ac:chgData name="DeBenedittis, Siena" userId="S::57421@icf.com::72a0dc80-edbd-4151-bb7f-404554c45110" providerId="AD" clId="Web-{9FDAAEB1-D7B0-5AE5-5061-525D1A79B98C}" dt="2024-06-20T22:01:49.073" v="1" actId="20577"/>
          <ac:spMkLst>
            <pc:docMk/>
            <pc:sldMk cId="677305081" sldId="5545"/>
            <ac:spMk id="7" creationId="{ED5D15FD-022B-4C94-4BD6-45D396838694}"/>
          </ac:spMkLst>
        </pc:spChg>
        <pc:spChg chg="mod">
          <ac:chgData name="DeBenedittis, Siena" userId="S::57421@icf.com::72a0dc80-edbd-4151-bb7f-404554c45110" providerId="AD" clId="Web-{9FDAAEB1-D7B0-5AE5-5061-525D1A79B98C}" dt="2024-06-20T22:01:54.776" v="3"/>
          <ac:spMkLst>
            <pc:docMk/>
            <pc:sldMk cId="677305081" sldId="5545"/>
            <ac:spMk id="11" creationId="{39790B8A-CCC9-7276-E0E7-9D390F13316D}"/>
          </ac:spMkLst>
        </pc:spChg>
      </pc:sldChg>
    </pc:docChg>
  </pc:docChgLst>
  <pc:docChgLst>
    <pc:chgData name="Mayer, Alex" userId="S::55858@icf.com::87d249d5-799a-4382-884e-32a10ec3730f" providerId="AD" clId="Web-{6B8C99F0-3153-60FE-FA92-8B7AD52E9B57}"/>
    <pc:docChg chg="modSld">
      <pc:chgData name="Mayer, Alex" userId="S::55858@icf.com::87d249d5-799a-4382-884e-32a10ec3730f" providerId="AD" clId="Web-{6B8C99F0-3153-60FE-FA92-8B7AD52E9B57}" dt="2023-07-21T13:14:35.327" v="62"/>
      <pc:docMkLst>
        <pc:docMk/>
      </pc:docMkLst>
      <pc:sldChg chg="modSp modNotes">
        <pc:chgData name="Mayer, Alex" userId="S::55858@icf.com::87d249d5-799a-4382-884e-32a10ec3730f" providerId="AD" clId="Web-{6B8C99F0-3153-60FE-FA92-8B7AD52E9B57}" dt="2023-07-21T13:14:35.327" v="62"/>
        <pc:sldMkLst>
          <pc:docMk/>
          <pc:sldMk cId="3069536178" sldId="978"/>
        </pc:sldMkLst>
        <pc:spChg chg="mod">
          <ac:chgData name="Mayer, Alex" userId="S::55858@icf.com::87d249d5-799a-4382-884e-32a10ec3730f" providerId="AD" clId="Web-{6B8C99F0-3153-60FE-FA92-8B7AD52E9B57}" dt="2023-07-21T13:14:32.546" v="61" actId="20577"/>
          <ac:spMkLst>
            <pc:docMk/>
            <pc:sldMk cId="3069536178" sldId="978"/>
            <ac:spMk id="2" creationId="{0102E317-6120-4D16-90E4-DE1AB86692AD}"/>
          </ac:spMkLst>
        </pc:spChg>
      </pc:sldChg>
      <pc:sldChg chg="modSp modNotes">
        <pc:chgData name="Mayer, Alex" userId="S::55858@icf.com::87d249d5-799a-4382-884e-32a10ec3730f" providerId="AD" clId="Web-{6B8C99F0-3153-60FE-FA92-8B7AD52E9B57}" dt="2023-07-21T13:14:12.967" v="46"/>
        <pc:sldMkLst>
          <pc:docMk/>
          <pc:sldMk cId="2495550628" sldId="998"/>
        </pc:sldMkLst>
        <pc:graphicFrameChg chg="mod modGraphic">
          <ac:chgData name="Mayer, Alex" userId="S::55858@icf.com::87d249d5-799a-4382-884e-32a10ec3730f" providerId="AD" clId="Web-{6B8C99F0-3153-60FE-FA92-8B7AD52E9B57}" dt="2023-07-21T13:14:06.701" v="43"/>
          <ac:graphicFrameMkLst>
            <pc:docMk/>
            <pc:sldMk cId="2495550628" sldId="998"/>
            <ac:graphicFrameMk id="10" creationId="{00000000-0000-0000-0000-000000000000}"/>
          </ac:graphicFrameMkLst>
        </pc:graphicFrameChg>
      </pc:sldChg>
    </pc:docChg>
  </pc:docChgLst>
  <pc:docChgLst>
    <pc:chgData name="Mayer, Alex" userId="87d249d5-799a-4382-884e-32a10ec3730f" providerId="ADAL" clId="{96D8EA77-4D32-4F65-9076-FF5986B260D8}"/>
    <pc:docChg chg="undo redo custSel addSld delSld modSld sldOrd">
      <pc:chgData name="Mayer, Alex" userId="87d249d5-799a-4382-884e-32a10ec3730f" providerId="ADAL" clId="{96D8EA77-4D32-4F65-9076-FF5986B260D8}" dt="2023-07-17T15:04:56.116" v="1514" actId="20577"/>
      <pc:docMkLst>
        <pc:docMk/>
      </pc:docMkLst>
      <pc:sldChg chg="modSp mod">
        <pc:chgData name="Mayer, Alex" userId="87d249d5-799a-4382-884e-32a10ec3730f" providerId="ADAL" clId="{96D8EA77-4D32-4F65-9076-FF5986B260D8}" dt="2023-07-17T15:04:50.853" v="1511" actId="13926"/>
        <pc:sldMkLst>
          <pc:docMk/>
          <pc:sldMk cId="3818547747" sldId="968"/>
        </pc:sldMkLst>
        <pc:spChg chg="mod">
          <ac:chgData name="Mayer, Alex" userId="87d249d5-799a-4382-884e-32a10ec3730f" providerId="ADAL" clId="{96D8EA77-4D32-4F65-9076-FF5986B260D8}" dt="2023-07-17T15:04:50.853" v="1511" actId="13926"/>
          <ac:spMkLst>
            <pc:docMk/>
            <pc:sldMk cId="3818547747" sldId="968"/>
            <ac:spMk id="2" creationId="{0102E317-6120-4D16-90E4-DE1AB86692AD}"/>
          </ac:spMkLst>
        </pc:spChg>
      </pc:sldChg>
      <pc:sldChg chg="modSp mod">
        <pc:chgData name="Mayer, Alex" userId="87d249d5-799a-4382-884e-32a10ec3730f" providerId="ADAL" clId="{96D8EA77-4D32-4F65-9076-FF5986B260D8}" dt="2023-07-17T15:04:56.116" v="1514" actId="20577"/>
        <pc:sldMkLst>
          <pc:docMk/>
          <pc:sldMk cId="725647787" sldId="970"/>
        </pc:sldMkLst>
        <pc:spChg chg="mod">
          <ac:chgData name="Mayer, Alex" userId="87d249d5-799a-4382-884e-32a10ec3730f" providerId="ADAL" clId="{96D8EA77-4D32-4F65-9076-FF5986B260D8}" dt="2023-07-17T15:04:56.116" v="1514" actId="20577"/>
          <ac:spMkLst>
            <pc:docMk/>
            <pc:sldMk cId="725647787" sldId="970"/>
            <ac:spMk id="2" creationId="{0102E317-6120-4D16-90E4-DE1AB86692AD}"/>
          </ac:spMkLst>
        </pc:spChg>
      </pc:sldChg>
      <pc:sldChg chg="modSp mod">
        <pc:chgData name="Mayer, Alex" userId="87d249d5-799a-4382-884e-32a10ec3730f" providerId="ADAL" clId="{96D8EA77-4D32-4F65-9076-FF5986B260D8}" dt="2023-07-17T15:03:57.756" v="1491" actId="20577"/>
        <pc:sldMkLst>
          <pc:docMk/>
          <pc:sldMk cId="1878800617" sldId="972"/>
        </pc:sldMkLst>
        <pc:spChg chg="mod">
          <ac:chgData name="Mayer, Alex" userId="87d249d5-799a-4382-884e-32a10ec3730f" providerId="ADAL" clId="{96D8EA77-4D32-4F65-9076-FF5986B260D8}" dt="2023-07-17T15:03:57.756" v="1491" actId="20577"/>
          <ac:spMkLst>
            <pc:docMk/>
            <pc:sldMk cId="1878800617" sldId="972"/>
            <ac:spMk id="2" creationId="{0102E317-6120-4D16-90E4-DE1AB86692AD}"/>
          </ac:spMkLst>
        </pc:spChg>
      </pc:sldChg>
      <pc:sldChg chg="modSp mod">
        <pc:chgData name="Mayer, Alex" userId="87d249d5-799a-4382-884e-32a10ec3730f" providerId="ADAL" clId="{96D8EA77-4D32-4F65-9076-FF5986B260D8}" dt="2023-07-17T15:04:22.615" v="1494"/>
        <pc:sldMkLst>
          <pc:docMk/>
          <pc:sldMk cId="3069536178" sldId="978"/>
        </pc:sldMkLst>
        <pc:spChg chg="mod">
          <ac:chgData name="Mayer, Alex" userId="87d249d5-799a-4382-884e-32a10ec3730f" providerId="ADAL" clId="{96D8EA77-4D32-4F65-9076-FF5986B260D8}" dt="2023-07-17T15:04:22.615" v="1494"/>
          <ac:spMkLst>
            <pc:docMk/>
            <pc:sldMk cId="3069536178" sldId="978"/>
            <ac:spMk id="2" creationId="{0102E317-6120-4D16-90E4-DE1AB86692AD}"/>
          </ac:spMkLst>
        </pc:spChg>
      </pc:sldChg>
      <pc:sldChg chg="modSp mod">
        <pc:chgData name="Mayer, Alex" userId="87d249d5-799a-4382-884e-32a10ec3730f" providerId="ADAL" clId="{96D8EA77-4D32-4F65-9076-FF5986B260D8}" dt="2023-07-17T15:04:07.994" v="1493" actId="14734"/>
        <pc:sldMkLst>
          <pc:docMk/>
          <pc:sldMk cId="2495550628" sldId="998"/>
        </pc:sldMkLst>
        <pc:graphicFrameChg chg="mod modGraphic">
          <ac:chgData name="Mayer, Alex" userId="87d249d5-799a-4382-884e-32a10ec3730f" providerId="ADAL" clId="{96D8EA77-4D32-4F65-9076-FF5986B260D8}" dt="2023-07-17T15:04:07.994" v="1493" actId="14734"/>
          <ac:graphicFrameMkLst>
            <pc:docMk/>
            <pc:sldMk cId="2495550628" sldId="998"/>
            <ac:graphicFrameMk id="10" creationId="{00000000-0000-0000-0000-000000000000}"/>
          </ac:graphicFrameMkLst>
        </pc:graphicFrameChg>
      </pc:sldChg>
      <pc:sldChg chg="modSp mod">
        <pc:chgData name="Mayer, Alex" userId="87d249d5-799a-4382-884e-32a10ec3730f" providerId="ADAL" clId="{96D8EA77-4D32-4F65-9076-FF5986B260D8}" dt="2023-07-17T14:35:53.786" v="1035" actId="14100"/>
        <pc:sldMkLst>
          <pc:docMk/>
          <pc:sldMk cId="2626834304" sldId="1014"/>
        </pc:sldMkLst>
        <pc:spChg chg="mod">
          <ac:chgData name="Mayer, Alex" userId="87d249d5-799a-4382-884e-32a10ec3730f" providerId="ADAL" clId="{96D8EA77-4D32-4F65-9076-FF5986B260D8}" dt="2023-07-17T14:35:53.786" v="1035" actId="14100"/>
          <ac:spMkLst>
            <pc:docMk/>
            <pc:sldMk cId="2626834304" sldId="1014"/>
            <ac:spMk id="3" creationId="{00000000-0000-0000-0000-000000000000}"/>
          </ac:spMkLst>
        </pc:spChg>
        <pc:spChg chg="mod">
          <ac:chgData name="Mayer, Alex" userId="87d249d5-799a-4382-884e-32a10ec3730f" providerId="ADAL" clId="{96D8EA77-4D32-4F65-9076-FF5986B260D8}" dt="2023-07-17T14:35:32.885" v="1032" actId="1076"/>
          <ac:spMkLst>
            <pc:docMk/>
            <pc:sldMk cId="2626834304" sldId="1014"/>
            <ac:spMk id="13" creationId="{06D886E1-EB20-D1F2-D2AA-72BC1F188DC7}"/>
          </ac:spMkLst>
        </pc:spChg>
      </pc:sldChg>
      <pc:sldChg chg="modSp mod">
        <pc:chgData name="Mayer, Alex" userId="87d249d5-799a-4382-884e-32a10ec3730f" providerId="ADAL" clId="{96D8EA77-4D32-4F65-9076-FF5986B260D8}" dt="2023-07-17T15:02:54.204" v="1448" actId="13926"/>
        <pc:sldMkLst>
          <pc:docMk/>
          <pc:sldMk cId="4166848665" sldId="1033"/>
        </pc:sldMkLst>
        <pc:spChg chg="mod">
          <ac:chgData name="Mayer, Alex" userId="87d249d5-799a-4382-884e-32a10ec3730f" providerId="ADAL" clId="{96D8EA77-4D32-4F65-9076-FF5986B260D8}" dt="2023-07-17T15:02:54.204" v="1448" actId="13926"/>
          <ac:spMkLst>
            <pc:docMk/>
            <pc:sldMk cId="4166848665" sldId="1033"/>
            <ac:spMk id="2" creationId="{0102E317-6120-4D16-90E4-DE1AB86692AD}"/>
          </ac:spMkLst>
        </pc:spChg>
      </pc:sldChg>
      <pc:sldChg chg="addSp delSp modSp mod">
        <pc:chgData name="Mayer, Alex" userId="87d249d5-799a-4382-884e-32a10ec3730f" providerId="ADAL" clId="{96D8EA77-4D32-4F65-9076-FF5986B260D8}" dt="2023-07-17T14:30:12.876" v="955" actId="14100"/>
        <pc:sldMkLst>
          <pc:docMk/>
          <pc:sldMk cId="1492600504" sldId="1034"/>
        </pc:sldMkLst>
        <pc:spChg chg="del">
          <ac:chgData name="Mayer, Alex" userId="87d249d5-799a-4382-884e-32a10ec3730f" providerId="ADAL" clId="{96D8EA77-4D32-4F65-9076-FF5986B260D8}" dt="2023-07-17T13:40:47.621" v="3" actId="478"/>
          <ac:spMkLst>
            <pc:docMk/>
            <pc:sldMk cId="1492600504" sldId="1034"/>
            <ac:spMk id="3" creationId="{00000000-0000-0000-0000-000000000000}"/>
          </ac:spMkLst>
        </pc:spChg>
        <pc:spChg chg="mod">
          <ac:chgData name="Mayer, Alex" userId="87d249d5-799a-4382-884e-32a10ec3730f" providerId="ADAL" clId="{96D8EA77-4D32-4F65-9076-FF5986B260D8}" dt="2023-07-17T13:46:11.591" v="31"/>
          <ac:spMkLst>
            <pc:docMk/>
            <pc:sldMk cId="1492600504" sldId="1034"/>
            <ac:spMk id="4" creationId="{00000000-0000-0000-0000-000000000000}"/>
          </ac:spMkLst>
        </pc:spChg>
        <pc:spChg chg="mod">
          <ac:chgData name="Mayer, Alex" userId="87d249d5-799a-4382-884e-32a10ec3730f" providerId="ADAL" clId="{96D8EA77-4D32-4F65-9076-FF5986B260D8}" dt="2023-07-17T13:40:44.708" v="2"/>
          <ac:spMkLst>
            <pc:docMk/>
            <pc:sldMk cId="1492600504" sldId="1034"/>
            <ac:spMk id="6" creationId="{37B0826E-3850-C260-1271-AB4E6395231A}"/>
          </ac:spMkLst>
        </pc:spChg>
        <pc:spChg chg="mod">
          <ac:chgData name="Mayer, Alex" userId="87d249d5-799a-4382-884e-32a10ec3730f" providerId="ADAL" clId="{96D8EA77-4D32-4F65-9076-FF5986B260D8}" dt="2023-07-17T13:40:44.708" v="2"/>
          <ac:spMkLst>
            <pc:docMk/>
            <pc:sldMk cId="1492600504" sldId="1034"/>
            <ac:spMk id="7" creationId="{D35BBD9C-B175-AD28-020C-67810EC5CDFD}"/>
          </ac:spMkLst>
        </pc:spChg>
        <pc:spChg chg="mod">
          <ac:chgData name="Mayer, Alex" userId="87d249d5-799a-4382-884e-32a10ec3730f" providerId="ADAL" clId="{96D8EA77-4D32-4F65-9076-FF5986B260D8}" dt="2023-07-17T13:40:44.708" v="2"/>
          <ac:spMkLst>
            <pc:docMk/>
            <pc:sldMk cId="1492600504" sldId="1034"/>
            <ac:spMk id="8" creationId="{E53A06C7-BBBF-E08A-20A6-E5ADCE8AAACB}"/>
          </ac:spMkLst>
        </pc:spChg>
        <pc:spChg chg="mod">
          <ac:chgData name="Mayer, Alex" userId="87d249d5-799a-4382-884e-32a10ec3730f" providerId="ADAL" clId="{96D8EA77-4D32-4F65-9076-FF5986B260D8}" dt="2023-07-17T13:40:44.708" v="2"/>
          <ac:spMkLst>
            <pc:docMk/>
            <pc:sldMk cId="1492600504" sldId="1034"/>
            <ac:spMk id="9" creationId="{386647D1-A44F-FA38-E307-10E9AD9E0AD8}"/>
          </ac:spMkLst>
        </pc:spChg>
        <pc:spChg chg="mod">
          <ac:chgData name="Mayer, Alex" userId="87d249d5-799a-4382-884e-32a10ec3730f" providerId="ADAL" clId="{96D8EA77-4D32-4F65-9076-FF5986B260D8}" dt="2023-07-17T13:40:44.708" v="2"/>
          <ac:spMkLst>
            <pc:docMk/>
            <pc:sldMk cId="1492600504" sldId="1034"/>
            <ac:spMk id="10" creationId="{BD1D8CD3-1558-4100-757E-FC6DEA33E1B8}"/>
          </ac:spMkLst>
        </pc:spChg>
        <pc:spChg chg="add mod">
          <ac:chgData name="Mayer, Alex" userId="87d249d5-799a-4382-884e-32a10ec3730f" providerId="ADAL" clId="{96D8EA77-4D32-4F65-9076-FF5986B260D8}" dt="2023-07-17T14:28:45.011" v="940" actId="14100"/>
          <ac:spMkLst>
            <pc:docMk/>
            <pc:sldMk cId="1492600504" sldId="1034"/>
            <ac:spMk id="11" creationId="{71F762B5-34DD-C5D3-26E6-7885608D21A0}"/>
          </ac:spMkLst>
        </pc:spChg>
        <pc:spChg chg="add mod ord">
          <ac:chgData name="Mayer, Alex" userId="87d249d5-799a-4382-884e-32a10ec3730f" providerId="ADAL" clId="{96D8EA77-4D32-4F65-9076-FF5986B260D8}" dt="2023-07-17T14:28:42.310" v="939" actId="14100"/>
          <ac:spMkLst>
            <pc:docMk/>
            <pc:sldMk cId="1492600504" sldId="1034"/>
            <ac:spMk id="12" creationId="{34EE2808-10B7-F4E7-3F76-8735E1319BE8}"/>
          </ac:spMkLst>
        </pc:spChg>
        <pc:spChg chg="del mod">
          <ac:chgData name="Mayer, Alex" userId="87d249d5-799a-4382-884e-32a10ec3730f" providerId="ADAL" clId="{96D8EA77-4D32-4F65-9076-FF5986B260D8}" dt="2023-07-17T13:40:44.042" v="1" actId="478"/>
          <ac:spMkLst>
            <pc:docMk/>
            <pc:sldMk cId="1492600504" sldId="1034"/>
            <ac:spMk id="13" creationId="{06D886E1-EB20-D1F2-D2AA-72BC1F188DC7}"/>
          </ac:spMkLst>
        </pc:spChg>
        <pc:spChg chg="add mod">
          <ac:chgData name="Mayer, Alex" userId="87d249d5-799a-4382-884e-32a10ec3730f" providerId="ADAL" clId="{96D8EA77-4D32-4F65-9076-FF5986B260D8}" dt="2023-07-17T14:28:39.553" v="938" actId="14100"/>
          <ac:spMkLst>
            <pc:docMk/>
            <pc:sldMk cId="1492600504" sldId="1034"/>
            <ac:spMk id="14" creationId="{54F4A2A8-AFCE-2D21-082E-D809F8A798B5}"/>
          </ac:spMkLst>
        </pc:spChg>
        <pc:spChg chg="add mod">
          <ac:chgData name="Mayer, Alex" userId="87d249d5-799a-4382-884e-32a10ec3730f" providerId="ADAL" clId="{96D8EA77-4D32-4F65-9076-FF5986B260D8}" dt="2023-07-17T14:28:47.759" v="941" actId="14100"/>
          <ac:spMkLst>
            <pc:docMk/>
            <pc:sldMk cId="1492600504" sldId="1034"/>
            <ac:spMk id="15" creationId="{FCF03692-684E-27E6-273B-07B2434300B5}"/>
          </ac:spMkLst>
        </pc:spChg>
        <pc:spChg chg="add del mod">
          <ac:chgData name="Mayer, Alex" userId="87d249d5-799a-4382-884e-32a10ec3730f" providerId="ADAL" clId="{96D8EA77-4D32-4F65-9076-FF5986B260D8}" dt="2023-07-17T13:40:50.720" v="4" actId="478"/>
          <ac:spMkLst>
            <pc:docMk/>
            <pc:sldMk cId="1492600504" sldId="1034"/>
            <ac:spMk id="17" creationId="{6A273CBD-9F2B-7B85-139F-D0F0461F2FBD}"/>
          </ac:spMkLst>
        </pc:spChg>
        <pc:spChg chg="add del mod">
          <ac:chgData name="Mayer, Alex" userId="87d249d5-799a-4382-884e-32a10ec3730f" providerId="ADAL" clId="{96D8EA77-4D32-4F65-9076-FF5986B260D8}" dt="2023-07-17T13:42:13.075" v="14"/>
          <ac:spMkLst>
            <pc:docMk/>
            <pc:sldMk cId="1492600504" sldId="1034"/>
            <ac:spMk id="18" creationId="{DD3D9036-4C2F-CFE8-C770-F28ED84B999C}"/>
          </ac:spMkLst>
        </pc:spChg>
        <pc:spChg chg="add del">
          <ac:chgData name="Mayer, Alex" userId="87d249d5-799a-4382-884e-32a10ec3730f" providerId="ADAL" clId="{96D8EA77-4D32-4F65-9076-FF5986B260D8}" dt="2023-07-17T13:46:42.401" v="35" actId="22"/>
          <ac:spMkLst>
            <pc:docMk/>
            <pc:sldMk cId="1492600504" sldId="1034"/>
            <ac:spMk id="29" creationId="{4092D13F-516D-79BF-5069-41F8E4357888}"/>
          </ac:spMkLst>
        </pc:spChg>
        <pc:spChg chg="add mod">
          <ac:chgData name="Mayer, Alex" userId="87d249d5-799a-4382-884e-32a10ec3730f" providerId="ADAL" clId="{96D8EA77-4D32-4F65-9076-FF5986B260D8}" dt="2023-07-17T14:28:54.005" v="944" actId="20577"/>
          <ac:spMkLst>
            <pc:docMk/>
            <pc:sldMk cId="1492600504" sldId="1034"/>
            <ac:spMk id="30" creationId="{D7A6F051-43B9-7329-386A-78E4C6911228}"/>
          </ac:spMkLst>
        </pc:spChg>
        <pc:spChg chg="add mod ord">
          <ac:chgData name="Mayer, Alex" userId="87d249d5-799a-4382-884e-32a10ec3730f" providerId="ADAL" clId="{96D8EA77-4D32-4F65-9076-FF5986B260D8}" dt="2023-07-17T14:30:12.876" v="955" actId="14100"/>
          <ac:spMkLst>
            <pc:docMk/>
            <pc:sldMk cId="1492600504" sldId="1034"/>
            <ac:spMk id="31" creationId="{4915B07A-8209-2F49-994A-134985D8DC8A}"/>
          </ac:spMkLst>
        </pc:spChg>
        <pc:spChg chg="add mod ord">
          <ac:chgData name="Mayer, Alex" userId="87d249d5-799a-4382-884e-32a10ec3730f" providerId="ADAL" clId="{96D8EA77-4D32-4F65-9076-FF5986B260D8}" dt="2023-07-17T13:56:26.696" v="209" actId="207"/>
          <ac:spMkLst>
            <pc:docMk/>
            <pc:sldMk cId="1492600504" sldId="1034"/>
            <ac:spMk id="32" creationId="{7B9441A4-46C6-C523-9D9E-2AE60C56452C}"/>
          </ac:spMkLst>
        </pc:spChg>
        <pc:grpChg chg="add mod">
          <ac:chgData name="Mayer, Alex" userId="87d249d5-799a-4382-884e-32a10ec3730f" providerId="ADAL" clId="{96D8EA77-4D32-4F65-9076-FF5986B260D8}" dt="2023-07-17T13:46:25.235" v="33" actId="1076"/>
          <ac:grpSpMkLst>
            <pc:docMk/>
            <pc:sldMk cId="1492600504" sldId="1034"/>
            <ac:grpSpMk id="2" creationId="{879ADE29-717C-AF16-BA75-7510351ED2D7}"/>
          </ac:grpSpMkLst>
        </pc:grpChg>
        <pc:graphicFrameChg chg="mod">
          <ac:chgData name="Mayer, Alex" userId="87d249d5-799a-4382-884e-32a10ec3730f" providerId="ADAL" clId="{96D8EA77-4D32-4F65-9076-FF5986B260D8}" dt="2023-07-17T14:29:46.383" v="954"/>
          <ac:graphicFrameMkLst>
            <pc:docMk/>
            <pc:sldMk cId="1492600504" sldId="1034"/>
            <ac:graphicFrameMk id="5" creationId="{9B944C29-8292-0970-60FB-EEBE9FFA53BA}"/>
          </ac:graphicFrameMkLst>
        </pc:graphicFrameChg>
        <pc:cxnChg chg="add mod">
          <ac:chgData name="Mayer, Alex" userId="87d249d5-799a-4382-884e-32a10ec3730f" providerId="ADAL" clId="{96D8EA77-4D32-4F65-9076-FF5986B260D8}" dt="2023-07-17T13:46:25.235" v="33" actId="1076"/>
          <ac:cxnSpMkLst>
            <pc:docMk/>
            <pc:sldMk cId="1492600504" sldId="1034"/>
            <ac:cxnSpMk id="20" creationId="{960CCD7F-B510-C00A-ED1F-FF0B8B53E3EC}"/>
          </ac:cxnSpMkLst>
        </pc:cxnChg>
        <pc:cxnChg chg="add del">
          <ac:chgData name="Mayer, Alex" userId="87d249d5-799a-4382-884e-32a10ec3730f" providerId="ADAL" clId="{96D8EA77-4D32-4F65-9076-FF5986B260D8}" dt="2023-07-17T13:43:54.184" v="18" actId="478"/>
          <ac:cxnSpMkLst>
            <pc:docMk/>
            <pc:sldMk cId="1492600504" sldId="1034"/>
            <ac:cxnSpMk id="22" creationId="{39425F5E-2638-8EBC-FD6F-B2E87D717746}"/>
          </ac:cxnSpMkLst>
        </pc:cxnChg>
        <pc:cxnChg chg="add mod">
          <ac:chgData name="Mayer, Alex" userId="87d249d5-799a-4382-884e-32a10ec3730f" providerId="ADAL" clId="{96D8EA77-4D32-4F65-9076-FF5986B260D8}" dt="2023-07-17T13:46:25.235" v="33" actId="1076"/>
          <ac:cxnSpMkLst>
            <pc:docMk/>
            <pc:sldMk cId="1492600504" sldId="1034"/>
            <ac:cxnSpMk id="25" creationId="{DA1E796E-59CC-8282-C730-523ACDE0EED2}"/>
          </ac:cxnSpMkLst>
        </pc:cxnChg>
      </pc:sldChg>
      <pc:sldChg chg="modSp mod">
        <pc:chgData name="Mayer, Alex" userId="87d249d5-799a-4382-884e-32a10ec3730f" providerId="ADAL" clId="{96D8EA77-4D32-4F65-9076-FF5986B260D8}" dt="2023-07-17T14:37:11.721" v="1044" actId="14100"/>
        <pc:sldMkLst>
          <pc:docMk/>
          <pc:sldMk cId="2644613443" sldId="3832"/>
        </pc:sldMkLst>
        <pc:spChg chg="mod">
          <ac:chgData name="Mayer, Alex" userId="87d249d5-799a-4382-884e-32a10ec3730f" providerId="ADAL" clId="{96D8EA77-4D32-4F65-9076-FF5986B260D8}" dt="2023-07-17T14:37:11.721" v="1044" actId="14100"/>
          <ac:spMkLst>
            <pc:docMk/>
            <pc:sldMk cId="2644613443" sldId="3832"/>
            <ac:spMk id="2" creationId="{B57F25D1-6C64-4513-8D42-3E8DC134E069}"/>
          </ac:spMkLst>
        </pc:spChg>
        <pc:spChg chg="mod">
          <ac:chgData name="Mayer, Alex" userId="87d249d5-799a-4382-884e-32a10ec3730f" providerId="ADAL" clId="{96D8EA77-4D32-4F65-9076-FF5986B260D8}" dt="2023-07-17T14:37:03.184" v="1043" actId="1076"/>
          <ac:spMkLst>
            <pc:docMk/>
            <pc:sldMk cId="2644613443" sldId="3832"/>
            <ac:spMk id="3" creationId="{E0DE9755-2CD0-59AF-0B1B-CAEA7E5CE78E}"/>
          </ac:spMkLst>
        </pc:spChg>
        <pc:spChg chg="mod">
          <ac:chgData name="Mayer, Alex" userId="87d249d5-799a-4382-884e-32a10ec3730f" providerId="ADAL" clId="{96D8EA77-4D32-4F65-9076-FF5986B260D8}" dt="2023-07-17T14:36:49.340" v="1042" actId="255"/>
          <ac:spMkLst>
            <pc:docMk/>
            <pc:sldMk cId="2644613443" sldId="3832"/>
            <ac:spMk id="4" creationId="{33905447-98A7-BE99-8A50-C83E28D06751}"/>
          </ac:spMkLst>
        </pc:spChg>
        <pc:spChg chg="mod">
          <ac:chgData name="Mayer, Alex" userId="87d249d5-799a-4382-884e-32a10ec3730f" providerId="ADAL" clId="{96D8EA77-4D32-4F65-9076-FF5986B260D8}" dt="2023-07-17T14:37:03.184" v="1043" actId="1076"/>
          <ac:spMkLst>
            <pc:docMk/>
            <pc:sldMk cId="2644613443" sldId="3832"/>
            <ac:spMk id="6" creationId="{6594A789-7953-3BDE-FAD2-EF4BAB1F239F}"/>
          </ac:spMkLst>
        </pc:spChg>
        <pc:spChg chg="mod">
          <ac:chgData name="Mayer, Alex" userId="87d249d5-799a-4382-884e-32a10ec3730f" providerId="ADAL" clId="{96D8EA77-4D32-4F65-9076-FF5986B260D8}" dt="2023-07-17T14:37:03.184" v="1043" actId="1076"/>
          <ac:spMkLst>
            <pc:docMk/>
            <pc:sldMk cId="2644613443" sldId="3832"/>
            <ac:spMk id="7" creationId="{141C89F7-F844-E643-DD24-48EFCAC241D2}"/>
          </ac:spMkLst>
        </pc:spChg>
        <pc:spChg chg="mod">
          <ac:chgData name="Mayer, Alex" userId="87d249d5-799a-4382-884e-32a10ec3730f" providerId="ADAL" clId="{96D8EA77-4D32-4F65-9076-FF5986B260D8}" dt="2023-07-17T14:37:03.184" v="1043" actId="1076"/>
          <ac:spMkLst>
            <pc:docMk/>
            <pc:sldMk cId="2644613443" sldId="3832"/>
            <ac:spMk id="8" creationId="{9681EA5E-48DF-9CB6-DFA3-8027CF8FC118}"/>
          </ac:spMkLst>
        </pc:spChg>
        <pc:spChg chg="mod">
          <ac:chgData name="Mayer, Alex" userId="87d249d5-799a-4382-884e-32a10ec3730f" providerId="ADAL" clId="{96D8EA77-4D32-4F65-9076-FF5986B260D8}" dt="2023-07-17T14:37:03.184" v="1043" actId="1076"/>
          <ac:spMkLst>
            <pc:docMk/>
            <pc:sldMk cId="2644613443" sldId="3832"/>
            <ac:spMk id="9" creationId="{2F7E64E3-B406-0F89-218E-5248A4FB16A7}"/>
          </ac:spMkLst>
        </pc:spChg>
        <pc:spChg chg="mod">
          <ac:chgData name="Mayer, Alex" userId="87d249d5-799a-4382-884e-32a10ec3730f" providerId="ADAL" clId="{96D8EA77-4D32-4F65-9076-FF5986B260D8}" dt="2023-07-17T14:37:03.184" v="1043" actId="1076"/>
          <ac:spMkLst>
            <pc:docMk/>
            <pc:sldMk cId="2644613443" sldId="3832"/>
            <ac:spMk id="10" creationId="{D7F7858A-53FF-F17B-CC4D-C51A8F2D482C}"/>
          </ac:spMkLst>
        </pc:spChg>
        <pc:spChg chg="mod">
          <ac:chgData name="Mayer, Alex" userId="87d249d5-799a-4382-884e-32a10ec3730f" providerId="ADAL" clId="{96D8EA77-4D32-4F65-9076-FF5986B260D8}" dt="2023-07-17T14:37:03.184" v="1043" actId="1076"/>
          <ac:spMkLst>
            <pc:docMk/>
            <pc:sldMk cId="2644613443" sldId="3832"/>
            <ac:spMk id="11" creationId="{6F30766E-D914-0489-BFB8-0870430E097A}"/>
          </ac:spMkLst>
        </pc:spChg>
        <pc:spChg chg="mod">
          <ac:chgData name="Mayer, Alex" userId="87d249d5-799a-4382-884e-32a10ec3730f" providerId="ADAL" clId="{96D8EA77-4D32-4F65-9076-FF5986B260D8}" dt="2023-07-17T14:37:03.184" v="1043" actId="1076"/>
          <ac:spMkLst>
            <pc:docMk/>
            <pc:sldMk cId="2644613443" sldId="3832"/>
            <ac:spMk id="12" creationId="{9D6522EB-EFA0-D37F-E58E-526909DBD3CD}"/>
          </ac:spMkLst>
        </pc:spChg>
        <pc:spChg chg="mod">
          <ac:chgData name="Mayer, Alex" userId="87d249d5-799a-4382-884e-32a10ec3730f" providerId="ADAL" clId="{96D8EA77-4D32-4F65-9076-FF5986B260D8}" dt="2023-07-17T14:37:03.184" v="1043" actId="1076"/>
          <ac:spMkLst>
            <pc:docMk/>
            <pc:sldMk cId="2644613443" sldId="3832"/>
            <ac:spMk id="13" creationId="{F0B4538E-F64C-BD10-EA3D-4C2589533ADC}"/>
          </ac:spMkLst>
        </pc:spChg>
        <pc:spChg chg="mod">
          <ac:chgData name="Mayer, Alex" userId="87d249d5-799a-4382-884e-32a10ec3730f" providerId="ADAL" clId="{96D8EA77-4D32-4F65-9076-FF5986B260D8}" dt="2023-07-17T14:37:03.184" v="1043" actId="1076"/>
          <ac:spMkLst>
            <pc:docMk/>
            <pc:sldMk cId="2644613443" sldId="3832"/>
            <ac:spMk id="14" creationId="{D39126FC-3E3D-5216-B260-8A09F3B1D89A}"/>
          </ac:spMkLst>
        </pc:spChg>
        <pc:spChg chg="mod">
          <ac:chgData name="Mayer, Alex" userId="87d249d5-799a-4382-884e-32a10ec3730f" providerId="ADAL" clId="{96D8EA77-4D32-4F65-9076-FF5986B260D8}" dt="2023-07-17T14:37:03.184" v="1043" actId="1076"/>
          <ac:spMkLst>
            <pc:docMk/>
            <pc:sldMk cId="2644613443" sldId="3832"/>
            <ac:spMk id="15" creationId="{FA361981-304B-8F01-EFE6-BC10CFA8CEE0}"/>
          </ac:spMkLst>
        </pc:spChg>
        <pc:spChg chg="mod">
          <ac:chgData name="Mayer, Alex" userId="87d249d5-799a-4382-884e-32a10ec3730f" providerId="ADAL" clId="{96D8EA77-4D32-4F65-9076-FF5986B260D8}" dt="2023-07-17T14:37:03.184" v="1043" actId="1076"/>
          <ac:spMkLst>
            <pc:docMk/>
            <pc:sldMk cId="2644613443" sldId="3832"/>
            <ac:spMk id="16" creationId="{EAA554EF-304F-AA64-020A-24D0356CCBBD}"/>
          </ac:spMkLst>
        </pc:spChg>
        <pc:spChg chg="mod">
          <ac:chgData name="Mayer, Alex" userId="87d249d5-799a-4382-884e-32a10ec3730f" providerId="ADAL" clId="{96D8EA77-4D32-4F65-9076-FF5986B260D8}" dt="2023-07-17T14:37:03.184" v="1043" actId="1076"/>
          <ac:spMkLst>
            <pc:docMk/>
            <pc:sldMk cId="2644613443" sldId="3832"/>
            <ac:spMk id="17" creationId="{3029DBAE-6E5C-621F-9A7A-5EF16896C774}"/>
          </ac:spMkLst>
        </pc:spChg>
        <pc:spChg chg="mod">
          <ac:chgData name="Mayer, Alex" userId="87d249d5-799a-4382-884e-32a10ec3730f" providerId="ADAL" clId="{96D8EA77-4D32-4F65-9076-FF5986B260D8}" dt="2023-07-17T14:37:03.184" v="1043" actId="1076"/>
          <ac:spMkLst>
            <pc:docMk/>
            <pc:sldMk cId="2644613443" sldId="3832"/>
            <ac:spMk id="18" creationId="{CDD8512C-1805-BDCA-A3F3-4DC7A1C95883}"/>
          </ac:spMkLst>
        </pc:spChg>
        <pc:picChg chg="mod">
          <ac:chgData name="Mayer, Alex" userId="87d249d5-799a-4382-884e-32a10ec3730f" providerId="ADAL" clId="{96D8EA77-4D32-4F65-9076-FF5986B260D8}" dt="2023-07-17T14:37:03.184" v="1043" actId="1076"/>
          <ac:picMkLst>
            <pc:docMk/>
            <pc:sldMk cId="2644613443" sldId="3832"/>
            <ac:picMk id="5" creationId="{F4E8FA0B-D6DE-8B71-8748-35C587BBC3BC}"/>
          </ac:picMkLst>
        </pc:picChg>
      </pc:sldChg>
      <pc:sldChg chg="modSp mod">
        <pc:chgData name="Mayer, Alex" userId="87d249d5-799a-4382-884e-32a10ec3730f" providerId="ADAL" clId="{96D8EA77-4D32-4F65-9076-FF5986B260D8}" dt="2023-07-17T14:46:16.990" v="1120" actId="1076"/>
        <pc:sldMkLst>
          <pc:docMk/>
          <pc:sldMk cId="312287346" sldId="3835"/>
        </pc:sldMkLst>
        <pc:spChg chg="mod">
          <ac:chgData name="Mayer, Alex" userId="87d249d5-799a-4382-884e-32a10ec3730f" providerId="ADAL" clId="{96D8EA77-4D32-4F65-9076-FF5986B260D8}" dt="2023-07-17T14:37:22.365" v="1045" actId="14100"/>
          <ac:spMkLst>
            <pc:docMk/>
            <pc:sldMk cId="312287346" sldId="3835"/>
            <ac:spMk id="2" creationId="{B57F25D1-6C64-4513-8D42-3E8DC134E069}"/>
          </ac:spMkLst>
        </pc:spChg>
        <pc:graphicFrameChg chg="mod modGraphic">
          <ac:chgData name="Mayer, Alex" userId="87d249d5-799a-4382-884e-32a10ec3730f" providerId="ADAL" clId="{96D8EA77-4D32-4F65-9076-FF5986B260D8}" dt="2023-07-17T14:45:58.445" v="1115" actId="113"/>
          <ac:graphicFrameMkLst>
            <pc:docMk/>
            <pc:sldMk cId="312287346" sldId="3835"/>
            <ac:graphicFrameMk id="10" creationId="{9FC3267D-4B80-4847-9ABD-5D678B8CAE9D}"/>
          </ac:graphicFrameMkLst>
        </pc:graphicFrameChg>
        <pc:graphicFrameChg chg="mod modGraphic">
          <ac:chgData name="Mayer, Alex" userId="87d249d5-799a-4382-884e-32a10ec3730f" providerId="ADAL" clId="{96D8EA77-4D32-4F65-9076-FF5986B260D8}" dt="2023-07-17T14:46:12.591" v="1119" actId="1076"/>
          <ac:graphicFrameMkLst>
            <pc:docMk/>
            <pc:sldMk cId="312287346" sldId="3835"/>
            <ac:graphicFrameMk id="13" creationId="{21DD6206-E29C-064E-994F-0C3865FBE459}"/>
          </ac:graphicFrameMkLst>
        </pc:graphicFrameChg>
        <pc:picChg chg="mod">
          <ac:chgData name="Mayer, Alex" userId="87d249d5-799a-4382-884e-32a10ec3730f" providerId="ADAL" clId="{96D8EA77-4D32-4F65-9076-FF5986B260D8}" dt="2023-07-17T14:46:16.990" v="1120" actId="1076"/>
          <ac:picMkLst>
            <pc:docMk/>
            <pc:sldMk cId="312287346" sldId="3835"/>
            <ac:picMk id="8" creationId="{C543B9ED-4CC8-3A53-86BA-B78FE6B3F0F7}"/>
          </ac:picMkLst>
        </pc:picChg>
      </pc:sldChg>
      <pc:sldChg chg="modSp mod">
        <pc:chgData name="Mayer, Alex" userId="87d249d5-799a-4382-884e-32a10ec3730f" providerId="ADAL" clId="{96D8EA77-4D32-4F65-9076-FF5986B260D8}" dt="2023-07-17T14:45:51.635" v="1114" actId="1076"/>
        <pc:sldMkLst>
          <pc:docMk/>
          <pc:sldMk cId="2870160459" sldId="3864"/>
        </pc:sldMkLst>
        <pc:spChg chg="mod">
          <ac:chgData name="Mayer, Alex" userId="87d249d5-799a-4382-884e-32a10ec3730f" providerId="ADAL" clId="{96D8EA77-4D32-4F65-9076-FF5986B260D8}" dt="2023-07-17T14:40:30.934" v="1080" actId="14100"/>
          <ac:spMkLst>
            <pc:docMk/>
            <pc:sldMk cId="2870160459" sldId="3864"/>
            <ac:spMk id="2" creationId="{B57F25D1-6C64-4513-8D42-3E8DC134E069}"/>
          </ac:spMkLst>
        </pc:spChg>
        <pc:graphicFrameChg chg="mod modGraphic">
          <ac:chgData name="Mayer, Alex" userId="87d249d5-799a-4382-884e-32a10ec3730f" providerId="ADAL" clId="{96D8EA77-4D32-4F65-9076-FF5986B260D8}" dt="2023-07-17T14:45:31.946" v="1112" actId="113"/>
          <ac:graphicFrameMkLst>
            <pc:docMk/>
            <pc:sldMk cId="2870160459" sldId="3864"/>
            <ac:graphicFrameMk id="10" creationId="{9FC3267D-4B80-4847-9ABD-5D678B8CAE9D}"/>
          </ac:graphicFrameMkLst>
        </pc:graphicFrameChg>
        <pc:graphicFrameChg chg="mod modGraphic">
          <ac:chgData name="Mayer, Alex" userId="87d249d5-799a-4382-884e-32a10ec3730f" providerId="ADAL" clId="{96D8EA77-4D32-4F65-9076-FF5986B260D8}" dt="2023-07-17T14:45:51.635" v="1114" actId="1076"/>
          <ac:graphicFrameMkLst>
            <pc:docMk/>
            <pc:sldMk cId="2870160459" sldId="3864"/>
            <ac:graphicFrameMk id="13" creationId="{21DD6206-E29C-064E-994F-0C3865FBE459}"/>
          </ac:graphicFrameMkLst>
        </pc:graphicFrameChg>
        <pc:picChg chg="mod">
          <ac:chgData name="Mayer, Alex" userId="87d249d5-799a-4382-884e-32a10ec3730f" providerId="ADAL" clId="{96D8EA77-4D32-4F65-9076-FF5986B260D8}" dt="2023-07-17T14:45:51.635" v="1114" actId="1076"/>
          <ac:picMkLst>
            <pc:docMk/>
            <pc:sldMk cId="2870160459" sldId="3864"/>
            <ac:picMk id="8" creationId="{C543B9ED-4CC8-3A53-86BA-B78FE6B3F0F7}"/>
          </ac:picMkLst>
        </pc:picChg>
      </pc:sldChg>
      <pc:sldChg chg="modSp mod">
        <pc:chgData name="Mayer, Alex" userId="87d249d5-799a-4382-884e-32a10ec3730f" providerId="ADAL" clId="{96D8EA77-4D32-4F65-9076-FF5986B260D8}" dt="2023-07-17T14:51:56.177" v="1169" actId="1076"/>
        <pc:sldMkLst>
          <pc:docMk/>
          <pc:sldMk cId="1445941920" sldId="3865"/>
        </pc:sldMkLst>
        <pc:spChg chg="mod">
          <ac:chgData name="Mayer, Alex" userId="87d249d5-799a-4382-884e-32a10ec3730f" providerId="ADAL" clId="{96D8EA77-4D32-4F65-9076-FF5986B260D8}" dt="2023-07-17T14:50:11.528" v="1154" actId="1076"/>
          <ac:spMkLst>
            <pc:docMk/>
            <pc:sldMk cId="1445941920" sldId="3865"/>
            <ac:spMk id="2" creationId="{B57F25D1-6C64-4513-8D42-3E8DC134E069}"/>
          </ac:spMkLst>
        </pc:spChg>
        <pc:spChg chg="mod">
          <ac:chgData name="Mayer, Alex" userId="87d249d5-799a-4382-884e-32a10ec3730f" providerId="ADAL" clId="{96D8EA77-4D32-4F65-9076-FF5986B260D8}" dt="2023-07-17T14:51:56.177" v="1169" actId="1076"/>
          <ac:spMkLst>
            <pc:docMk/>
            <pc:sldMk cId="1445941920" sldId="3865"/>
            <ac:spMk id="5" creationId="{8CF98829-867B-394E-B2D5-09E3BA66D7D7}"/>
          </ac:spMkLst>
        </pc:spChg>
        <pc:spChg chg="mod">
          <ac:chgData name="Mayer, Alex" userId="87d249d5-799a-4382-884e-32a10ec3730f" providerId="ADAL" clId="{96D8EA77-4D32-4F65-9076-FF5986B260D8}" dt="2023-07-17T14:51:56.177" v="1169" actId="1076"/>
          <ac:spMkLst>
            <pc:docMk/>
            <pc:sldMk cId="1445941920" sldId="3865"/>
            <ac:spMk id="32" creationId="{72148C37-6168-F34E-9459-E8146FB54E56}"/>
          </ac:spMkLst>
        </pc:spChg>
        <pc:picChg chg="mod">
          <ac:chgData name="Mayer, Alex" userId="87d249d5-799a-4382-884e-32a10ec3730f" providerId="ADAL" clId="{96D8EA77-4D32-4F65-9076-FF5986B260D8}" dt="2023-07-17T14:51:56.177" v="1169" actId="1076"/>
          <ac:picMkLst>
            <pc:docMk/>
            <pc:sldMk cId="1445941920" sldId="3865"/>
            <ac:picMk id="29" creationId="{46260EAA-1D36-FE43-94B1-A1F9D458CE33}"/>
          </ac:picMkLst>
        </pc:picChg>
      </pc:sldChg>
      <pc:sldChg chg="modSp mod">
        <pc:chgData name="Mayer, Alex" userId="87d249d5-799a-4382-884e-32a10ec3730f" providerId="ADAL" clId="{96D8EA77-4D32-4F65-9076-FF5986B260D8}" dt="2023-07-17T14:53:56.757" v="1189" actId="255"/>
        <pc:sldMkLst>
          <pc:docMk/>
          <pc:sldMk cId="3867935589" sldId="3870"/>
        </pc:sldMkLst>
        <pc:spChg chg="mod">
          <ac:chgData name="Mayer, Alex" userId="87d249d5-799a-4382-884e-32a10ec3730f" providerId="ADAL" clId="{96D8EA77-4D32-4F65-9076-FF5986B260D8}" dt="2023-07-17T14:52:47.658" v="1177" actId="14100"/>
          <ac:spMkLst>
            <pc:docMk/>
            <pc:sldMk cId="3867935589" sldId="3870"/>
            <ac:spMk id="5" creationId="{00D0F16B-D2FA-6931-25B2-17C51B8D0555}"/>
          </ac:spMkLst>
        </pc:spChg>
        <pc:spChg chg="mod">
          <ac:chgData name="Mayer, Alex" userId="87d249d5-799a-4382-884e-32a10ec3730f" providerId="ADAL" clId="{96D8EA77-4D32-4F65-9076-FF5986B260D8}" dt="2023-07-17T14:53:56.757" v="1189" actId="255"/>
          <ac:spMkLst>
            <pc:docMk/>
            <pc:sldMk cId="3867935589" sldId="3870"/>
            <ac:spMk id="16" creationId="{3AD599A3-9EAA-1EC0-0F19-0E841C0086EC}"/>
          </ac:spMkLst>
        </pc:spChg>
        <pc:graphicFrameChg chg="mod modGraphic">
          <ac:chgData name="Mayer, Alex" userId="87d249d5-799a-4382-884e-32a10ec3730f" providerId="ADAL" clId="{96D8EA77-4D32-4F65-9076-FF5986B260D8}" dt="2023-07-17T14:52:37.054" v="1175" actId="14100"/>
          <ac:graphicFrameMkLst>
            <pc:docMk/>
            <pc:sldMk cId="3867935589" sldId="3870"/>
            <ac:graphicFrameMk id="9" creationId="{438D04F5-24A0-15C7-6B0B-CB47B3821A4A}"/>
          </ac:graphicFrameMkLst>
        </pc:graphicFrameChg>
        <pc:graphicFrameChg chg="mod modGraphic">
          <ac:chgData name="Mayer, Alex" userId="87d249d5-799a-4382-884e-32a10ec3730f" providerId="ADAL" clId="{96D8EA77-4D32-4F65-9076-FF5986B260D8}" dt="2023-07-17T14:52:55.034" v="1179" actId="14100"/>
          <ac:graphicFrameMkLst>
            <pc:docMk/>
            <pc:sldMk cId="3867935589" sldId="3870"/>
            <ac:graphicFrameMk id="10" creationId="{46F5FA3D-EF48-C50C-CC1C-5E6C1B8EC93E}"/>
          </ac:graphicFrameMkLst>
        </pc:graphicFrameChg>
        <pc:cxnChg chg="mod">
          <ac:chgData name="Mayer, Alex" userId="87d249d5-799a-4382-884e-32a10ec3730f" providerId="ADAL" clId="{96D8EA77-4D32-4F65-9076-FF5986B260D8}" dt="2023-07-17T14:53:03.130" v="1180" actId="1076"/>
          <ac:cxnSpMkLst>
            <pc:docMk/>
            <pc:sldMk cId="3867935589" sldId="3870"/>
            <ac:cxnSpMk id="6" creationId="{FFF95D55-FE92-843E-043E-59B435169CF6}"/>
          </ac:cxnSpMkLst>
        </pc:cxnChg>
        <pc:cxnChg chg="mod">
          <ac:chgData name="Mayer, Alex" userId="87d249d5-799a-4382-884e-32a10ec3730f" providerId="ADAL" clId="{96D8EA77-4D32-4F65-9076-FF5986B260D8}" dt="2023-07-17T14:53:13.159" v="1181" actId="1076"/>
          <ac:cxnSpMkLst>
            <pc:docMk/>
            <pc:sldMk cId="3867935589" sldId="3870"/>
            <ac:cxnSpMk id="8" creationId="{0F8E905E-A698-8205-4A83-75CA67D133AA}"/>
          </ac:cxnSpMkLst>
        </pc:cxnChg>
      </pc:sldChg>
      <pc:sldChg chg="modSp mod">
        <pc:chgData name="Mayer, Alex" userId="87d249d5-799a-4382-884e-32a10ec3730f" providerId="ADAL" clId="{96D8EA77-4D32-4F65-9076-FF5986B260D8}" dt="2023-07-17T14:57:45.338" v="1225" actId="12"/>
        <pc:sldMkLst>
          <pc:docMk/>
          <pc:sldMk cId="850465634" sldId="3888"/>
        </pc:sldMkLst>
        <pc:spChg chg="mod">
          <ac:chgData name="Mayer, Alex" userId="87d249d5-799a-4382-884e-32a10ec3730f" providerId="ADAL" clId="{96D8EA77-4D32-4F65-9076-FF5986B260D8}" dt="2023-07-17T14:57:45.338" v="1225" actId="12"/>
          <ac:spMkLst>
            <pc:docMk/>
            <pc:sldMk cId="850465634" sldId="3888"/>
            <ac:spMk id="16" creationId="{3AD599A3-9EAA-1EC0-0F19-0E841C0086EC}"/>
          </ac:spMkLst>
        </pc:spChg>
      </pc:sldChg>
      <pc:sldChg chg="modSp del mod">
        <pc:chgData name="Mayer, Alex" userId="87d249d5-799a-4382-884e-32a10ec3730f" providerId="ADAL" clId="{96D8EA77-4D32-4F65-9076-FF5986B260D8}" dt="2023-07-17T14:49:52.042" v="1152" actId="47"/>
        <pc:sldMkLst>
          <pc:docMk/>
          <pc:sldMk cId="2455425574" sldId="3889"/>
        </pc:sldMkLst>
        <pc:spChg chg="mod">
          <ac:chgData name="Mayer, Alex" userId="87d249d5-799a-4382-884e-32a10ec3730f" providerId="ADAL" clId="{96D8EA77-4D32-4F65-9076-FF5986B260D8}" dt="2023-07-17T14:48:29.620" v="1131" actId="14100"/>
          <ac:spMkLst>
            <pc:docMk/>
            <pc:sldMk cId="2455425574" sldId="3889"/>
            <ac:spMk id="2" creationId="{B57F25D1-6C64-4513-8D42-3E8DC134E069}"/>
          </ac:spMkLst>
        </pc:spChg>
        <pc:spChg chg="mod">
          <ac:chgData name="Mayer, Alex" userId="87d249d5-799a-4382-884e-32a10ec3730f" providerId="ADAL" clId="{96D8EA77-4D32-4F65-9076-FF5986B260D8}" dt="2023-07-17T14:49:48.265" v="1151" actId="20577"/>
          <ac:spMkLst>
            <pc:docMk/>
            <pc:sldMk cId="2455425574" sldId="3889"/>
            <ac:spMk id="32" creationId="{72148C37-6168-F34E-9459-E8146FB54E56}"/>
          </ac:spMkLst>
        </pc:spChg>
      </pc:sldChg>
      <pc:sldChg chg="del">
        <pc:chgData name="Mayer, Alex" userId="87d249d5-799a-4382-884e-32a10ec3730f" providerId="ADAL" clId="{96D8EA77-4D32-4F65-9076-FF5986B260D8}" dt="2023-07-17T14:48:08.825" v="1129" actId="47"/>
        <pc:sldMkLst>
          <pc:docMk/>
          <pc:sldMk cId="796973089" sldId="5501"/>
        </pc:sldMkLst>
      </pc:sldChg>
      <pc:sldChg chg="modSp mod">
        <pc:chgData name="Mayer, Alex" userId="87d249d5-799a-4382-884e-32a10ec3730f" providerId="ADAL" clId="{96D8EA77-4D32-4F65-9076-FF5986B260D8}" dt="2023-07-17T14:45:20.431" v="1111"/>
        <pc:sldMkLst>
          <pc:docMk/>
          <pc:sldMk cId="879754199" sldId="5517"/>
        </pc:sldMkLst>
        <pc:spChg chg="mod">
          <ac:chgData name="Mayer, Alex" userId="87d249d5-799a-4382-884e-32a10ec3730f" providerId="ADAL" clId="{96D8EA77-4D32-4F65-9076-FF5986B260D8}" dt="2023-07-17T14:44:47.270" v="1106" actId="948"/>
          <ac:spMkLst>
            <pc:docMk/>
            <pc:sldMk cId="879754199" sldId="5517"/>
            <ac:spMk id="3" creationId="{5748F7AA-3D05-4AB8-AED9-6D05A27F6C8C}"/>
          </ac:spMkLst>
        </pc:spChg>
        <pc:spChg chg="mod">
          <ac:chgData name="Mayer, Alex" userId="87d249d5-799a-4382-884e-32a10ec3730f" providerId="ADAL" clId="{96D8EA77-4D32-4F65-9076-FF5986B260D8}" dt="2023-07-17T14:42:59.456" v="1096" actId="14100"/>
          <ac:spMkLst>
            <pc:docMk/>
            <pc:sldMk cId="879754199" sldId="5517"/>
            <ac:spMk id="4" creationId="{9EC6BDB9-930E-4959-84BF-BDDFA94E0A8D}"/>
          </ac:spMkLst>
        </pc:spChg>
        <pc:graphicFrameChg chg="mod modGraphic">
          <ac:chgData name="Mayer, Alex" userId="87d249d5-799a-4382-884e-32a10ec3730f" providerId="ADAL" clId="{96D8EA77-4D32-4F65-9076-FF5986B260D8}" dt="2023-07-17T14:45:20.431" v="1111"/>
          <ac:graphicFrameMkLst>
            <pc:docMk/>
            <pc:sldMk cId="879754199" sldId="5517"/>
            <ac:graphicFrameMk id="6" creationId="{B1919743-8E7B-0EDC-802E-3F79E041252A}"/>
          </ac:graphicFrameMkLst>
        </pc:graphicFrameChg>
      </pc:sldChg>
      <pc:sldChg chg="modSp mod">
        <pc:chgData name="Mayer, Alex" userId="87d249d5-799a-4382-884e-32a10ec3730f" providerId="ADAL" clId="{96D8EA77-4D32-4F65-9076-FF5986B260D8}" dt="2023-07-17T14:55:16.484" v="1201" actId="948"/>
        <pc:sldMkLst>
          <pc:docMk/>
          <pc:sldMk cId="2270923215" sldId="5518"/>
        </pc:sldMkLst>
        <pc:spChg chg="mod">
          <ac:chgData name="Mayer, Alex" userId="87d249d5-799a-4382-884e-32a10ec3730f" providerId="ADAL" clId="{96D8EA77-4D32-4F65-9076-FF5986B260D8}" dt="2023-07-17T14:55:16.484" v="1201" actId="948"/>
          <ac:spMkLst>
            <pc:docMk/>
            <pc:sldMk cId="2270923215" sldId="5518"/>
            <ac:spMk id="3" creationId="{C3881D3A-3989-7C61-2A1C-5CDF4DA59447}"/>
          </ac:spMkLst>
        </pc:spChg>
      </pc:sldChg>
      <pc:sldChg chg="addSp modSp mod">
        <pc:chgData name="Mayer, Alex" userId="87d249d5-799a-4382-884e-32a10ec3730f" providerId="ADAL" clId="{96D8EA77-4D32-4F65-9076-FF5986B260D8}" dt="2023-07-17T14:47:56.697" v="1128" actId="113"/>
        <pc:sldMkLst>
          <pc:docMk/>
          <pc:sldMk cId="1148174774" sldId="5524"/>
        </pc:sldMkLst>
        <pc:spChg chg="mod">
          <ac:chgData name="Mayer, Alex" userId="87d249d5-799a-4382-884e-32a10ec3730f" providerId="ADAL" clId="{96D8EA77-4D32-4F65-9076-FF5986B260D8}" dt="2023-07-17T14:47:26.232" v="1124" actId="948"/>
          <ac:spMkLst>
            <pc:docMk/>
            <pc:sldMk cId="1148174774" sldId="5524"/>
            <ac:spMk id="3" creationId="{17457266-4204-28E7-3A23-4BD13E2510C5}"/>
          </ac:spMkLst>
        </pc:spChg>
        <pc:spChg chg="add mod">
          <ac:chgData name="Mayer, Alex" userId="87d249d5-799a-4382-884e-32a10ec3730f" providerId="ADAL" clId="{96D8EA77-4D32-4F65-9076-FF5986B260D8}" dt="2023-07-17T14:47:56.697" v="1128" actId="113"/>
          <ac:spMkLst>
            <pc:docMk/>
            <pc:sldMk cId="1148174774" sldId="5524"/>
            <ac:spMk id="5" creationId="{7F72EC25-B362-653A-2640-86C8B2AEE8BD}"/>
          </ac:spMkLst>
        </pc:spChg>
        <pc:picChg chg="add mod">
          <ac:chgData name="Mayer, Alex" userId="87d249d5-799a-4382-884e-32a10ec3730f" providerId="ADAL" clId="{96D8EA77-4D32-4F65-9076-FF5986B260D8}" dt="2023-07-17T14:47:52.097" v="1126" actId="1076"/>
          <ac:picMkLst>
            <pc:docMk/>
            <pc:sldMk cId="1148174774" sldId="5524"/>
            <ac:picMk id="6" creationId="{0602757C-24C0-6C23-872E-3E01278EF31D}"/>
          </ac:picMkLst>
        </pc:picChg>
        <pc:picChg chg="add mod">
          <ac:chgData name="Mayer, Alex" userId="87d249d5-799a-4382-884e-32a10ec3730f" providerId="ADAL" clId="{96D8EA77-4D32-4F65-9076-FF5986B260D8}" dt="2023-07-17T14:47:52.097" v="1126" actId="1076"/>
          <ac:picMkLst>
            <pc:docMk/>
            <pc:sldMk cId="1148174774" sldId="5524"/>
            <ac:picMk id="7" creationId="{3824D955-E6B2-0A0C-0FB8-3FB42EA3590B}"/>
          </ac:picMkLst>
        </pc:picChg>
        <pc:picChg chg="add mod">
          <ac:chgData name="Mayer, Alex" userId="87d249d5-799a-4382-884e-32a10ec3730f" providerId="ADAL" clId="{96D8EA77-4D32-4F65-9076-FF5986B260D8}" dt="2023-07-17T14:47:52.097" v="1126" actId="1076"/>
          <ac:picMkLst>
            <pc:docMk/>
            <pc:sldMk cId="1148174774" sldId="5524"/>
            <ac:picMk id="8" creationId="{B842AA92-0975-EBA2-122F-EB8BDF0C8EB0}"/>
          </ac:picMkLst>
        </pc:picChg>
      </pc:sldChg>
      <pc:sldChg chg="modSp mod">
        <pc:chgData name="Mayer, Alex" userId="87d249d5-799a-4382-884e-32a10ec3730f" providerId="ADAL" clId="{96D8EA77-4D32-4F65-9076-FF5986B260D8}" dt="2023-07-17T14:36:20.104" v="1038" actId="948"/>
        <pc:sldMkLst>
          <pc:docMk/>
          <pc:sldMk cId="435554641" sldId="5525"/>
        </pc:sldMkLst>
        <pc:spChg chg="mod">
          <ac:chgData name="Mayer, Alex" userId="87d249d5-799a-4382-884e-32a10ec3730f" providerId="ADAL" clId="{96D8EA77-4D32-4F65-9076-FF5986B260D8}" dt="2023-07-17T14:36:20.104" v="1038" actId="948"/>
          <ac:spMkLst>
            <pc:docMk/>
            <pc:sldMk cId="435554641" sldId="5525"/>
            <ac:spMk id="13" creationId="{06D886E1-EB20-D1F2-D2AA-72BC1F188DC7}"/>
          </ac:spMkLst>
        </pc:spChg>
      </pc:sldChg>
      <pc:sldChg chg="modSp mod">
        <pc:chgData name="Mayer, Alex" userId="87d249d5-799a-4382-884e-32a10ec3730f" providerId="ADAL" clId="{96D8EA77-4D32-4F65-9076-FF5986B260D8}" dt="2023-07-17T15:03:39.711" v="1488" actId="13926"/>
        <pc:sldMkLst>
          <pc:docMk/>
          <pc:sldMk cId="428225056" sldId="5526"/>
        </pc:sldMkLst>
        <pc:spChg chg="mod">
          <ac:chgData name="Mayer, Alex" userId="87d249d5-799a-4382-884e-32a10ec3730f" providerId="ADAL" clId="{96D8EA77-4D32-4F65-9076-FF5986B260D8}" dt="2023-07-17T15:03:39.711" v="1488" actId="13926"/>
          <ac:spMkLst>
            <pc:docMk/>
            <pc:sldMk cId="428225056" sldId="5526"/>
            <ac:spMk id="2" creationId="{0102E317-6120-4D16-90E4-DE1AB86692AD}"/>
          </ac:spMkLst>
        </pc:spChg>
      </pc:sldChg>
      <pc:sldChg chg="modSp add mod">
        <pc:chgData name="Mayer, Alex" userId="87d249d5-799a-4382-884e-32a10ec3730f" providerId="ADAL" clId="{96D8EA77-4D32-4F65-9076-FF5986B260D8}" dt="2023-07-17T15:03:13.662" v="1451" actId="13926"/>
        <pc:sldMkLst>
          <pc:docMk/>
          <pc:sldMk cId="4141352686" sldId="5530"/>
        </pc:sldMkLst>
        <pc:spChg chg="mod">
          <ac:chgData name="Mayer, Alex" userId="87d249d5-799a-4382-884e-32a10ec3730f" providerId="ADAL" clId="{96D8EA77-4D32-4F65-9076-FF5986B260D8}" dt="2023-07-17T15:03:13.662" v="1451" actId="13926"/>
          <ac:spMkLst>
            <pc:docMk/>
            <pc:sldMk cId="4141352686" sldId="5530"/>
            <ac:spMk id="2" creationId="{0102E317-6120-4D16-90E4-DE1AB86692AD}"/>
          </ac:spMkLst>
        </pc:spChg>
      </pc:sldChg>
      <pc:sldChg chg="addSp delSp modSp add mod ord">
        <pc:chgData name="Mayer, Alex" userId="87d249d5-799a-4382-884e-32a10ec3730f" providerId="ADAL" clId="{96D8EA77-4D32-4F65-9076-FF5986B260D8}" dt="2023-07-17T14:25:14.511" v="826"/>
        <pc:sldMkLst>
          <pc:docMk/>
          <pc:sldMk cId="3499333234" sldId="5531"/>
        </pc:sldMkLst>
        <pc:spChg chg="add del mod">
          <ac:chgData name="Mayer, Alex" userId="87d249d5-799a-4382-884e-32a10ec3730f" providerId="ADAL" clId="{96D8EA77-4D32-4F65-9076-FF5986B260D8}" dt="2023-07-17T14:02:42.074" v="302" actId="478"/>
          <ac:spMkLst>
            <pc:docMk/>
            <pc:sldMk cId="3499333234" sldId="5531"/>
            <ac:spMk id="3" creationId="{4D4FFDE2-D119-9896-5EA0-FD72C9098EBB}"/>
          </ac:spMkLst>
        </pc:spChg>
        <pc:spChg chg="mod">
          <ac:chgData name="Mayer, Alex" userId="87d249d5-799a-4382-884e-32a10ec3730f" providerId="ADAL" clId="{96D8EA77-4D32-4F65-9076-FF5986B260D8}" dt="2023-07-17T13:57:40.520" v="238" actId="20577"/>
          <ac:spMkLst>
            <pc:docMk/>
            <pc:sldMk cId="3499333234" sldId="5531"/>
            <ac:spMk id="4" creationId="{00000000-0000-0000-0000-000000000000}"/>
          </ac:spMkLst>
        </pc:spChg>
        <pc:spChg chg="del">
          <ac:chgData name="Mayer, Alex" userId="87d249d5-799a-4382-884e-32a10ec3730f" providerId="ADAL" clId="{96D8EA77-4D32-4F65-9076-FF5986B260D8}" dt="2023-07-17T13:57:17.677" v="212" actId="478"/>
          <ac:spMkLst>
            <pc:docMk/>
            <pc:sldMk cId="3499333234" sldId="5531"/>
            <ac:spMk id="11" creationId="{71F762B5-34DD-C5D3-26E6-7885608D21A0}"/>
          </ac:spMkLst>
        </pc:spChg>
        <pc:spChg chg="del">
          <ac:chgData name="Mayer, Alex" userId="87d249d5-799a-4382-884e-32a10ec3730f" providerId="ADAL" clId="{96D8EA77-4D32-4F65-9076-FF5986B260D8}" dt="2023-07-17T13:57:17.677" v="212" actId="478"/>
          <ac:spMkLst>
            <pc:docMk/>
            <pc:sldMk cId="3499333234" sldId="5531"/>
            <ac:spMk id="12" creationId="{34EE2808-10B7-F4E7-3F76-8735E1319BE8}"/>
          </ac:spMkLst>
        </pc:spChg>
        <pc:spChg chg="add del mod">
          <ac:chgData name="Mayer, Alex" userId="87d249d5-799a-4382-884e-32a10ec3730f" providerId="ADAL" clId="{96D8EA77-4D32-4F65-9076-FF5986B260D8}" dt="2023-07-17T14:02:42.074" v="302" actId="478"/>
          <ac:spMkLst>
            <pc:docMk/>
            <pc:sldMk cId="3499333234" sldId="5531"/>
            <ac:spMk id="13" creationId="{3121F532-D194-58C3-2DCD-235AD9CA9D6A}"/>
          </ac:spMkLst>
        </pc:spChg>
        <pc:spChg chg="del">
          <ac:chgData name="Mayer, Alex" userId="87d249d5-799a-4382-884e-32a10ec3730f" providerId="ADAL" clId="{96D8EA77-4D32-4F65-9076-FF5986B260D8}" dt="2023-07-17T13:57:17.677" v="212" actId="478"/>
          <ac:spMkLst>
            <pc:docMk/>
            <pc:sldMk cId="3499333234" sldId="5531"/>
            <ac:spMk id="14" creationId="{54F4A2A8-AFCE-2D21-082E-D809F8A798B5}"/>
          </ac:spMkLst>
        </pc:spChg>
        <pc:spChg chg="del">
          <ac:chgData name="Mayer, Alex" userId="87d249d5-799a-4382-884e-32a10ec3730f" providerId="ADAL" clId="{96D8EA77-4D32-4F65-9076-FF5986B260D8}" dt="2023-07-17T13:57:17.677" v="212" actId="478"/>
          <ac:spMkLst>
            <pc:docMk/>
            <pc:sldMk cId="3499333234" sldId="5531"/>
            <ac:spMk id="15" creationId="{FCF03692-684E-27E6-273B-07B2434300B5}"/>
          </ac:spMkLst>
        </pc:spChg>
        <pc:spChg chg="add del mod">
          <ac:chgData name="Mayer, Alex" userId="87d249d5-799a-4382-884e-32a10ec3730f" providerId="ADAL" clId="{96D8EA77-4D32-4F65-9076-FF5986B260D8}" dt="2023-07-17T14:02:42.074" v="302" actId="478"/>
          <ac:spMkLst>
            <pc:docMk/>
            <pc:sldMk cId="3499333234" sldId="5531"/>
            <ac:spMk id="16" creationId="{E51891DF-C291-D683-67C5-4E263FC58BD3}"/>
          </ac:spMkLst>
        </pc:spChg>
        <pc:spChg chg="add del mod">
          <ac:chgData name="Mayer, Alex" userId="87d249d5-799a-4382-884e-32a10ec3730f" providerId="ADAL" clId="{96D8EA77-4D32-4F65-9076-FF5986B260D8}" dt="2023-07-17T14:02:42.074" v="302" actId="478"/>
          <ac:spMkLst>
            <pc:docMk/>
            <pc:sldMk cId="3499333234" sldId="5531"/>
            <ac:spMk id="17" creationId="{A9943EF0-71A2-8653-7C8C-ABF8DBBE45E1}"/>
          </ac:spMkLst>
        </pc:spChg>
        <pc:spChg chg="add del mod">
          <ac:chgData name="Mayer, Alex" userId="87d249d5-799a-4382-884e-32a10ec3730f" providerId="ADAL" clId="{96D8EA77-4D32-4F65-9076-FF5986B260D8}" dt="2023-07-17T14:02:42.074" v="302" actId="478"/>
          <ac:spMkLst>
            <pc:docMk/>
            <pc:sldMk cId="3499333234" sldId="5531"/>
            <ac:spMk id="18" creationId="{FE2471C3-C9C7-2BE2-EB87-1D89B436B9CE}"/>
          </ac:spMkLst>
        </pc:spChg>
        <pc:spChg chg="add del mod">
          <ac:chgData name="Mayer, Alex" userId="87d249d5-799a-4382-884e-32a10ec3730f" providerId="ADAL" clId="{96D8EA77-4D32-4F65-9076-FF5986B260D8}" dt="2023-07-17T14:02:42.074" v="302" actId="478"/>
          <ac:spMkLst>
            <pc:docMk/>
            <pc:sldMk cId="3499333234" sldId="5531"/>
            <ac:spMk id="19" creationId="{D00377F1-18CA-A127-95F0-147022EE2842}"/>
          </ac:spMkLst>
        </pc:spChg>
        <pc:spChg chg="add del mod">
          <ac:chgData name="Mayer, Alex" userId="87d249d5-799a-4382-884e-32a10ec3730f" providerId="ADAL" clId="{96D8EA77-4D32-4F65-9076-FF5986B260D8}" dt="2023-07-17T14:02:42.074" v="302" actId="478"/>
          <ac:spMkLst>
            <pc:docMk/>
            <pc:sldMk cId="3499333234" sldId="5531"/>
            <ac:spMk id="21" creationId="{5575C3FD-599E-C8B5-AC62-013AD4F1F4BC}"/>
          </ac:spMkLst>
        </pc:spChg>
        <pc:spChg chg="add del mod">
          <ac:chgData name="Mayer, Alex" userId="87d249d5-799a-4382-884e-32a10ec3730f" providerId="ADAL" clId="{96D8EA77-4D32-4F65-9076-FF5986B260D8}" dt="2023-07-17T14:02:42.074" v="302" actId="478"/>
          <ac:spMkLst>
            <pc:docMk/>
            <pc:sldMk cId="3499333234" sldId="5531"/>
            <ac:spMk id="22" creationId="{A32539CA-8C6A-DBA7-600E-FAB1E92D8CE4}"/>
          </ac:spMkLst>
        </pc:spChg>
        <pc:spChg chg="add del mod">
          <ac:chgData name="Mayer, Alex" userId="87d249d5-799a-4382-884e-32a10ec3730f" providerId="ADAL" clId="{96D8EA77-4D32-4F65-9076-FF5986B260D8}" dt="2023-07-17T14:02:42.074" v="302" actId="478"/>
          <ac:spMkLst>
            <pc:docMk/>
            <pc:sldMk cId="3499333234" sldId="5531"/>
            <ac:spMk id="23" creationId="{FD6CB05A-E76B-015E-9328-7CB6A0405AEA}"/>
          </ac:spMkLst>
        </pc:spChg>
        <pc:spChg chg="add del mod">
          <ac:chgData name="Mayer, Alex" userId="87d249d5-799a-4382-884e-32a10ec3730f" providerId="ADAL" clId="{96D8EA77-4D32-4F65-9076-FF5986B260D8}" dt="2023-07-17T14:02:42.074" v="302" actId="478"/>
          <ac:spMkLst>
            <pc:docMk/>
            <pc:sldMk cId="3499333234" sldId="5531"/>
            <ac:spMk id="24" creationId="{BE22E4AF-8FA1-9BE2-B879-8D7B3B7D1BC7}"/>
          </ac:spMkLst>
        </pc:spChg>
        <pc:spChg chg="add del mod">
          <ac:chgData name="Mayer, Alex" userId="87d249d5-799a-4382-884e-32a10ec3730f" providerId="ADAL" clId="{96D8EA77-4D32-4F65-9076-FF5986B260D8}" dt="2023-07-17T14:02:42.074" v="302" actId="478"/>
          <ac:spMkLst>
            <pc:docMk/>
            <pc:sldMk cId="3499333234" sldId="5531"/>
            <ac:spMk id="27" creationId="{4A3EF626-5C38-DF48-171D-D3C626B7C1BD}"/>
          </ac:spMkLst>
        </pc:spChg>
        <pc:spChg chg="add del mod">
          <ac:chgData name="Mayer, Alex" userId="87d249d5-799a-4382-884e-32a10ec3730f" providerId="ADAL" clId="{96D8EA77-4D32-4F65-9076-FF5986B260D8}" dt="2023-07-17T14:02:42.074" v="302" actId="478"/>
          <ac:spMkLst>
            <pc:docMk/>
            <pc:sldMk cId="3499333234" sldId="5531"/>
            <ac:spMk id="28" creationId="{15E1EE93-038F-7914-506C-593CDFA86077}"/>
          </ac:spMkLst>
        </pc:spChg>
        <pc:spChg chg="del">
          <ac:chgData name="Mayer, Alex" userId="87d249d5-799a-4382-884e-32a10ec3730f" providerId="ADAL" clId="{96D8EA77-4D32-4F65-9076-FF5986B260D8}" dt="2023-07-17T13:57:17.677" v="212" actId="478"/>
          <ac:spMkLst>
            <pc:docMk/>
            <pc:sldMk cId="3499333234" sldId="5531"/>
            <ac:spMk id="30" creationId="{D7A6F051-43B9-7329-386A-78E4C6911228}"/>
          </ac:spMkLst>
        </pc:spChg>
        <pc:spChg chg="del">
          <ac:chgData name="Mayer, Alex" userId="87d249d5-799a-4382-884e-32a10ec3730f" providerId="ADAL" clId="{96D8EA77-4D32-4F65-9076-FF5986B260D8}" dt="2023-07-17T13:57:17.677" v="212" actId="478"/>
          <ac:spMkLst>
            <pc:docMk/>
            <pc:sldMk cId="3499333234" sldId="5531"/>
            <ac:spMk id="31" creationId="{4915B07A-8209-2F49-994A-134985D8DC8A}"/>
          </ac:spMkLst>
        </pc:spChg>
        <pc:spChg chg="del">
          <ac:chgData name="Mayer, Alex" userId="87d249d5-799a-4382-884e-32a10ec3730f" providerId="ADAL" clId="{96D8EA77-4D32-4F65-9076-FF5986B260D8}" dt="2023-07-17T13:57:17.677" v="212" actId="478"/>
          <ac:spMkLst>
            <pc:docMk/>
            <pc:sldMk cId="3499333234" sldId="5531"/>
            <ac:spMk id="32" creationId="{7B9441A4-46C6-C523-9D9E-2AE60C56452C}"/>
          </ac:spMkLst>
        </pc:spChg>
        <pc:spChg chg="add del mod">
          <ac:chgData name="Mayer, Alex" userId="87d249d5-799a-4382-884e-32a10ec3730f" providerId="ADAL" clId="{96D8EA77-4D32-4F65-9076-FF5986B260D8}" dt="2023-07-17T14:02:42.074" v="302" actId="478"/>
          <ac:spMkLst>
            <pc:docMk/>
            <pc:sldMk cId="3499333234" sldId="5531"/>
            <ac:spMk id="33" creationId="{8DC743A8-EEA7-9E0A-A1ED-C3F1CCC23509}"/>
          </ac:spMkLst>
        </pc:spChg>
        <pc:spChg chg="add del mod">
          <ac:chgData name="Mayer, Alex" userId="87d249d5-799a-4382-884e-32a10ec3730f" providerId="ADAL" clId="{96D8EA77-4D32-4F65-9076-FF5986B260D8}" dt="2023-07-17T14:02:42.074" v="302" actId="478"/>
          <ac:spMkLst>
            <pc:docMk/>
            <pc:sldMk cId="3499333234" sldId="5531"/>
            <ac:spMk id="34" creationId="{2AFC3445-5913-75E1-8484-036393E212D8}"/>
          </ac:spMkLst>
        </pc:spChg>
        <pc:spChg chg="add del mod">
          <ac:chgData name="Mayer, Alex" userId="87d249d5-799a-4382-884e-32a10ec3730f" providerId="ADAL" clId="{96D8EA77-4D32-4F65-9076-FF5986B260D8}" dt="2023-07-17T14:02:42.074" v="302" actId="478"/>
          <ac:spMkLst>
            <pc:docMk/>
            <pc:sldMk cId="3499333234" sldId="5531"/>
            <ac:spMk id="35" creationId="{20CBD429-9479-32A4-2E71-528EE0330EC4}"/>
          </ac:spMkLst>
        </pc:spChg>
        <pc:spChg chg="add del mod">
          <ac:chgData name="Mayer, Alex" userId="87d249d5-799a-4382-884e-32a10ec3730f" providerId="ADAL" clId="{96D8EA77-4D32-4F65-9076-FF5986B260D8}" dt="2023-07-17T14:02:42.074" v="302" actId="478"/>
          <ac:spMkLst>
            <pc:docMk/>
            <pc:sldMk cId="3499333234" sldId="5531"/>
            <ac:spMk id="37" creationId="{827BEB15-9E1B-E903-1FA3-41EFE5BA5F0F}"/>
          </ac:spMkLst>
        </pc:spChg>
        <pc:spChg chg="add del mod">
          <ac:chgData name="Mayer, Alex" userId="87d249d5-799a-4382-884e-32a10ec3730f" providerId="ADAL" clId="{96D8EA77-4D32-4F65-9076-FF5986B260D8}" dt="2023-07-17T14:02:42.074" v="302" actId="478"/>
          <ac:spMkLst>
            <pc:docMk/>
            <pc:sldMk cId="3499333234" sldId="5531"/>
            <ac:spMk id="38" creationId="{52A1A13F-82F7-779D-3756-93360DFEB1D0}"/>
          </ac:spMkLst>
        </pc:spChg>
        <pc:spChg chg="add del mod">
          <ac:chgData name="Mayer, Alex" userId="87d249d5-799a-4382-884e-32a10ec3730f" providerId="ADAL" clId="{96D8EA77-4D32-4F65-9076-FF5986B260D8}" dt="2023-07-17T14:02:42.074" v="302" actId="478"/>
          <ac:spMkLst>
            <pc:docMk/>
            <pc:sldMk cId="3499333234" sldId="5531"/>
            <ac:spMk id="39" creationId="{BDD2E4BA-13F7-1CB4-2261-229A162ED04F}"/>
          </ac:spMkLst>
        </pc:spChg>
        <pc:spChg chg="add del mod">
          <ac:chgData name="Mayer, Alex" userId="87d249d5-799a-4382-884e-32a10ec3730f" providerId="ADAL" clId="{96D8EA77-4D32-4F65-9076-FF5986B260D8}" dt="2023-07-17T14:02:42.074" v="302" actId="478"/>
          <ac:spMkLst>
            <pc:docMk/>
            <pc:sldMk cId="3499333234" sldId="5531"/>
            <ac:spMk id="41" creationId="{BF9CF095-CCB0-34ED-9651-5456C9D7C941}"/>
          </ac:spMkLst>
        </pc:spChg>
        <pc:spChg chg="add del mod">
          <ac:chgData name="Mayer, Alex" userId="87d249d5-799a-4382-884e-32a10ec3730f" providerId="ADAL" clId="{96D8EA77-4D32-4F65-9076-FF5986B260D8}" dt="2023-07-17T14:02:42.074" v="302" actId="478"/>
          <ac:spMkLst>
            <pc:docMk/>
            <pc:sldMk cId="3499333234" sldId="5531"/>
            <ac:spMk id="42" creationId="{3C6C7B4D-84CD-3691-BA42-420A3E877E59}"/>
          </ac:spMkLst>
        </pc:spChg>
        <pc:spChg chg="add del mod">
          <ac:chgData name="Mayer, Alex" userId="87d249d5-799a-4382-884e-32a10ec3730f" providerId="ADAL" clId="{96D8EA77-4D32-4F65-9076-FF5986B260D8}" dt="2023-07-17T14:02:42.074" v="302" actId="478"/>
          <ac:spMkLst>
            <pc:docMk/>
            <pc:sldMk cId="3499333234" sldId="5531"/>
            <ac:spMk id="43" creationId="{45C435C9-026C-DE9C-C690-24CA4BAABB3C}"/>
          </ac:spMkLst>
        </pc:spChg>
        <pc:spChg chg="add del mod">
          <ac:chgData name="Mayer, Alex" userId="87d249d5-799a-4382-884e-32a10ec3730f" providerId="ADAL" clId="{96D8EA77-4D32-4F65-9076-FF5986B260D8}" dt="2023-07-17T14:02:42.074" v="302" actId="478"/>
          <ac:spMkLst>
            <pc:docMk/>
            <pc:sldMk cId="3499333234" sldId="5531"/>
            <ac:spMk id="45" creationId="{44E34479-5435-CC89-5EAB-67527AD597C0}"/>
          </ac:spMkLst>
        </pc:spChg>
        <pc:spChg chg="add del mod">
          <ac:chgData name="Mayer, Alex" userId="87d249d5-799a-4382-884e-32a10ec3730f" providerId="ADAL" clId="{96D8EA77-4D32-4F65-9076-FF5986B260D8}" dt="2023-07-17T14:02:42.074" v="302" actId="478"/>
          <ac:spMkLst>
            <pc:docMk/>
            <pc:sldMk cId="3499333234" sldId="5531"/>
            <ac:spMk id="46" creationId="{667C124B-7765-7F78-0111-E0790A1C23BA}"/>
          </ac:spMkLst>
        </pc:spChg>
        <pc:spChg chg="add del mod">
          <ac:chgData name="Mayer, Alex" userId="87d249d5-799a-4382-884e-32a10ec3730f" providerId="ADAL" clId="{96D8EA77-4D32-4F65-9076-FF5986B260D8}" dt="2023-07-17T14:02:42.074" v="302" actId="478"/>
          <ac:spMkLst>
            <pc:docMk/>
            <pc:sldMk cId="3499333234" sldId="5531"/>
            <ac:spMk id="47" creationId="{9FC83A07-518C-8C36-E67F-10F5BAC16558}"/>
          </ac:spMkLst>
        </pc:spChg>
        <pc:spChg chg="add del mod">
          <ac:chgData name="Mayer, Alex" userId="87d249d5-799a-4382-884e-32a10ec3730f" providerId="ADAL" clId="{96D8EA77-4D32-4F65-9076-FF5986B260D8}" dt="2023-07-17T14:02:12.908" v="295" actId="478"/>
          <ac:spMkLst>
            <pc:docMk/>
            <pc:sldMk cId="3499333234" sldId="5531"/>
            <ac:spMk id="49" creationId="{18F4CAE8-C4A1-906A-0B5A-A8F431651450}"/>
          </ac:spMkLst>
        </pc:spChg>
        <pc:spChg chg="add del mod">
          <ac:chgData name="Mayer, Alex" userId="87d249d5-799a-4382-884e-32a10ec3730f" providerId="ADAL" clId="{96D8EA77-4D32-4F65-9076-FF5986B260D8}" dt="2023-07-17T14:02:42.074" v="302" actId="478"/>
          <ac:spMkLst>
            <pc:docMk/>
            <pc:sldMk cId="3499333234" sldId="5531"/>
            <ac:spMk id="50" creationId="{8EAF2217-E8B1-02E4-FC77-259A30186422}"/>
          </ac:spMkLst>
        </pc:spChg>
        <pc:spChg chg="add del mod">
          <ac:chgData name="Mayer, Alex" userId="87d249d5-799a-4382-884e-32a10ec3730f" providerId="ADAL" clId="{96D8EA77-4D32-4F65-9076-FF5986B260D8}" dt="2023-07-17T14:02:16.926" v="298" actId="478"/>
          <ac:spMkLst>
            <pc:docMk/>
            <pc:sldMk cId="3499333234" sldId="5531"/>
            <ac:spMk id="51" creationId="{5A68FB06-ED4F-4FE0-533C-4AF2848F12D9}"/>
          </ac:spMkLst>
        </pc:spChg>
        <pc:spChg chg="add mod">
          <ac:chgData name="Mayer, Alex" userId="87d249d5-799a-4382-884e-32a10ec3730f" providerId="ADAL" clId="{96D8EA77-4D32-4F65-9076-FF5986B260D8}" dt="2023-07-17T14:07:08.043" v="460" actId="1076"/>
          <ac:spMkLst>
            <pc:docMk/>
            <pc:sldMk cId="3499333234" sldId="5531"/>
            <ac:spMk id="52" creationId="{9DCBFFE6-B185-3080-D3FC-CC1A1FF2080D}"/>
          </ac:spMkLst>
        </pc:spChg>
        <pc:spChg chg="add del mod">
          <ac:chgData name="Mayer, Alex" userId="87d249d5-799a-4382-884e-32a10ec3730f" providerId="ADAL" clId="{96D8EA77-4D32-4F65-9076-FF5986B260D8}" dt="2023-07-17T14:02:42.074" v="302" actId="478"/>
          <ac:spMkLst>
            <pc:docMk/>
            <pc:sldMk cId="3499333234" sldId="5531"/>
            <ac:spMk id="53" creationId="{356FBA99-6E3F-11C6-8A0C-8BA6519883B7}"/>
          </ac:spMkLst>
        </pc:spChg>
        <pc:spChg chg="add del mod">
          <ac:chgData name="Mayer, Alex" userId="87d249d5-799a-4382-884e-32a10ec3730f" providerId="ADAL" clId="{96D8EA77-4D32-4F65-9076-FF5986B260D8}" dt="2023-07-17T14:02:11.537" v="294" actId="478"/>
          <ac:spMkLst>
            <pc:docMk/>
            <pc:sldMk cId="3499333234" sldId="5531"/>
            <ac:spMk id="54" creationId="{489871F3-650A-A8AC-9658-2FCFFEDF3DEE}"/>
          </ac:spMkLst>
        </pc:spChg>
        <pc:spChg chg="add del mod">
          <ac:chgData name="Mayer, Alex" userId="87d249d5-799a-4382-884e-32a10ec3730f" providerId="ADAL" clId="{96D8EA77-4D32-4F65-9076-FF5986B260D8}" dt="2023-07-17T14:02:10.396" v="293" actId="478"/>
          <ac:spMkLst>
            <pc:docMk/>
            <pc:sldMk cId="3499333234" sldId="5531"/>
            <ac:spMk id="55" creationId="{32B02A3D-586E-13E1-FA54-064F3D223831}"/>
          </ac:spMkLst>
        </pc:spChg>
        <pc:spChg chg="add del mod">
          <ac:chgData name="Mayer, Alex" userId="87d249d5-799a-4382-884e-32a10ec3730f" providerId="ADAL" clId="{96D8EA77-4D32-4F65-9076-FF5986B260D8}" dt="2023-07-17T14:02:18.323" v="299" actId="478"/>
          <ac:spMkLst>
            <pc:docMk/>
            <pc:sldMk cId="3499333234" sldId="5531"/>
            <ac:spMk id="56" creationId="{85C8C180-42D7-0FDA-BE68-A58092A9D253}"/>
          </ac:spMkLst>
        </pc:spChg>
        <pc:spChg chg="add del mod">
          <ac:chgData name="Mayer, Alex" userId="87d249d5-799a-4382-884e-32a10ec3730f" providerId="ADAL" clId="{96D8EA77-4D32-4F65-9076-FF5986B260D8}" dt="2023-07-17T14:02:45.537" v="303" actId="478"/>
          <ac:spMkLst>
            <pc:docMk/>
            <pc:sldMk cId="3499333234" sldId="5531"/>
            <ac:spMk id="62" creationId="{BC7D1BA1-864A-3EAF-059D-9BAEB733C412}"/>
          </ac:spMkLst>
        </pc:spChg>
        <pc:spChg chg="add del mod">
          <ac:chgData name="Mayer, Alex" userId="87d249d5-799a-4382-884e-32a10ec3730f" providerId="ADAL" clId="{96D8EA77-4D32-4F65-9076-FF5986B260D8}" dt="2023-07-17T14:15:00.576" v="622" actId="478"/>
          <ac:spMkLst>
            <pc:docMk/>
            <pc:sldMk cId="3499333234" sldId="5531"/>
            <ac:spMk id="63" creationId="{1643DB75-CB2F-4043-3E16-3BD6A17CC047}"/>
          </ac:spMkLst>
        </pc:spChg>
        <pc:spChg chg="add del mod">
          <ac:chgData name="Mayer, Alex" userId="87d249d5-799a-4382-884e-32a10ec3730f" providerId="ADAL" clId="{96D8EA77-4D32-4F65-9076-FF5986B260D8}" dt="2023-07-17T14:15:00.576" v="622" actId="478"/>
          <ac:spMkLst>
            <pc:docMk/>
            <pc:sldMk cId="3499333234" sldId="5531"/>
            <ac:spMk id="64" creationId="{268A1F47-67B0-5BFD-FA28-2592AF8AEE5D}"/>
          </ac:spMkLst>
        </pc:spChg>
        <pc:spChg chg="add del mod">
          <ac:chgData name="Mayer, Alex" userId="87d249d5-799a-4382-884e-32a10ec3730f" providerId="ADAL" clId="{96D8EA77-4D32-4F65-9076-FF5986B260D8}" dt="2023-07-17T14:15:00.576" v="622" actId="478"/>
          <ac:spMkLst>
            <pc:docMk/>
            <pc:sldMk cId="3499333234" sldId="5531"/>
            <ac:spMk id="65" creationId="{FDBB08BC-DAC1-001E-5332-9B1F419DAB3E}"/>
          </ac:spMkLst>
        </pc:spChg>
        <pc:spChg chg="add del mod">
          <ac:chgData name="Mayer, Alex" userId="87d249d5-799a-4382-884e-32a10ec3730f" providerId="ADAL" clId="{96D8EA77-4D32-4F65-9076-FF5986B260D8}" dt="2023-07-17T14:15:00.576" v="622" actId="478"/>
          <ac:spMkLst>
            <pc:docMk/>
            <pc:sldMk cId="3499333234" sldId="5531"/>
            <ac:spMk id="66" creationId="{9C8E63DD-45E8-3436-05AE-B9AFED5C34AA}"/>
          </ac:spMkLst>
        </pc:spChg>
        <pc:spChg chg="add del mod">
          <ac:chgData name="Mayer, Alex" userId="87d249d5-799a-4382-884e-32a10ec3730f" providerId="ADAL" clId="{96D8EA77-4D32-4F65-9076-FF5986B260D8}" dt="2023-07-17T14:15:00.576" v="622" actId="478"/>
          <ac:spMkLst>
            <pc:docMk/>
            <pc:sldMk cId="3499333234" sldId="5531"/>
            <ac:spMk id="67" creationId="{6F365826-63DA-51B1-C4B7-0B4083093E69}"/>
          </ac:spMkLst>
        </pc:spChg>
        <pc:spChg chg="add del mod">
          <ac:chgData name="Mayer, Alex" userId="87d249d5-799a-4382-884e-32a10ec3730f" providerId="ADAL" clId="{96D8EA77-4D32-4F65-9076-FF5986B260D8}" dt="2023-07-17T14:15:00.576" v="622" actId="478"/>
          <ac:spMkLst>
            <pc:docMk/>
            <pc:sldMk cId="3499333234" sldId="5531"/>
            <ac:spMk id="68" creationId="{9EDC34E1-D036-2B0A-62A6-6C0EC026948B}"/>
          </ac:spMkLst>
        </pc:spChg>
        <pc:spChg chg="add del mod">
          <ac:chgData name="Mayer, Alex" userId="87d249d5-799a-4382-884e-32a10ec3730f" providerId="ADAL" clId="{96D8EA77-4D32-4F65-9076-FF5986B260D8}" dt="2023-07-17T14:15:00.576" v="622" actId="478"/>
          <ac:spMkLst>
            <pc:docMk/>
            <pc:sldMk cId="3499333234" sldId="5531"/>
            <ac:spMk id="69" creationId="{002325FF-155A-F47D-DD45-314E8FD7014D}"/>
          </ac:spMkLst>
        </pc:spChg>
        <pc:spChg chg="add del mod">
          <ac:chgData name="Mayer, Alex" userId="87d249d5-799a-4382-884e-32a10ec3730f" providerId="ADAL" clId="{96D8EA77-4D32-4F65-9076-FF5986B260D8}" dt="2023-07-17T14:15:00.576" v="622" actId="478"/>
          <ac:spMkLst>
            <pc:docMk/>
            <pc:sldMk cId="3499333234" sldId="5531"/>
            <ac:spMk id="70" creationId="{28FDE83E-4A4D-6FF8-1B81-D1D50C292E17}"/>
          </ac:spMkLst>
        </pc:spChg>
        <pc:spChg chg="add del mod">
          <ac:chgData name="Mayer, Alex" userId="87d249d5-799a-4382-884e-32a10ec3730f" providerId="ADAL" clId="{96D8EA77-4D32-4F65-9076-FF5986B260D8}" dt="2023-07-17T14:15:00.576" v="622" actId="478"/>
          <ac:spMkLst>
            <pc:docMk/>
            <pc:sldMk cId="3499333234" sldId="5531"/>
            <ac:spMk id="71" creationId="{323A5460-6881-E7CD-43E5-D81E5277DD5B}"/>
          </ac:spMkLst>
        </pc:spChg>
        <pc:spChg chg="add del mod">
          <ac:chgData name="Mayer, Alex" userId="87d249d5-799a-4382-884e-32a10ec3730f" providerId="ADAL" clId="{96D8EA77-4D32-4F65-9076-FF5986B260D8}" dt="2023-07-17T14:05:27.839" v="358" actId="478"/>
          <ac:spMkLst>
            <pc:docMk/>
            <pc:sldMk cId="3499333234" sldId="5531"/>
            <ac:spMk id="72" creationId="{F2C36B22-8C9D-B2A2-9304-57BCCA1F16C9}"/>
          </ac:spMkLst>
        </pc:spChg>
        <pc:spChg chg="add del mod">
          <ac:chgData name="Mayer, Alex" userId="87d249d5-799a-4382-884e-32a10ec3730f" providerId="ADAL" clId="{96D8EA77-4D32-4F65-9076-FF5986B260D8}" dt="2023-07-17T14:04:39.261" v="326" actId="478"/>
          <ac:spMkLst>
            <pc:docMk/>
            <pc:sldMk cId="3499333234" sldId="5531"/>
            <ac:spMk id="74" creationId="{AFA0A268-EDEE-E477-9D8D-335DC57A9B31}"/>
          </ac:spMkLst>
        </pc:spChg>
        <pc:spChg chg="add del mod">
          <ac:chgData name="Mayer, Alex" userId="87d249d5-799a-4382-884e-32a10ec3730f" providerId="ADAL" clId="{96D8EA77-4D32-4F65-9076-FF5986B260D8}" dt="2023-07-17T14:15:00.576" v="622" actId="478"/>
          <ac:spMkLst>
            <pc:docMk/>
            <pc:sldMk cId="3499333234" sldId="5531"/>
            <ac:spMk id="91" creationId="{87646FCE-34BD-695C-0F2F-A1623A091BA9}"/>
          </ac:spMkLst>
        </pc:spChg>
        <pc:spChg chg="add del mod ord">
          <ac:chgData name="Mayer, Alex" userId="87d249d5-799a-4382-884e-32a10ec3730f" providerId="ADAL" clId="{96D8EA77-4D32-4F65-9076-FF5986B260D8}" dt="2023-07-17T14:15:00.576" v="622" actId="478"/>
          <ac:spMkLst>
            <pc:docMk/>
            <pc:sldMk cId="3499333234" sldId="5531"/>
            <ac:spMk id="92" creationId="{9014CF5A-5C6E-3133-6CFD-6D358F5A295E}"/>
          </ac:spMkLst>
        </pc:spChg>
        <pc:spChg chg="add del mod">
          <ac:chgData name="Mayer, Alex" userId="87d249d5-799a-4382-884e-32a10ec3730f" providerId="ADAL" clId="{96D8EA77-4D32-4F65-9076-FF5986B260D8}" dt="2023-07-17T14:15:50.963" v="627" actId="478"/>
          <ac:spMkLst>
            <pc:docMk/>
            <pc:sldMk cId="3499333234" sldId="5531"/>
            <ac:spMk id="93" creationId="{C114F628-D030-E0B1-8B03-A453FC61591C}"/>
          </ac:spMkLst>
        </pc:spChg>
        <pc:spChg chg="add mod">
          <ac:chgData name="Mayer, Alex" userId="87d249d5-799a-4382-884e-32a10ec3730f" providerId="ADAL" clId="{96D8EA77-4D32-4F65-9076-FF5986B260D8}" dt="2023-07-17T14:17:31.815" v="649" actId="1076"/>
          <ac:spMkLst>
            <pc:docMk/>
            <pc:sldMk cId="3499333234" sldId="5531"/>
            <ac:spMk id="94" creationId="{60189047-44BF-827F-A190-6955C7432D80}"/>
          </ac:spMkLst>
        </pc:spChg>
        <pc:spChg chg="add mod">
          <ac:chgData name="Mayer, Alex" userId="87d249d5-799a-4382-884e-32a10ec3730f" providerId="ADAL" clId="{96D8EA77-4D32-4F65-9076-FF5986B260D8}" dt="2023-07-17T14:17:31.815" v="649" actId="1076"/>
          <ac:spMkLst>
            <pc:docMk/>
            <pc:sldMk cId="3499333234" sldId="5531"/>
            <ac:spMk id="95" creationId="{AA00DC9E-CBB2-21F9-8EE4-950106C79E6C}"/>
          </ac:spMkLst>
        </pc:spChg>
        <pc:spChg chg="add mod">
          <ac:chgData name="Mayer, Alex" userId="87d249d5-799a-4382-884e-32a10ec3730f" providerId="ADAL" clId="{96D8EA77-4D32-4F65-9076-FF5986B260D8}" dt="2023-07-17T14:17:31.815" v="649" actId="1076"/>
          <ac:spMkLst>
            <pc:docMk/>
            <pc:sldMk cId="3499333234" sldId="5531"/>
            <ac:spMk id="96" creationId="{95383DF7-2A20-6322-DC0D-16D7F11D7387}"/>
          </ac:spMkLst>
        </pc:spChg>
        <pc:spChg chg="add mod">
          <ac:chgData name="Mayer, Alex" userId="87d249d5-799a-4382-884e-32a10ec3730f" providerId="ADAL" clId="{96D8EA77-4D32-4F65-9076-FF5986B260D8}" dt="2023-07-17T14:17:31.815" v="649" actId="1076"/>
          <ac:spMkLst>
            <pc:docMk/>
            <pc:sldMk cId="3499333234" sldId="5531"/>
            <ac:spMk id="97" creationId="{D480C688-E1D2-DA04-2027-988EE025E5BA}"/>
          </ac:spMkLst>
        </pc:spChg>
        <pc:spChg chg="add mod">
          <ac:chgData name="Mayer, Alex" userId="87d249d5-799a-4382-884e-32a10ec3730f" providerId="ADAL" clId="{96D8EA77-4D32-4F65-9076-FF5986B260D8}" dt="2023-07-17T14:17:31.815" v="649" actId="1076"/>
          <ac:spMkLst>
            <pc:docMk/>
            <pc:sldMk cId="3499333234" sldId="5531"/>
            <ac:spMk id="98" creationId="{1089F46F-20F0-00C5-5CE6-2B00E913A9E5}"/>
          </ac:spMkLst>
        </pc:spChg>
        <pc:spChg chg="add mod">
          <ac:chgData name="Mayer, Alex" userId="87d249d5-799a-4382-884e-32a10ec3730f" providerId="ADAL" clId="{96D8EA77-4D32-4F65-9076-FF5986B260D8}" dt="2023-07-17T14:17:31.815" v="649" actId="1076"/>
          <ac:spMkLst>
            <pc:docMk/>
            <pc:sldMk cId="3499333234" sldId="5531"/>
            <ac:spMk id="99" creationId="{71B6752D-9E2C-9E1B-7CDE-6092E7AAE7A2}"/>
          </ac:spMkLst>
        </pc:spChg>
        <pc:spChg chg="add mod">
          <ac:chgData name="Mayer, Alex" userId="87d249d5-799a-4382-884e-32a10ec3730f" providerId="ADAL" clId="{96D8EA77-4D32-4F65-9076-FF5986B260D8}" dt="2023-07-17T14:17:31.815" v="649" actId="1076"/>
          <ac:spMkLst>
            <pc:docMk/>
            <pc:sldMk cId="3499333234" sldId="5531"/>
            <ac:spMk id="100" creationId="{552435F2-C987-C842-191A-2AF1D8635B1E}"/>
          </ac:spMkLst>
        </pc:spChg>
        <pc:spChg chg="add mod">
          <ac:chgData name="Mayer, Alex" userId="87d249d5-799a-4382-884e-32a10ec3730f" providerId="ADAL" clId="{96D8EA77-4D32-4F65-9076-FF5986B260D8}" dt="2023-07-17T14:17:31.815" v="649" actId="1076"/>
          <ac:spMkLst>
            <pc:docMk/>
            <pc:sldMk cId="3499333234" sldId="5531"/>
            <ac:spMk id="101" creationId="{5C81F730-BBE8-DB65-952B-CD17FEC715DA}"/>
          </ac:spMkLst>
        </pc:spChg>
        <pc:spChg chg="add mod">
          <ac:chgData name="Mayer, Alex" userId="87d249d5-799a-4382-884e-32a10ec3730f" providerId="ADAL" clId="{96D8EA77-4D32-4F65-9076-FF5986B260D8}" dt="2023-07-17T14:17:31.815" v="649" actId="1076"/>
          <ac:spMkLst>
            <pc:docMk/>
            <pc:sldMk cId="3499333234" sldId="5531"/>
            <ac:spMk id="102" creationId="{2FEA8047-339E-977C-B629-0E07D1F4A930}"/>
          </ac:spMkLst>
        </pc:spChg>
        <pc:spChg chg="add mod">
          <ac:chgData name="Mayer, Alex" userId="87d249d5-799a-4382-884e-32a10ec3730f" providerId="ADAL" clId="{96D8EA77-4D32-4F65-9076-FF5986B260D8}" dt="2023-07-17T14:17:31.815" v="649" actId="1076"/>
          <ac:spMkLst>
            <pc:docMk/>
            <pc:sldMk cId="3499333234" sldId="5531"/>
            <ac:spMk id="103" creationId="{F97E6B5F-0836-2D41-A1C8-010AE4A92839}"/>
          </ac:spMkLst>
        </pc:spChg>
        <pc:spChg chg="add mod">
          <ac:chgData name="Mayer, Alex" userId="87d249d5-799a-4382-884e-32a10ec3730f" providerId="ADAL" clId="{96D8EA77-4D32-4F65-9076-FF5986B260D8}" dt="2023-07-17T14:17:31.815" v="649" actId="1076"/>
          <ac:spMkLst>
            <pc:docMk/>
            <pc:sldMk cId="3499333234" sldId="5531"/>
            <ac:spMk id="105" creationId="{D6A0C60B-5227-5136-1453-9B2FE15CA18D}"/>
          </ac:spMkLst>
        </pc:spChg>
        <pc:spChg chg="add mod">
          <ac:chgData name="Mayer, Alex" userId="87d249d5-799a-4382-884e-32a10ec3730f" providerId="ADAL" clId="{96D8EA77-4D32-4F65-9076-FF5986B260D8}" dt="2023-07-17T14:17:31.815" v="649" actId="1076"/>
          <ac:spMkLst>
            <pc:docMk/>
            <pc:sldMk cId="3499333234" sldId="5531"/>
            <ac:spMk id="106" creationId="{2D0F19B0-C2A9-4E64-B6B5-0964B5EB2075}"/>
          </ac:spMkLst>
        </pc:spChg>
        <pc:spChg chg="add mod">
          <ac:chgData name="Mayer, Alex" userId="87d249d5-799a-4382-884e-32a10ec3730f" providerId="ADAL" clId="{96D8EA77-4D32-4F65-9076-FF5986B260D8}" dt="2023-07-17T14:17:31.815" v="649" actId="1076"/>
          <ac:spMkLst>
            <pc:docMk/>
            <pc:sldMk cId="3499333234" sldId="5531"/>
            <ac:spMk id="108" creationId="{0385439F-B677-707B-69E8-FE7398365F98}"/>
          </ac:spMkLst>
        </pc:spChg>
        <pc:spChg chg="add mod">
          <ac:chgData name="Mayer, Alex" userId="87d249d5-799a-4382-884e-32a10ec3730f" providerId="ADAL" clId="{96D8EA77-4D32-4F65-9076-FF5986B260D8}" dt="2023-07-17T14:17:31.815" v="649" actId="1076"/>
          <ac:spMkLst>
            <pc:docMk/>
            <pc:sldMk cId="3499333234" sldId="5531"/>
            <ac:spMk id="109" creationId="{40FB19B3-1E32-C545-19A5-8CF2640D0D4E}"/>
          </ac:spMkLst>
        </pc:spChg>
        <pc:spChg chg="add mod">
          <ac:chgData name="Mayer, Alex" userId="87d249d5-799a-4382-884e-32a10ec3730f" providerId="ADAL" clId="{96D8EA77-4D32-4F65-9076-FF5986B260D8}" dt="2023-07-17T14:17:31.815" v="649" actId="1076"/>
          <ac:spMkLst>
            <pc:docMk/>
            <pc:sldMk cId="3499333234" sldId="5531"/>
            <ac:spMk id="110" creationId="{4D0978A4-6926-1DF4-1A70-023767241B9C}"/>
          </ac:spMkLst>
        </pc:spChg>
        <pc:spChg chg="add mod">
          <ac:chgData name="Mayer, Alex" userId="87d249d5-799a-4382-884e-32a10ec3730f" providerId="ADAL" clId="{96D8EA77-4D32-4F65-9076-FF5986B260D8}" dt="2023-07-17T14:17:31.815" v="649" actId="1076"/>
          <ac:spMkLst>
            <pc:docMk/>
            <pc:sldMk cId="3499333234" sldId="5531"/>
            <ac:spMk id="112" creationId="{7B55FA0D-FF26-331B-6410-A5F96537DCB2}"/>
          </ac:spMkLst>
        </pc:spChg>
        <pc:spChg chg="add mod">
          <ac:chgData name="Mayer, Alex" userId="87d249d5-799a-4382-884e-32a10ec3730f" providerId="ADAL" clId="{96D8EA77-4D32-4F65-9076-FF5986B260D8}" dt="2023-07-17T14:17:31.815" v="649" actId="1076"/>
          <ac:spMkLst>
            <pc:docMk/>
            <pc:sldMk cId="3499333234" sldId="5531"/>
            <ac:spMk id="113" creationId="{E113B213-ABEB-9EC0-B3ED-547815B0D337}"/>
          </ac:spMkLst>
        </pc:spChg>
        <pc:spChg chg="add mod">
          <ac:chgData name="Mayer, Alex" userId="87d249d5-799a-4382-884e-32a10ec3730f" providerId="ADAL" clId="{96D8EA77-4D32-4F65-9076-FF5986B260D8}" dt="2023-07-17T14:17:31.815" v="649" actId="1076"/>
          <ac:spMkLst>
            <pc:docMk/>
            <pc:sldMk cId="3499333234" sldId="5531"/>
            <ac:spMk id="114" creationId="{316ABC56-B782-E8D3-998D-5745FAB84589}"/>
          </ac:spMkLst>
        </pc:spChg>
        <pc:spChg chg="add mod">
          <ac:chgData name="Mayer, Alex" userId="87d249d5-799a-4382-884e-32a10ec3730f" providerId="ADAL" clId="{96D8EA77-4D32-4F65-9076-FF5986B260D8}" dt="2023-07-17T14:17:31.815" v="649" actId="1076"/>
          <ac:spMkLst>
            <pc:docMk/>
            <pc:sldMk cId="3499333234" sldId="5531"/>
            <ac:spMk id="116" creationId="{EABD8E37-E88E-209B-8D8A-8BBB3C18E4C6}"/>
          </ac:spMkLst>
        </pc:spChg>
        <pc:spChg chg="add mod">
          <ac:chgData name="Mayer, Alex" userId="87d249d5-799a-4382-884e-32a10ec3730f" providerId="ADAL" clId="{96D8EA77-4D32-4F65-9076-FF5986B260D8}" dt="2023-07-17T14:17:31.815" v="649" actId="1076"/>
          <ac:spMkLst>
            <pc:docMk/>
            <pc:sldMk cId="3499333234" sldId="5531"/>
            <ac:spMk id="117" creationId="{96565976-895D-ECB2-C018-DEF163A94ED6}"/>
          </ac:spMkLst>
        </pc:spChg>
        <pc:spChg chg="add mod">
          <ac:chgData name="Mayer, Alex" userId="87d249d5-799a-4382-884e-32a10ec3730f" providerId="ADAL" clId="{96D8EA77-4D32-4F65-9076-FF5986B260D8}" dt="2023-07-17T14:17:31.815" v="649" actId="1076"/>
          <ac:spMkLst>
            <pc:docMk/>
            <pc:sldMk cId="3499333234" sldId="5531"/>
            <ac:spMk id="118" creationId="{9FEF07F9-DBF7-3461-6FAE-50E483804BAC}"/>
          </ac:spMkLst>
        </pc:spChg>
        <pc:spChg chg="add mod">
          <ac:chgData name="Mayer, Alex" userId="87d249d5-799a-4382-884e-32a10ec3730f" providerId="ADAL" clId="{96D8EA77-4D32-4F65-9076-FF5986B260D8}" dt="2023-07-17T14:17:31.815" v="649" actId="1076"/>
          <ac:spMkLst>
            <pc:docMk/>
            <pc:sldMk cId="3499333234" sldId="5531"/>
            <ac:spMk id="120" creationId="{08EE606B-C9C4-FDCB-589E-EB32F7E56552}"/>
          </ac:spMkLst>
        </pc:spChg>
        <pc:spChg chg="add mod">
          <ac:chgData name="Mayer, Alex" userId="87d249d5-799a-4382-884e-32a10ec3730f" providerId="ADAL" clId="{96D8EA77-4D32-4F65-9076-FF5986B260D8}" dt="2023-07-17T14:17:31.815" v="649" actId="1076"/>
          <ac:spMkLst>
            <pc:docMk/>
            <pc:sldMk cId="3499333234" sldId="5531"/>
            <ac:spMk id="121" creationId="{8BABC237-F081-A949-6F25-43D22977C2FE}"/>
          </ac:spMkLst>
        </pc:spChg>
        <pc:spChg chg="add mod">
          <ac:chgData name="Mayer, Alex" userId="87d249d5-799a-4382-884e-32a10ec3730f" providerId="ADAL" clId="{96D8EA77-4D32-4F65-9076-FF5986B260D8}" dt="2023-07-17T14:17:31.815" v="649" actId="1076"/>
          <ac:spMkLst>
            <pc:docMk/>
            <pc:sldMk cId="3499333234" sldId="5531"/>
            <ac:spMk id="122" creationId="{65620496-15CA-E5A0-1758-10CA799D1B85}"/>
          </ac:spMkLst>
        </pc:spChg>
        <pc:spChg chg="add del mod">
          <ac:chgData name="Mayer, Alex" userId="87d249d5-799a-4382-884e-32a10ec3730f" providerId="ADAL" clId="{96D8EA77-4D32-4F65-9076-FF5986B260D8}" dt="2023-07-17T14:16:00.604" v="632" actId="478"/>
          <ac:spMkLst>
            <pc:docMk/>
            <pc:sldMk cId="3499333234" sldId="5531"/>
            <ac:spMk id="124" creationId="{8A077534-2B8D-BAC5-1C8C-93B3F406F6D9}"/>
          </ac:spMkLst>
        </pc:spChg>
        <pc:spChg chg="add mod">
          <ac:chgData name="Mayer, Alex" userId="87d249d5-799a-4382-884e-32a10ec3730f" providerId="ADAL" clId="{96D8EA77-4D32-4F65-9076-FF5986B260D8}" dt="2023-07-17T14:17:31.815" v="649" actId="1076"/>
          <ac:spMkLst>
            <pc:docMk/>
            <pc:sldMk cId="3499333234" sldId="5531"/>
            <ac:spMk id="125" creationId="{73678A20-94AB-5351-4C69-FCA73250F0E1}"/>
          </ac:spMkLst>
        </pc:spChg>
        <pc:spChg chg="add del mod">
          <ac:chgData name="Mayer, Alex" userId="87d249d5-799a-4382-884e-32a10ec3730f" providerId="ADAL" clId="{96D8EA77-4D32-4F65-9076-FF5986B260D8}" dt="2023-07-17T14:15:59.532" v="631" actId="478"/>
          <ac:spMkLst>
            <pc:docMk/>
            <pc:sldMk cId="3499333234" sldId="5531"/>
            <ac:spMk id="126" creationId="{20843A8A-0275-A849-ED56-13840905F3FE}"/>
          </ac:spMkLst>
        </pc:spChg>
        <pc:spChg chg="add mod">
          <ac:chgData name="Mayer, Alex" userId="87d249d5-799a-4382-884e-32a10ec3730f" providerId="ADAL" clId="{96D8EA77-4D32-4F65-9076-FF5986B260D8}" dt="2023-07-17T14:17:31.815" v="649" actId="1076"/>
          <ac:spMkLst>
            <pc:docMk/>
            <pc:sldMk cId="3499333234" sldId="5531"/>
            <ac:spMk id="127" creationId="{216FB490-C748-C06B-8A1F-59FF31405B7A}"/>
          </ac:spMkLst>
        </pc:spChg>
        <pc:spChg chg="add del mod">
          <ac:chgData name="Mayer, Alex" userId="87d249d5-799a-4382-884e-32a10ec3730f" providerId="ADAL" clId="{96D8EA77-4D32-4F65-9076-FF5986B260D8}" dt="2023-07-17T14:15:54.469" v="629" actId="478"/>
          <ac:spMkLst>
            <pc:docMk/>
            <pc:sldMk cId="3499333234" sldId="5531"/>
            <ac:spMk id="128" creationId="{04719616-5E22-0550-1E3C-5C5CEC91D8E2}"/>
          </ac:spMkLst>
        </pc:spChg>
        <pc:spChg chg="add del mod">
          <ac:chgData name="Mayer, Alex" userId="87d249d5-799a-4382-884e-32a10ec3730f" providerId="ADAL" clId="{96D8EA77-4D32-4F65-9076-FF5986B260D8}" dt="2023-07-17T14:15:53.211" v="628" actId="478"/>
          <ac:spMkLst>
            <pc:docMk/>
            <pc:sldMk cId="3499333234" sldId="5531"/>
            <ac:spMk id="129" creationId="{6CF3979C-B791-9B86-8A22-3B2FB048E92C}"/>
          </ac:spMkLst>
        </pc:spChg>
        <pc:spChg chg="add del mod">
          <ac:chgData name="Mayer, Alex" userId="87d249d5-799a-4382-884e-32a10ec3730f" providerId="ADAL" clId="{96D8EA77-4D32-4F65-9076-FF5986B260D8}" dt="2023-07-17T14:16:01.825" v="633" actId="478"/>
          <ac:spMkLst>
            <pc:docMk/>
            <pc:sldMk cId="3499333234" sldId="5531"/>
            <ac:spMk id="130" creationId="{58CF2A68-EC23-008D-3930-BA7AAD62BC6F}"/>
          </ac:spMkLst>
        </pc:spChg>
        <pc:grpChg chg="del">
          <ac:chgData name="Mayer, Alex" userId="87d249d5-799a-4382-884e-32a10ec3730f" providerId="ADAL" clId="{96D8EA77-4D32-4F65-9076-FF5986B260D8}" dt="2023-07-17T13:57:17.677" v="212" actId="478"/>
          <ac:grpSpMkLst>
            <pc:docMk/>
            <pc:sldMk cId="3499333234" sldId="5531"/>
            <ac:grpSpMk id="2" creationId="{879ADE29-717C-AF16-BA75-7510351ED2D7}"/>
          </ac:grpSpMkLst>
        </pc:grpChg>
        <pc:graphicFrameChg chg="add del mod">
          <ac:chgData name="Mayer, Alex" userId="87d249d5-799a-4382-884e-32a10ec3730f" providerId="ADAL" clId="{96D8EA77-4D32-4F65-9076-FF5986B260D8}" dt="2023-07-17T14:02:42.074" v="302" actId="478"/>
          <ac:graphicFrameMkLst>
            <pc:docMk/>
            <pc:sldMk cId="3499333234" sldId="5531"/>
            <ac:graphicFrameMk id="26" creationId="{19CB859F-B7A1-6CD8-CB55-541631F33401}"/>
          </ac:graphicFrameMkLst>
        </pc:graphicFrameChg>
        <pc:graphicFrameChg chg="add mod">
          <ac:chgData name="Mayer, Alex" userId="87d249d5-799a-4382-884e-32a10ec3730f" providerId="ADAL" clId="{96D8EA77-4D32-4F65-9076-FF5986B260D8}" dt="2023-07-17T14:17:31.815" v="649" actId="1076"/>
          <ac:graphicFrameMkLst>
            <pc:docMk/>
            <pc:sldMk cId="3499333234" sldId="5531"/>
            <ac:graphicFrameMk id="104" creationId="{C81EC608-B8FE-F376-6CD1-8246921CF273}"/>
          </ac:graphicFrameMkLst>
        </pc:graphicFrameChg>
        <pc:cxnChg chg="del">
          <ac:chgData name="Mayer, Alex" userId="87d249d5-799a-4382-884e-32a10ec3730f" providerId="ADAL" clId="{96D8EA77-4D32-4F65-9076-FF5986B260D8}" dt="2023-07-17T13:57:17.677" v="212" actId="478"/>
          <ac:cxnSpMkLst>
            <pc:docMk/>
            <pc:sldMk cId="3499333234" sldId="5531"/>
            <ac:cxnSpMk id="20" creationId="{960CCD7F-B510-C00A-ED1F-FF0B8B53E3EC}"/>
          </ac:cxnSpMkLst>
        </pc:cxnChg>
        <pc:cxnChg chg="del">
          <ac:chgData name="Mayer, Alex" userId="87d249d5-799a-4382-884e-32a10ec3730f" providerId="ADAL" clId="{96D8EA77-4D32-4F65-9076-FF5986B260D8}" dt="2023-07-17T13:57:17.677" v="212" actId="478"/>
          <ac:cxnSpMkLst>
            <pc:docMk/>
            <pc:sldMk cId="3499333234" sldId="5531"/>
            <ac:cxnSpMk id="25" creationId="{DA1E796E-59CC-8282-C730-523ACDE0EED2}"/>
          </ac:cxnSpMkLst>
        </pc:cxnChg>
        <pc:cxnChg chg="add del mod">
          <ac:chgData name="Mayer, Alex" userId="87d249d5-799a-4382-884e-32a10ec3730f" providerId="ADAL" clId="{96D8EA77-4D32-4F65-9076-FF5986B260D8}" dt="2023-07-17T14:02:42.074" v="302" actId="478"/>
          <ac:cxnSpMkLst>
            <pc:docMk/>
            <pc:sldMk cId="3499333234" sldId="5531"/>
            <ac:cxnSpMk id="29" creationId="{C9959DE4-CC10-2542-69CD-6F359B98ECEA}"/>
          </ac:cxnSpMkLst>
        </pc:cxnChg>
        <pc:cxnChg chg="add del mod">
          <ac:chgData name="Mayer, Alex" userId="87d249d5-799a-4382-884e-32a10ec3730f" providerId="ADAL" clId="{96D8EA77-4D32-4F65-9076-FF5986B260D8}" dt="2023-07-17T14:02:42.074" v="302" actId="478"/>
          <ac:cxnSpMkLst>
            <pc:docMk/>
            <pc:sldMk cId="3499333234" sldId="5531"/>
            <ac:cxnSpMk id="36" creationId="{23B524DE-EF60-4192-457A-AFC2E77C6AA9}"/>
          </ac:cxnSpMkLst>
        </pc:cxnChg>
        <pc:cxnChg chg="add del mod">
          <ac:chgData name="Mayer, Alex" userId="87d249d5-799a-4382-884e-32a10ec3730f" providerId="ADAL" clId="{96D8EA77-4D32-4F65-9076-FF5986B260D8}" dt="2023-07-17T14:02:42.074" v="302" actId="478"/>
          <ac:cxnSpMkLst>
            <pc:docMk/>
            <pc:sldMk cId="3499333234" sldId="5531"/>
            <ac:cxnSpMk id="40" creationId="{BB7D3ABD-5CE0-7AC6-705A-16359FE0ECF9}"/>
          </ac:cxnSpMkLst>
        </pc:cxnChg>
        <pc:cxnChg chg="add del mod">
          <ac:chgData name="Mayer, Alex" userId="87d249d5-799a-4382-884e-32a10ec3730f" providerId="ADAL" clId="{96D8EA77-4D32-4F65-9076-FF5986B260D8}" dt="2023-07-17T14:02:42.074" v="302" actId="478"/>
          <ac:cxnSpMkLst>
            <pc:docMk/>
            <pc:sldMk cId="3499333234" sldId="5531"/>
            <ac:cxnSpMk id="44" creationId="{8E3D14EC-1C3C-A12C-488A-8769FADB091C}"/>
          </ac:cxnSpMkLst>
        </pc:cxnChg>
        <pc:cxnChg chg="add del mod">
          <ac:chgData name="Mayer, Alex" userId="87d249d5-799a-4382-884e-32a10ec3730f" providerId="ADAL" clId="{96D8EA77-4D32-4F65-9076-FF5986B260D8}" dt="2023-07-17T14:02:42.074" v="302" actId="478"/>
          <ac:cxnSpMkLst>
            <pc:docMk/>
            <pc:sldMk cId="3499333234" sldId="5531"/>
            <ac:cxnSpMk id="48" creationId="{4541C429-2FE5-F8A3-775D-498D61E6B336}"/>
          </ac:cxnSpMkLst>
        </pc:cxnChg>
        <pc:cxnChg chg="add del mod">
          <ac:chgData name="Mayer, Alex" userId="87d249d5-799a-4382-884e-32a10ec3730f" providerId="ADAL" clId="{96D8EA77-4D32-4F65-9076-FF5986B260D8}" dt="2023-07-17T14:15:00.576" v="622" actId="478"/>
          <ac:cxnSpMkLst>
            <pc:docMk/>
            <pc:sldMk cId="3499333234" sldId="5531"/>
            <ac:cxnSpMk id="76" creationId="{5E3243CC-00BD-D094-7F91-823992D5F413}"/>
          </ac:cxnSpMkLst>
        </pc:cxnChg>
        <pc:cxnChg chg="add del mod">
          <ac:chgData name="Mayer, Alex" userId="87d249d5-799a-4382-884e-32a10ec3730f" providerId="ADAL" clId="{96D8EA77-4D32-4F65-9076-FF5986B260D8}" dt="2023-07-17T14:09:28.625" v="478" actId="478"/>
          <ac:cxnSpMkLst>
            <pc:docMk/>
            <pc:sldMk cId="3499333234" sldId="5531"/>
            <ac:cxnSpMk id="78" creationId="{5013079F-A823-2362-81DD-A4592A243E4F}"/>
          </ac:cxnSpMkLst>
        </pc:cxnChg>
        <pc:cxnChg chg="add del mod">
          <ac:chgData name="Mayer, Alex" userId="87d249d5-799a-4382-884e-32a10ec3730f" providerId="ADAL" clId="{96D8EA77-4D32-4F65-9076-FF5986B260D8}" dt="2023-07-17T14:15:00.576" v="622" actId="478"/>
          <ac:cxnSpMkLst>
            <pc:docMk/>
            <pc:sldMk cId="3499333234" sldId="5531"/>
            <ac:cxnSpMk id="83" creationId="{FF7272A8-5C20-0AD8-524C-E424095074A7}"/>
          </ac:cxnSpMkLst>
        </pc:cxnChg>
        <pc:cxnChg chg="add del mod">
          <ac:chgData name="Mayer, Alex" userId="87d249d5-799a-4382-884e-32a10ec3730f" providerId="ADAL" clId="{96D8EA77-4D32-4F65-9076-FF5986B260D8}" dt="2023-07-17T14:15:00.576" v="622" actId="478"/>
          <ac:cxnSpMkLst>
            <pc:docMk/>
            <pc:sldMk cId="3499333234" sldId="5531"/>
            <ac:cxnSpMk id="87" creationId="{E9EF71FD-DBBF-A22E-E700-C4EFD8A31D30}"/>
          </ac:cxnSpMkLst>
        </pc:cxnChg>
        <pc:cxnChg chg="add del mod">
          <ac:chgData name="Mayer, Alex" userId="87d249d5-799a-4382-884e-32a10ec3730f" providerId="ADAL" clId="{96D8EA77-4D32-4F65-9076-FF5986B260D8}" dt="2023-07-17T14:15:00.576" v="622" actId="478"/>
          <ac:cxnSpMkLst>
            <pc:docMk/>
            <pc:sldMk cId="3499333234" sldId="5531"/>
            <ac:cxnSpMk id="90" creationId="{59DF47DA-09D5-6033-CAA3-2641254308BE}"/>
          </ac:cxnSpMkLst>
        </pc:cxnChg>
        <pc:cxnChg chg="add mod">
          <ac:chgData name="Mayer, Alex" userId="87d249d5-799a-4382-884e-32a10ec3730f" providerId="ADAL" clId="{96D8EA77-4D32-4F65-9076-FF5986B260D8}" dt="2023-07-17T14:17:31.815" v="649" actId="1076"/>
          <ac:cxnSpMkLst>
            <pc:docMk/>
            <pc:sldMk cId="3499333234" sldId="5531"/>
            <ac:cxnSpMk id="107" creationId="{39608376-9079-D095-65D4-C945190C8E51}"/>
          </ac:cxnSpMkLst>
        </pc:cxnChg>
        <pc:cxnChg chg="add mod">
          <ac:chgData name="Mayer, Alex" userId="87d249d5-799a-4382-884e-32a10ec3730f" providerId="ADAL" clId="{96D8EA77-4D32-4F65-9076-FF5986B260D8}" dt="2023-07-17T14:17:31.815" v="649" actId="1076"/>
          <ac:cxnSpMkLst>
            <pc:docMk/>
            <pc:sldMk cId="3499333234" sldId="5531"/>
            <ac:cxnSpMk id="111" creationId="{C9EE2F71-3FBF-53EF-C5B6-CC9D3AD19771}"/>
          </ac:cxnSpMkLst>
        </pc:cxnChg>
        <pc:cxnChg chg="add mod">
          <ac:chgData name="Mayer, Alex" userId="87d249d5-799a-4382-884e-32a10ec3730f" providerId="ADAL" clId="{96D8EA77-4D32-4F65-9076-FF5986B260D8}" dt="2023-07-17T14:17:31.815" v="649" actId="1076"/>
          <ac:cxnSpMkLst>
            <pc:docMk/>
            <pc:sldMk cId="3499333234" sldId="5531"/>
            <ac:cxnSpMk id="115" creationId="{38FBFAE1-7495-336F-2B22-EE8B2B9C00D2}"/>
          </ac:cxnSpMkLst>
        </pc:cxnChg>
        <pc:cxnChg chg="add mod">
          <ac:chgData name="Mayer, Alex" userId="87d249d5-799a-4382-884e-32a10ec3730f" providerId="ADAL" clId="{96D8EA77-4D32-4F65-9076-FF5986B260D8}" dt="2023-07-17T14:17:31.815" v="649" actId="1076"/>
          <ac:cxnSpMkLst>
            <pc:docMk/>
            <pc:sldMk cId="3499333234" sldId="5531"/>
            <ac:cxnSpMk id="119" creationId="{4DA6D3C1-CDF8-BD0D-C5EE-01DB82E4D2EA}"/>
          </ac:cxnSpMkLst>
        </pc:cxnChg>
        <pc:cxnChg chg="add mod">
          <ac:chgData name="Mayer, Alex" userId="87d249d5-799a-4382-884e-32a10ec3730f" providerId="ADAL" clId="{96D8EA77-4D32-4F65-9076-FF5986B260D8}" dt="2023-07-17T14:17:31.815" v="649" actId="1076"/>
          <ac:cxnSpMkLst>
            <pc:docMk/>
            <pc:sldMk cId="3499333234" sldId="5531"/>
            <ac:cxnSpMk id="123" creationId="{BEBD42AE-6867-FF70-3372-550F91286229}"/>
          </ac:cxnSpMkLst>
        </pc:cxnChg>
      </pc:sldChg>
      <pc:sldChg chg="addSp delSp modSp add mod ord">
        <pc:chgData name="Mayer, Alex" userId="87d249d5-799a-4382-884e-32a10ec3730f" providerId="ADAL" clId="{96D8EA77-4D32-4F65-9076-FF5986B260D8}" dt="2023-07-17T14:25:09.531" v="824"/>
        <pc:sldMkLst>
          <pc:docMk/>
          <pc:sldMk cId="1502405246" sldId="5532"/>
        </pc:sldMkLst>
        <pc:spChg chg="mod">
          <ac:chgData name="Mayer, Alex" userId="87d249d5-799a-4382-884e-32a10ec3730f" providerId="ADAL" clId="{96D8EA77-4D32-4F65-9076-FF5986B260D8}" dt="2023-07-17T14:18:01.747" v="714" actId="20577"/>
          <ac:spMkLst>
            <pc:docMk/>
            <pc:sldMk cId="1502405246" sldId="5532"/>
            <ac:spMk id="4" creationId="{00000000-0000-0000-0000-000000000000}"/>
          </ac:spMkLst>
        </pc:spChg>
        <pc:spChg chg="del">
          <ac:chgData name="Mayer, Alex" userId="87d249d5-799a-4382-884e-32a10ec3730f" providerId="ADAL" clId="{96D8EA77-4D32-4F65-9076-FF5986B260D8}" dt="2023-07-17T14:14:32.818" v="621" actId="478"/>
          <ac:spMkLst>
            <pc:docMk/>
            <pc:sldMk cId="1502405246" sldId="5532"/>
            <ac:spMk id="52" creationId="{9DCBFFE6-B185-3080-D3FC-CC1A1FF2080D}"/>
          </ac:spMkLst>
        </pc:spChg>
        <pc:spChg chg="mod">
          <ac:chgData name="Mayer, Alex" userId="87d249d5-799a-4382-884e-32a10ec3730f" providerId="ADAL" clId="{96D8EA77-4D32-4F65-9076-FF5986B260D8}" dt="2023-07-17T14:24:00.351" v="793" actId="1076"/>
          <ac:spMkLst>
            <pc:docMk/>
            <pc:sldMk cId="1502405246" sldId="5532"/>
            <ac:spMk id="63" creationId="{1643DB75-CB2F-4043-3E16-3BD6A17CC047}"/>
          </ac:spMkLst>
        </pc:spChg>
        <pc:spChg chg="mod">
          <ac:chgData name="Mayer, Alex" userId="87d249d5-799a-4382-884e-32a10ec3730f" providerId="ADAL" clId="{96D8EA77-4D32-4F65-9076-FF5986B260D8}" dt="2023-07-17T14:23:46.337" v="791" actId="1076"/>
          <ac:spMkLst>
            <pc:docMk/>
            <pc:sldMk cId="1502405246" sldId="5532"/>
            <ac:spMk id="64" creationId="{268A1F47-67B0-5BFD-FA28-2592AF8AEE5D}"/>
          </ac:spMkLst>
        </pc:spChg>
        <pc:spChg chg="mod">
          <ac:chgData name="Mayer, Alex" userId="87d249d5-799a-4382-884e-32a10ec3730f" providerId="ADAL" clId="{96D8EA77-4D32-4F65-9076-FF5986B260D8}" dt="2023-07-17T14:23:46.337" v="791" actId="1076"/>
          <ac:spMkLst>
            <pc:docMk/>
            <pc:sldMk cId="1502405246" sldId="5532"/>
            <ac:spMk id="65" creationId="{FDBB08BC-DAC1-001E-5332-9B1F419DAB3E}"/>
          </ac:spMkLst>
        </pc:spChg>
        <pc:spChg chg="mod">
          <ac:chgData name="Mayer, Alex" userId="87d249d5-799a-4382-884e-32a10ec3730f" providerId="ADAL" clId="{96D8EA77-4D32-4F65-9076-FF5986B260D8}" dt="2023-07-17T14:23:46.337" v="791" actId="1076"/>
          <ac:spMkLst>
            <pc:docMk/>
            <pc:sldMk cId="1502405246" sldId="5532"/>
            <ac:spMk id="66" creationId="{9C8E63DD-45E8-3436-05AE-B9AFED5C34AA}"/>
          </ac:spMkLst>
        </pc:spChg>
        <pc:spChg chg="mod">
          <ac:chgData name="Mayer, Alex" userId="87d249d5-799a-4382-884e-32a10ec3730f" providerId="ADAL" clId="{96D8EA77-4D32-4F65-9076-FF5986B260D8}" dt="2023-07-17T14:23:46.337" v="791" actId="1076"/>
          <ac:spMkLst>
            <pc:docMk/>
            <pc:sldMk cId="1502405246" sldId="5532"/>
            <ac:spMk id="67" creationId="{6F365826-63DA-51B1-C4B7-0B4083093E69}"/>
          </ac:spMkLst>
        </pc:spChg>
        <pc:spChg chg="mod">
          <ac:chgData name="Mayer, Alex" userId="87d249d5-799a-4382-884e-32a10ec3730f" providerId="ADAL" clId="{96D8EA77-4D32-4F65-9076-FF5986B260D8}" dt="2023-07-17T14:23:46.337" v="791" actId="1076"/>
          <ac:spMkLst>
            <pc:docMk/>
            <pc:sldMk cId="1502405246" sldId="5532"/>
            <ac:spMk id="68" creationId="{9EDC34E1-D036-2B0A-62A6-6C0EC026948B}"/>
          </ac:spMkLst>
        </pc:spChg>
        <pc:spChg chg="mod">
          <ac:chgData name="Mayer, Alex" userId="87d249d5-799a-4382-884e-32a10ec3730f" providerId="ADAL" clId="{96D8EA77-4D32-4F65-9076-FF5986B260D8}" dt="2023-07-17T14:23:46.337" v="791" actId="1076"/>
          <ac:spMkLst>
            <pc:docMk/>
            <pc:sldMk cId="1502405246" sldId="5532"/>
            <ac:spMk id="69" creationId="{002325FF-155A-F47D-DD45-314E8FD7014D}"/>
          </ac:spMkLst>
        </pc:spChg>
        <pc:spChg chg="mod">
          <ac:chgData name="Mayer, Alex" userId="87d249d5-799a-4382-884e-32a10ec3730f" providerId="ADAL" clId="{96D8EA77-4D32-4F65-9076-FF5986B260D8}" dt="2023-07-17T14:22:58.367" v="786" actId="1076"/>
          <ac:spMkLst>
            <pc:docMk/>
            <pc:sldMk cId="1502405246" sldId="5532"/>
            <ac:spMk id="70" creationId="{28FDE83E-4A4D-6FF8-1B81-D1D50C292E17}"/>
          </ac:spMkLst>
        </pc:spChg>
        <pc:spChg chg="mod">
          <ac:chgData name="Mayer, Alex" userId="87d249d5-799a-4382-884e-32a10ec3730f" providerId="ADAL" clId="{96D8EA77-4D32-4F65-9076-FF5986B260D8}" dt="2023-07-17T14:22:52.270" v="785" actId="1076"/>
          <ac:spMkLst>
            <pc:docMk/>
            <pc:sldMk cId="1502405246" sldId="5532"/>
            <ac:spMk id="71" creationId="{323A5460-6881-E7CD-43E5-D81E5277DD5B}"/>
          </ac:spMkLst>
        </pc:spChg>
        <pc:spChg chg="del mod">
          <ac:chgData name="Mayer, Alex" userId="87d249d5-799a-4382-884e-32a10ec3730f" providerId="ADAL" clId="{96D8EA77-4D32-4F65-9076-FF5986B260D8}" dt="2023-07-17T14:18:06.645" v="716" actId="478"/>
          <ac:spMkLst>
            <pc:docMk/>
            <pc:sldMk cId="1502405246" sldId="5532"/>
            <ac:spMk id="91" creationId="{87646FCE-34BD-695C-0F2F-A1623A091BA9}"/>
          </ac:spMkLst>
        </pc:spChg>
        <pc:spChg chg="del mod">
          <ac:chgData name="Mayer, Alex" userId="87d249d5-799a-4382-884e-32a10ec3730f" providerId="ADAL" clId="{96D8EA77-4D32-4F65-9076-FF5986B260D8}" dt="2023-07-17T14:18:07.579" v="717" actId="478"/>
          <ac:spMkLst>
            <pc:docMk/>
            <pc:sldMk cId="1502405246" sldId="5532"/>
            <ac:spMk id="92" creationId="{9014CF5A-5C6E-3133-6CFD-6D358F5A295E}"/>
          </ac:spMkLst>
        </pc:spChg>
        <pc:cxnChg chg="del mod">
          <ac:chgData name="Mayer, Alex" userId="87d249d5-799a-4382-884e-32a10ec3730f" providerId="ADAL" clId="{96D8EA77-4D32-4F65-9076-FF5986B260D8}" dt="2023-07-17T14:19:10.699" v="737" actId="478"/>
          <ac:cxnSpMkLst>
            <pc:docMk/>
            <pc:sldMk cId="1502405246" sldId="5532"/>
            <ac:cxnSpMk id="76" creationId="{5E3243CC-00BD-D094-7F91-823992D5F413}"/>
          </ac:cxnSpMkLst>
        </pc:cxnChg>
        <pc:cxnChg chg="del mod">
          <ac:chgData name="Mayer, Alex" userId="87d249d5-799a-4382-884e-32a10ec3730f" providerId="ADAL" clId="{96D8EA77-4D32-4F65-9076-FF5986B260D8}" dt="2023-07-17T14:19:43.304" v="744" actId="478"/>
          <ac:cxnSpMkLst>
            <pc:docMk/>
            <pc:sldMk cId="1502405246" sldId="5532"/>
            <ac:cxnSpMk id="83" creationId="{FF7272A8-5C20-0AD8-524C-E424095074A7}"/>
          </ac:cxnSpMkLst>
        </pc:cxnChg>
        <pc:cxnChg chg="del mod">
          <ac:chgData name="Mayer, Alex" userId="87d249d5-799a-4382-884e-32a10ec3730f" providerId="ADAL" clId="{96D8EA77-4D32-4F65-9076-FF5986B260D8}" dt="2023-07-17T14:19:47.781" v="745" actId="478"/>
          <ac:cxnSpMkLst>
            <pc:docMk/>
            <pc:sldMk cId="1502405246" sldId="5532"/>
            <ac:cxnSpMk id="87" creationId="{E9EF71FD-DBBF-A22E-E700-C4EFD8A31D30}"/>
          </ac:cxnSpMkLst>
        </pc:cxnChg>
        <pc:cxnChg chg="add del mod">
          <ac:chgData name="Mayer, Alex" userId="87d249d5-799a-4382-884e-32a10ec3730f" providerId="ADAL" clId="{96D8EA77-4D32-4F65-9076-FF5986B260D8}" dt="2023-07-17T14:20:07.773" v="750" actId="478"/>
          <ac:cxnSpMkLst>
            <pc:docMk/>
            <pc:sldMk cId="1502405246" sldId="5532"/>
            <ac:cxnSpMk id="90" creationId="{59DF47DA-09D5-6033-CAA3-2641254308BE}"/>
          </ac:cxnSpMkLst>
        </pc:cxnChg>
      </pc:sldChg>
      <pc:sldChg chg="addSp delSp modSp add del mod">
        <pc:chgData name="Mayer, Alex" userId="87d249d5-799a-4382-884e-32a10ec3730f" providerId="ADAL" clId="{96D8EA77-4D32-4F65-9076-FF5986B260D8}" dt="2023-07-17T14:25:49.580" v="828" actId="47"/>
        <pc:sldMkLst>
          <pc:docMk/>
          <pc:sldMk cId="536360906" sldId="5533"/>
        </pc:sldMkLst>
        <pc:spChg chg="add mod">
          <ac:chgData name="Mayer, Alex" userId="87d249d5-799a-4382-884e-32a10ec3730f" providerId="ADAL" clId="{96D8EA77-4D32-4F65-9076-FF5986B260D8}" dt="2023-07-17T14:25:22.617" v="827" actId="478"/>
          <ac:spMkLst>
            <pc:docMk/>
            <pc:sldMk cId="536360906" sldId="5533"/>
            <ac:spMk id="2" creationId="{4911F011-F38A-B305-0A39-1F79476BC7C4}"/>
          </ac:spMkLst>
        </pc:spChg>
        <pc:spChg chg="mod">
          <ac:chgData name="Mayer, Alex" userId="87d249d5-799a-4382-884e-32a10ec3730f" providerId="ADAL" clId="{96D8EA77-4D32-4F65-9076-FF5986B260D8}" dt="2023-07-17T14:25:06.737" v="822" actId="20577"/>
          <ac:spMkLst>
            <pc:docMk/>
            <pc:sldMk cId="536360906" sldId="5533"/>
            <ac:spMk id="4" creationId="{00000000-0000-0000-0000-000000000000}"/>
          </ac:spMkLst>
        </pc:spChg>
        <pc:spChg chg="del">
          <ac:chgData name="Mayer, Alex" userId="87d249d5-799a-4382-884e-32a10ec3730f" providerId="ADAL" clId="{96D8EA77-4D32-4F65-9076-FF5986B260D8}" dt="2023-07-17T14:25:22.617" v="827" actId="478"/>
          <ac:spMkLst>
            <pc:docMk/>
            <pc:sldMk cId="536360906" sldId="5533"/>
            <ac:spMk id="63" creationId="{1643DB75-CB2F-4043-3E16-3BD6A17CC047}"/>
          </ac:spMkLst>
        </pc:spChg>
        <pc:spChg chg="del">
          <ac:chgData name="Mayer, Alex" userId="87d249d5-799a-4382-884e-32a10ec3730f" providerId="ADAL" clId="{96D8EA77-4D32-4F65-9076-FF5986B260D8}" dt="2023-07-17T14:25:22.617" v="827" actId="478"/>
          <ac:spMkLst>
            <pc:docMk/>
            <pc:sldMk cId="536360906" sldId="5533"/>
            <ac:spMk id="64" creationId="{268A1F47-67B0-5BFD-FA28-2592AF8AEE5D}"/>
          </ac:spMkLst>
        </pc:spChg>
        <pc:spChg chg="del">
          <ac:chgData name="Mayer, Alex" userId="87d249d5-799a-4382-884e-32a10ec3730f" providerId="ADAL" clId="{96D8EA77-4D32-4F65-9076-FF5986B260D8}" dt="2023-07-17T14:25:22.617" v="827" actId="478"/>
          <ac:spMkLst>
            <pc:docMk/>
            <pc:sldMk cId="536360906" sldId="5533"/>
            <ac:spMk id="65" creationId="{FDBB08BC-DAC1-001E-5332-9B1F419DAB3E}"/>
          </ac:spMkLst>
        </pc:spChg>
        <pc:spChg chg="del">
          <ac:chgData name="Mayer, Alex" userId="87d249d5-799a-4382-884e-32a10ec3730f" providerId="ADAL" clId="{96D8EA77-4D32-4F65-9076-FF5986B260D8}" dt="2023-07-17T14:25:22.617" v="827" actId="478"/>
          <ac:spMkLst>
            <pc:docMk/>
            <pc:sldMk cId="536360906" sldId="5533"/>
            <ac:spMk id="66" creationId="{9C8E63DD-45E8-3436-05AE-B9AFED5C34AA}"/>
          </ac:spMkLst>
        </pc:spChg>
        <pc:spChg chg="del">
          <ac:chgData name="Mayer, Alex" userId="87d249d5-799a-4382-884e-32a10ec3730f" providerId="ADAL" clId="{96D8EA77-4D32-4F65-9076-FF5986B260D8}" dt="2023-07-17T14:25:22.617" v="827" actId="478"/>
          <ac:spMkLst>
            <pc:docMk/>
            <pc:sldMk cId="536360906" sldId="5533"/>
            <ac:spMk id="67" creationId="{6F365826-63DA-51B1-C4B7-0B4083093E69}"/>
          </ac:spMkLst>
        </pc:spChg>
        <pc:spChg chg="del">
          <ac:chgData name="Mayer, Alex" userId="87d249d5-799a-4382-884e-32a10ec3730f" providerId="ADAL" clId="{96D8EA77-4D32-4F65-9076-FF5986B260D8}" dt="2023-07-17T14:25:22.617" v="827" actId="478"/>
          <ac:spMkLst>
            <pc:docMk/>
            <pc:sldMk cId="536360906" sldId="5533"/>
            <ac:spMk id="68" creationId="{9EDC34E1-D036-2B0A-62A6-6C0EC026948B}"/>
          </ac:spMkLst>
        </pc:spChg>
        <pc:spChg chg="del">
          <ac:chgData name="Mayer, Alex" userId="87d249d5-799a-4382-884e-32a10ec3730f" providerId="ADAL" clId="{96D8EA77-4D32-4F65-9076-FF5986B260D8}" dt="2023-07-17T14:25:22.617" v="827" actId="478"/>
          <ac:spMkLst>
            <pc:docMk/>
            <pc:sldMk cId="536360906" sldId="5533"/>
            <ac:spMk id="69" creationId="{002325FF-155A-F47D-DD45-314E8FD7014D}"/>
          </ac:spMkLst>
        </pc:spChg>
        <pc:spChg chg="del">
          <ac:chgData name="Mayer, Alex" userId="87d249d5-799a-4382-884e-32a10ec3730f" providerId="ADAL" clId="{96D8EA77-4D32-4F65-9076-FF5986B260D8}" dt="2023-07-17T14:25:22.617" v="827" actId="478"/>
          <ac:spMkLst>
            <pc:docMk/>
            <pc:sldMk cId="536360906" sldId="5533"/>
            <ac:spMk id="70" creationId="{28FDE83E-4A4D-6FF8-1B81-D1D50C292E17}"/>
          </ac:spMkLst>
        </pc:spChg>
        <pc:spChg chg="del">
          <ac:chgData name="Mayer, Alex" userId="87d249d5-799a-4382-884e-32a10ec3730f" providerId="ADAL" clId="{96D8EA77-4D32-4F65-9076-FF5986B260D8}" dt="2023-07-17T14:25:22.617" v="827" actId="478"/>
          <ac:spMkLst>
            <pc:docMk/>
            <pc:sldMk cId="536360906" sldId="5533"/>
            <ac:spMk id="71" creationId="{323A5460-6881-E7CD-43E5-D81E5277DD5B}"/>
          </ac:spMkLst>
        </pc:spChg>
      </pc:sldChg>
    </pc:docChg>
  </pc:docChgLst>
  <pc:docChgLst>
    <pc:chgData name="DeBenedittis, Siena" userId="S::57421@icf.com::72a0dc80-edbd-4151-bb7f-404554c45110" providerId="AD" clId="Web-{8E7427D5-B85E-263C-ECB1-849368BB3D1D}"/>
    <pc:docChg chg="modSld">
      <pc:chgData name="DeBenedittis, Siena" userId="S::57421@icf.com::72a0dc80-edbd-4151-bb7f-404554c45110" providerId="AD" clId="Web-{8E7427D5-B85E-263C-ECB1-849368BB3D1D}" dt="2024-06-18T18:42:15.489" v="54" actId="20577"/>
      <pc:docMkLst>
        <pc:docMk/>
      </pc:docMkLst>
      <pc:sldChg chg="modSp">
        <pc:chgData name="DeBenedittis, Siena" userId="S::57421@icf.com::72a0dc80-edbd-4151-bb7f-404554c45110" providerId="AD" clId="Web-{8E7427D5-B85E-263C-ECB1-849368BB3D1D}" dt="2024-06-18T18:38:31.129" v="12" actId="20577"/>
        <pc:sldMkLst>
          <pc:docMk/>
          <pc:sldMk cId="677305081" sldId="5545"/>
        </pc:sldMkLst>
        <pc:spChg chg="mod">
          <ac:chgData name="DeBenedittis, Siena" userId="S::57421@icf.com::72a0dc80-edbd-4151-bb7f-404554c45110" providerId="AD" clId="Web-{8E7427D5-B85E-263C-ECB1-849368BB3D1D}" dt="2024-06-18T18:38:31.129" v="12" actId="20577"/>
          <ac:spMkLst>
            <pc:docMk/>
            <pc:sldMk cId="677305081" sldId="5545"/>
            <ac:spMk id="52" creationId="{9DCBFFE6-B185-3080-D3FC-CC1A1FF2080D}"/>
          </ac:spMkLst>
        </pc:spChg>
      </pc:sldChg>
      <pc:sldChg chg="modSp">
        <pc:chgData name="DeBenedittis, Siena" userId="S::57421@icf.com::72a0dc80-edbd-4151-bb7f-404554c45110" providerId="AD" clId="Web-{8E7427D5-B85E-263C-ECB1-849368BB3D1D}" dt="2024-06-18T18:42:15.489" v="54" actId="20577"/>
        <pc:sldMkLst>
          <pc:docMk/>
          <pc:sldMk cId="3273382312" sldId="5555"/>
        </pc:sldMkLst>
        <pc:spChg chg="mod">
          <ac:chgData name="DeBenedittis, Siena" userId="S::57421@icf.com::72a0dc80-edbd-4151-bb7f-404554c45110" providerId="AD" clId="Web-{8E7427D5-B85E-263C-ECB1-849368BB3D1D}" dt="2024-06-18T18:39:04.660" v="14" actId="20577"/>
          <ac:spMkLst>
            <pc:docMk/>
            <pc:sldMk cId="3273382312" sldId="5555"/>
            <ac:spMk id="4" creationId="{04B2D4FC-7FCB-89EB-827F-2E387526B940}"/>
          </ac:spMkLst>
        </pc:spChg>
        <pc:spChg chg="mod">
          <ac:chgData name="DeBenedittis, Siena" userId="S::57421@icf.com::72a0dc80-edbd-4151-bb7f-404554c45110" providerId="AD" clId="Web-{8E7427D5-B85E-263C-ECB1-849368BB3D1D}" dt="2024-06-18T18:41:16.114" v="42" actId="14100"/>
          <ac:spMkLst>
            <pc:docMk/>
            <pc:sldMk cId="3273382312" sldId="5555"/>
            <ac:spMk id="6" creationId="{EFF39303-D83E-7F7B-1E09-7CABFB2C2938}"/>
          </ac:spMkLst>
        </pc:spChg>
        <pc:spChg chg="mod">
          <ac:chgData name="DeBenedittis, Siena" userId="S::57421@icf.com::72a0dc80-edbd-4151-bb7f-404554c45110" providerId="AD" clId="Web-{8E7427D5-B85E-263C-ECB1-849368BB3D1D}" dt="2024-06-18T18:40:49.395" v="38" actId="14100"/>
          <ac:spMkLst>
            <pc:docMk/>
            <pc:sldMk cId="3273382312" sldId="5555"/>
            <ac:spMk id="7" creationId="{DB4A27B3-AF66-9D03-92BE-F786DAFE1011}"/>
          </ac:spMkLst>
        </pc:spChg>
        <pc:spChg chg="mod">
          <ac:chgData name="DeBenedittis, Siena" userId="S::57421@icf.com::72a0dc80-edbd-4151-bb7f-404554c45110" providerId="AD" clId="Web-{8E7427D5-B85E-263C-ECB1-849368BB3D1D}" dt="2024-06-18T18:40:58.348" v="40" actId="1076"/>
          <ac:spMkLst>
            <pc:docMk/>
            <pc:sldMk cId="3273382312" sldId="5555"/>
            <ac:spMk id="12" creationId="{DBF27E56-3744-399B-675F-2E1AED8E7938}"/>
          </ac:spMkLst>
        </pc:spChg>
        <pc:spChg chg="mod">
          <ac:chgData name="DeBenedittis, Siena" userId="S::57421@icf.com::72a0dc80-edbd-4151-bb7f-404554c45110" providerId="AD" clId="Web-{8E7427D5-B85E-263C-ECB1-849368BB3D1D}" dt="2024-06-18T18:41:34.176" v="45" actId="1076"/>
          <ac:spMkLst>
            <pc:docMk/>
            <pc:sldMk cId="3273382312" sldId="5555"/>
            <ac:spMk id="13" creationId="{908A62C0-3969-6249-149F-2DB0185D038F}"/>
          </ac:spMkLst>
        </pc:spChg>
        <pc:spChg chg="mod">
          <ac:chgData name="DeBenedittis, Siena" userId="S::57421@icf.com::72a0dc80-edbd-4151-bb7f-404554c45110" providerId="AD" clId="Web-{8E7427D5-B85E-263C-ECB1-849368BB3D1D}" dt="2024-06-18T18:42:15.489" v="54" actId="20577"/>
          <ac:spMkLst>
            <pc:docMk/>
            <pc:sldMk cId="3273382312" sldId="5555"/>
            <ac:spMk id="14" creationId="{9626D771-EB8E-D29C-AB4D-55F9EFCDE50F}"/>
          </ac:spMkLst>
        </pc:spChg>
        <pc:graphicFrameChg chg="mod">
          <ac:chgData name="DeBenedittis, Siena" userId="S::57421@icf.com::72a0dc80-edbd-4151-bb7f-404554c45110" providerId="AD" clId="Web-{8E7427D5-B85E-263C-ECB1-849368BB3D1D}" dt="2024-06-18T18:40:53.192" v="39" actId="14100"/>
          <ac:graphicFrameMkLst>
            <pc:docMk/>
            <pc:sldMk cId="3273382312" sldId="5555"/>
            <ac:graphicFrameMk id="8" creationId="{822BF6BE-379E-3CD3-957B-299D44484DC9}"/>
          </ac:graphicFrameMkLst>
        </pc:graphicFrameChg>
      </pc:sldChg>
    </pc:docChg>
  </pc:docChgLst>
  <pc:docChgLst>
    <pc:chgData name="DeBenedittis, Siena" userId="S::57421@icf.com::72a0dc80-edbd-4151-bb7f-404554c45110" providerId="AD" clId="Web-{667DC334-3F8D-C044-84CE-3A18A0A312E3}"/>
    <pc:docChg chg="mod addSld delSld modSld sldOrd">
      <pc:chgData name="DeBenedittis, Siena" userId="S::57421@icf.com::72a0dc80-edbd-4151-bb7f-404554c45110" providerId="AD" clId="Web-{667DC334-3F8D-C044-84CE-3A18A0A312E3}" dt="2023-07-03T17:29:48.157" v="1442"/>
      <pc:docMkLst>
        <pc:docMk/>
      </pc:docMkLst>
      <pc:sldChg chg="addSp delSp modSp">
        <pc:chgData name="DeBenedittis, Siena" userId="S::57421@icf.com::72a0dc80-edbd-4151-bb7f-404554c45110" providerId="AD" clId="Web-{667DC334-3F8D-C044-84CE-3A18A0A312E3}" dt="2023-07-03T16:55:15.703" v="1357" actId="20577"/>
        <pc:sldMkLst>
          <pc:docMk/>
          <pc:sldMk cId="553219213" sldId="1032"/>
        </pc:sldMkLst>
        <pc:spChg chg="del">
          <ac:chgData name="DeBenedittis, Siena" userId="S::57421@icf.com::72a0dc80-edbd-4151-bb7f-404554c45110" providerId="AD" clId="Web-{667DC334-3F8D-C044-84CE-3A18A0A312E3}" dt="2023-07-03T16:47:55.560" v="1192"/>
          <ac:spMkLst>
            <pc:docMk/>
            <pc:sldMk cId="553219213" sldId="1032"/>
            <ac:spMk id="3" creationId="{00000000-0000-0000-0000-000000000000}"/>
          </ac:spMkLst>
        </pc:spChg>
        <pc:spChg chg="mod">
          <ac:chgData name="DeBenedittis, Siena" userId="S::57421@icf.com::72a0dc80-edbd-4151-bb7f-404554c45110" providerId="AD" clId="Web-{667DC334-3F8D-C044-84CE-3A18A0A312E3}" dt="2023-07-03T16:38:08.928" v="662" actId="20577"/>
          <ac:spMkLst>
            <pc:docMk/>
            <pc:sldMk cId="553219213" sldId="1032"/>
            <ac:spMk id="4" creationId="{00000000-0000-0000-0000-000000000000}"/>
          </ac:spMkLst>
        </pc:spChg>
        <pc:spChg chg="add del mod">
          <ac:chgData name="DeBenedittis, Siena" userId="S::57421@icf.com::72a0dc80-edbd-4151-bb7f-404554c45110" providerId="AD" clId="Web-{667DC334-3F8D-C044-84CE-3A18A0A312E3}" dt="2023-07-03T16:48:00.235" v="1194"/>
          <ac:spMkLst>
            <pc:docMk/>
            <pc:sldMk cId="553219213" sldId="1032"/>
            <ac:spMk id="7" creationId="{F8521E67-1A53-7182-DFF1-E6B7085CC6D5}"/>
          </ac:spMkLst>
        </pc:spChg>
        <pc:spChg chg="mod">
          <ac:chgData name="DeBenedittis, Siena" userId="S::57421@icf.com::72a0dc80-edbd-4151-bb7f-404554c45110" providerId="AD" clId="Web-{667DC334-3F8D-C044-84CE-3A18A0A312E3}" dt="2023-07-03T16:55:15.703" v="1357" actId="20577"/>
          <ac:spMkLst>
            <pc:docMk/>
            <pc:sldMk cId="553219213" sldId="1032"/>
            <ac:spMk id="13" creationId="{06D886E1-EB20-D1F2-D2AA-72BC1F188DC7}"/>
          </ac:spMkLst>
        </pc:spChg>
        <pc:graphicFrameChg chg="add mod modGraphic">
          <ac:chgData name="DeBenedittis, Siena" userId="S::57421@icf.com::72a0dc80-edbd-4151-bb7f-404554c45110" providerId="AD" clId="Web-{667DC334-3F8D-C044-84CE-3A18A0A312E3}" dt="2023-07-03T16:54:03.559" v="1316"/>
          <ac:graphicFrameMkLst>
            <pc:docMk/>
            <pc:sldMk cId="553219213" sldId="1032"/>
            <ac:graphicFrameMk id="5" creationId="{3F3382C7-A073-AB70-902B-0F62C1F5E2DE}"/>
          </ac:graphicFrameMkLst>
        </pc:graphicFrameChg>
      </pc:sldChg>
      <pc:sldChg chg="addSp delSp modSp new ord">
        <pc:chgData name="DeBenedittis, Siena" userId="S::57421@icf.com::72a0dc80-edbd-4151-bb7f-404554c45110" providerId="AD" clId="Web-{667DC334-3F8D-C044-84CE-3A18A0A312E3}" dt="2023-07-03T16:33:33.824" v="643" actId="14100"/>
        <pc:sldMkLst>
          <pc:docMk/>
          <pc:sldMk cId="3552407186" sldId="5527"/>
        </pc:sldMkLst>
        <pc:spChg chg="del">
          <ac:chgData name="DeBenedittis, Siena" userId="S::57421@icf.com::72a0dc80-edbd-4151-bb7f-404554c45110" providerId="AD" clId="Web-{667DC334-3F8D-C044-84CE-3A18A0A312E3}" dt="2023-07-03T16:29:49.705" v="585"/>
          <ac:spMkLst>
            <pc:docMk/>
            <pc:sldMk cId="3552407186" sldId="5527"/>
            <ac:spMk id="2" creationId="{F2798D75-3986-2A57-545B-98450B326E8F}"/>
          </ac:spMkLst>
        </pc:spChg>
        <pc:spChg chg="add mod">
          <ac:chgData name="DeBenedittis, Siena" userId="S::57421@icf.com::72a0dc80-edbd-4151-bb7f-404554c45110" providerId="AD" clId="Web-{667DC334-3F8D-C044-84CE-3A18A0A312E3}" dt="2023-07-03T16:29:43.393" v="581" actId="1076"/>
          <ac:spMkLst>
            <pc:docMk/>
            <pc:sldMk cId="3552407186" sldId="5527"/>
            <ac:spMk id="3" creationId="{126D2F16-D737-7120-631D-26D16DA5F18B}"/>
          </ac:spMkLst>
        </pc:spChg>
        <pc:spChg chg="del">
          <ac:chgData name="DeBenedittis, Siena" userId="S::57421@icf.com::72a0dc80-edbd-4151-bb7f-404554c45110" providerId="AD" clId="Web-{667DC334-3F8D-C044-84CE-3A18A0A312E3}" dt="2023-07-03T15:22:54.042" v="1"/>
          <ac:spMkLst>
            <pc:docMk/>
            <pc:sldMk cId="3552407186" sldId="5527"/>
            <ac:spMk id="3" creationId="{7C2E5E56-AB4C-CD3C-0872-311263ADD360}"/>
          </ac:spMkLst>
        </pc:spChg>
        <pc:spChg chg="mod">
          <ac:chgData name="DeBenedittis, Siena" userId="S::57421@icf.com::72a0dc80-edbd-4151-bb7f-404554c45110" providerId="AD" clId="Web-{667DC334-3F8D-C044-84CE-3A18A0A312E3}" dt="2023-07-03T15:27:12.496" v="94" actId="20577"/>
          <ac:spMkLst>
            <pc:docMk/>
            <pc:sldMk cId="3552407186" sldId="5527"/>
            <ac:spMk id="4" creationId="{CB5C1A07-544B-AA7D-6FEB-F61981995394}"/>
          </ac:spMkLst>
        </pc:spChg>
        <pc:spChg chg="add mod">
          <ac:chgData name="DeBenedittis, Siena" userId="S::57421@icf.com::72a0dc80-edbd-4151-bb7f-404554c45110" providerId="AD" clId="Web-{667DC334-3F8D-C044-84CE-3A18A0A312E3}" dt="2023-07-03T16:29:43.143" v="570" actId="1076"/>
          <ac:spMkLst>
            <pc:docMk/>
            <pc:sldMk cId="3552407186" sldId="5527"/>
            <ac:spMk id="7" creationId="{2A047D2B-D948-387F-5C7B-314859DE7F14}"/>
          </ac:spMkLst>
        </pc:spChg>
        <pc:spChg chg="add mod">
          <ac:chgData name="DeBenedittis, Siena" userId="S::57421@icf.com::72a0dc80-edbd-4151-bb7f-404554c45110" providerId="AD" clId="Web-{667DC334-3F8D-C044-84CE-3A18A0A312E3}" dt="2023-07-03T16:29:43.268" v="576" actId="1076"/>
          <ac:spMkLst>
            <pc:docMk/>
            <pc:sldMk cId="3552407186" sldId="5527"/>
            <ac:spMk id="13" creationId="{16AB1B1B-C949-F1AD-4F8C-77A9524D415C}"/>
          </ac:spMkLst>
        </pc:spChg>
        <pc:spChg chg="add mod">
          <ac:chgData name="DeBenedittis, Siena" userId="S::57421@icf.com::72a0dc80-edbd-4151-bb7f-404554c45110" providerId="AD" clId="Web-{667DC334-3F8D-C044-84CE-3A18A0A312E3}" dt="2023-07-03T16:29:43.314" v="578" actId="1076"/>
          <ac:spMkLst>
            <pc:docMk/>
            <pc:sldMk cId="3552407186" sldId="5527"/>
            <ac:spMk id="15" creationId="{414D5E89-C122-0F14-9E88-4128A774E14A}"/>
          </ac:spMkLst>
        </pc:spChg>
        <pc:spChg chg="add mod">
          <ac:chgData name="DeBenedittis, Siena" userId="S::57421@icf.com::72a0dc80-edbd-4151-bb7f-404554c45110" providerId="AD" clId="Web-{667DC334-3F8D-C044-84CE-3A18A0A312E3}" dt="2023-07-03T16:29:43.346" v="579" actId="1076"/>
          <ac:spMkLst>
            <pc:docMk/>
            <pc:sldMk cId="3552407186" sldId="5527"/>
            <ac:spMk id="16" creationId="{E277B597-9A85-DE91-438F-EC66EBAF306E}"/>
          </ac:spMkLst>
        </pc:spChg>
        <pc:spChg chg="add mod">
          <ac:chgData name="DeBenedittis, Siena" userId="S::57421@icf.com::72a0dc80-edbd-4151-bb7f-404554c45110" providerId="AD" clId="Web-{667DC334-3F8D-C044-84CE-3A18A0A312E3}" dt="2023-07-03T16:29:43.361" v="580" actId="1076"/>
          <ac:spMkLst>
            <pc:docMk/>
            <pc:sldMk cId="3552407186" sldId="5527"/>
            <ac:spMk id="17" creationId="{900E3524-168D-E16E-5AE5-CC904F00B4CB}"/>
          </ac:spMkLst>
        </pc:spChg>
        <pc:spChg chg="add mod">
          <ac:chgData name="DeBenedittis, Siena" userId="S::57421@icf.com::72a0dc80-edbd-4151-bb7f-404554c45110" providerId="AD" clId="Web-{667DC334-3F8D-C044-84CE-3A18A0A312E3}" dt="2023-07-03T15:23:17.418" v="7" actId="20577"/>
          <ac:spMkLst>
            <pc:docMk/>
            <pc:sldMk cId="3552407186" sldId="5527"/>
            <ac:spMk id="18" creationId="{5447B18B-F864-2EE4-E13B-CEBAEF622310}"/>
          </ac:spMkLst>
        </pc:spChg>
        <pc:spChg chg="add mod">
          <ac:chgData name="DeBenedittis, Siena" userId="S::57421@icf.com::72a0dc80-edbd-4151-bb7f-404554c45110" providerId="AD" clId="Web-{667DC334-3F8D-C044-84CE-3A18A0A312E3}" dt="2023-07-03T15:23:09.214" v="5" actId="20577"/>
          <ac:spMkLst>
            <pc:docMk/>
            <pc:sldMk cId="3552407186" sldId="5527"/>
            <ac:spMk id="19" creationId="{AAE09804-92BA-D35B-F4DF-EFB6969C6D37}"/>
          </ac:spMkLst>
        </pc:spChg>
        <pc:spChg chg="add mod">
          <ac:chgData name="DeBenedittis, Siena" userId="S::57421@icf.com::72a0dc80-edbd-4151-bb7f-404554c45110" providerId="AD" clId="Web-{667DC334-3F8D-C044-84CE-3A18A0A312E3}" dt="2023-07-03T15:23:05.417" v="4" actId="20577"/>
          <ac:spMkLst>
            <pc:docMk/>
            <pc:sldMk cId="3552407186" sldId="5527"/>
            <ac:spMk id="20" creationId="{48D78269-60FC-E144-BEAD-B6EF317D4644}"/>
          </ac:spMkLst>
        </pc:spChg>
        <pc:spChg chg="add mod">
          <ac:chgData name="DeBenedittis, Siena" userId="S::57421@icf.com::72a0dc80-edbd-4151-bb7f-404554c45110" providerId="AD" clId="Web-{667DC334-3F8D-C044-84CE-3A18A0A312E3}" dt="2023-07-03T15:23:14.480" v="6" actId="20577"/>
          <ac:spMkLst>
            <pc:docMk/>
            <pc:sldMk cId="3552407186" sldId="5527"/>
            <ac:spMk id="21" creationId="{8F9499B7-53A9-E277-3DF3-8D5B4173F8FD}"/>
          </ac:spMkLst>
        </pc:spChg>
        <pc:spChg chg="add mod">
          <ac:chgData name="DeBenedittis, Siena" userId="S::57421@icf.com::72a0dc80-edbd-4151-bb7f-404554c45110" providerId="AD" clId="Web-{667DC334-3F8D-C044-84CE-3A18A0A312E3}" dt="2023-07-03T16:16:17.033" v="461" actId="14100"/>
          <ac:spMkLst>
            <pc:docMk/>
            <pc:sldMk cId="3552407186" sldId="5527"/>
            <ac:spMk id="22" creationId="{171A73E9-0398-4F9C-E1DE-D11D2225E3A3}"/>
          </ac:spMkLst>
        </pc:spChg>
        <pc:spChg chg="add del mod">
          <ac:chgData name="DeBenedittis, Siena" userId="S::57421@icf.com::72a0dc80-edbd-4151-bb7f-404554c45110" providerId="AD" clId="Web-{667DC334-3F8D-C044-84CE-3A18A0A312E3}" dt="2023-07-03T16:15:07.890" v="405"/>
          <ac:spMkLst>
            <pc:docMk/>
            <pc:sldMk cId="3552407186" sldId="5527"/>
            <ac:spMk id="23" creationId="{1CE7D67E-AED2-46AD-389D-8D5B625AAAC7}"/>
          </ac:spMkLst>
        </pc:spChg>
        <pc:spChg chg="add mod">
          <ac:chgData name="DeBenedittis, Siena" userId="S::57421@icf.com::72a0dc80-edbd-4151-bb7f-404554c45110" providerId="AD" clId="Web-{667DC334-3F8D-C044-84CE-3A18A0A312E3}" dt="2023-07-03T16:29:43.408" v="582" actId="1076"/>
          <ac:spMkLst>
            <pc:docMk/>
            <pc:sldMk cId="3552407186" sldId="5527"/>
            <ac:spMk id="24" creationId="{75B89A45-1CCB-6C8C-BD06-95ACCF0921D1}"/>
          </ac:spMkLst>
        </pc:spChg>
        <pc:spChg chg="add mod">
          <ac:chgData name="DeBenedittis, Siena" userId="S::57421@icf.com::72a0dc80-edbd-4151-bb7f-404554c45110" providerId="AD" clId="Web-{667DC334-3F8D-C044-84CE-3A18A0A312E3}" dt="2023-07-03T16:33:33.824" v="643" actId="14100"/>
          <ac:spMkLst>
            <pc:docMk/>
            <pc:sldMk cId="3552407186" sldId="5527"/>
            <ac:spMk id="25" creationId="{78C7BB26-9694-AFD8-6114-4C185E32F4E6}"/>
          </ac:spMkLst>
        </pc:spChg>
        <pc:grpChg chg="add mod">
          <ac:chgData name="DeBenedittis, Siena" userId="S::57421@icf.com::72a0dc80-edbd-4151-bb7f-404554c45110" providerId="AD" clId="Web-{667DC334-3F8D-C044-84CE-3A18A0A312E3}" dt="2023-07-03T16:29:43.252" v="575" actId="1076"/>
          <ac:grpSpMkLst>
            <pc:docMk/>
            <pc:sldMk cId="3552407186" sldId="5527"/>
            <ac:grpSpMk id="12" creationId="{551C21E2-FEF9-1427-0852-D34CC5B93895}"/>
          </ac:grpSpMkLst>
        </pc:grpChg>
        <pc:cxnChg chg="add mod">
          <ac:chgData name="DeBenedittis, Siena" userId="S::57421@icf.com::72a0dc80-edbd-4151-bb7f-404554c45110" providerId="AD" clId="Web-{667DC334-3F8D-C044-84CE-3A18A0A312E3}" dt="2023-07-03T16:29:43.096" v="568" actId="1076"/>
          <ac:cxnSpMkLst>
            <pc:docMk/>
            <pc:sldMk cId="3552407186" sldId="5527"/>
            <ac:cxnSpMk id="5" creationId="{C10F6FB9-0546-D57D-F341-89D4763A285A}"/>
          </ac:cxnSpMkLst>
        </pc:cxnChg>
        <pc:cxnChg chg="add mod">
          <ac:chgData name="DeBenedittis, Siena" userId="S::57421@icf.com::72a0dc80-edbd-4151-bb7f-404554c45110" providerId="AD" clId="Web-{667DC334-3F8D-C044-84CE-3A18A0A312E3}" dt="2023-07-03T16:29:43.111" v="569" actId="1076"/>
          <ac:cxnSpMkLst>
            <pc:docMk/>
            <pc:sldMk cId="3552407186" sldId="5527"/>
            <ac:cxnSpMk id="6" creationId="{8BD2FC72-7A48-BF08-046D-A249F908729D}"/>
          </ac:cxnSpMkLst>
        </pc:cxnChg>
        <pc:cxnChg chg="add mod">
          <ac:chgData name="DeBenedittis, Siena" userId="S::57421@icf.com::72a0dc80-edbd-4151-bb7f-404554c45110" providerId="AD" clId="Web-{667DC334-3F8D-C044-84CE-3A18A0A312E3}" dt="2023-07-03T16:29:43.158" v="571" actId="1076"/>
          <ac:cxnSpMkLst>
            <pc:docMk/>
            <pc:sldMk cId="3552407186" sldId="5527"/>
            <ac:cxnSpMk id="8" creationId="{A1D8468C-50A7-7D6C-7116-B4BA487F3DDB}"/>
          </ac:cxnSpMkLst>
        </pc:cxnChg>
        <pc:cxnChg chg="add mod">
          <ac:chgData name="DeBenedittis, Siena" userId="S::57421@icf.com::72a0dc80-edbd-4151-bb7f-404554c45110" providerId="AD" clId="Web-{667DC334-3F8D-C044-84CE-3A18A0A312E3}" dt="2023-07-03T16:29:43.174" v="572" actId="1076"/>
          <ac:cxnSpMkLst>
            <pc:docMk/>
            <pc:sldMk cId="3552407186" sldId="5527"/>
            <ac:cxnSpMk id="9" creationId="{A6E989DE-0912-41A1-13A2-48E1404DCED6}"/>
          </ac:cxnSpMkLst>
        </pc:cxnChg>
        <pc:cxnChg chg="add mod">
          <ac:chgData name="DeBenedittis, Siena" userId="S::57421@icf.com::72a0dc80-edbd-4151-bb7f-404554c45110" providerId="AD" clId="Web-{667DC334-3F8D-C044-84CE-3A18A0A312E3}" dt="2023-07-03T16:29:43.189" v="573" actId="1076"/>
          <ac:cxnSpMkLst>
            <pc:docMk/>
            <pc:sldMk cId="3552407186" sldId="5527"/>
            <ac:cxnSpMk id="10" creationId="{AA8038B0-FFC1-1836-EC04-6BA09575F193}"/>
          </ac:cxnSpMkLst>
        </pc:cxnChg>
        <pc:cxnChg chg="add mod">
          <ac:chgData name="DeBenedittis, Siena" userId="S::57421@icf.com::72a0dc80-edbd-4151-bb7f-404554c45110" providerId="AD" clId="Web-{667DC334-3F8D-C044-84CE-3A18A0A312E3}" dt="2023-07-03T16:29:43.205" v="574" actId="1076"/>
          <ac:cxnSpMkLst>
            <pc:docMk/>
            <pc:sldMk cId="3552407186" sldId="5527"/>
            <ac:cxnSpMk id="11" creationId="{AD0F90E7-7218-259A-AA89-0595B937CD6F}"/>
          </ac:cxnSpMkLst>
        </pc:cxnChg>
        <pc:cxnChg chg="add mod">
          <ac:chgData name="DeBenedittis, Siena" userId="S::57421@icf.com::72a0dc80-edbd-4151-bb7f-404554c45110" providerId="AD" clId="Web-{667DC334-3F8D-C044-84CE-3A18A0A312E3}" dt="2023-07-03T16:29:43.299" v="577" actId="1076"/>
          <ac:cxnSpMkLst>
            <pc:docMk/>
            <pc:sldMk cId="3552407186" sldId="5527"/>
            <ac:cxnSpMk id="14" creationId="{F6C12A3D-057A-6873-E4B9-FBD923F6A5DA}"/>
          </ac:cxnSpMkLst>
        </pc:cxnChg>
        <pc:cxnChg chg="add mod">
          <ac:chgData name="DeBenedittis, Siena" userId="S::57421@icf.com::72a0dc80-edbd-4151-bb7f-404554c45110" providerId="AD" clId="Web-{667DC334-3F8D-C044-84CE-3A18A0A312E3}" dt="2023-07-03T16:29:43.455" v="584" actId="1076"/>
          <ac:cxnSpMkLst>
            <pc:docMk/>
            <pc:sldMk cId="3552407186" sldId="5527"/>
            <ac:cxnSpMk id="26" creationId="{CB90E0B4-54D9-47A2-8EAC-98FBBC82537D}"/>
          </ac:cxnSpMkLst>
        </pc:cxnChg>
      </pc:sldChg>
      <pc:sldChg chg="modSp add replId addCm">
        <pc:chgData name="DeBenedittis, Siena" userId="S::57421@icf.com::72a0dc80-edbd-4151-bb7f-404554c45110" providerId="AD" clId="Web-{667DC334-3F8D-C044-84CE-3A18A0A312E3}" dt="2023-07-03T16:49:39.236" v="1242" actId="20577"/>
        <pc:sldMkLst>
          <pc:docMk/>
          <pc:sldMk cId="3901411608" sldId="5528"/>
        </pc:sldMkLst>
        <pc:spChg chg="mod">
          <ac:chgData name="DeBenedittis, Siena" userId="S::57421@icf.com::72a0dc80-edbd-4151-bb7f-404554c45110" providerId="AD" clId="Web-{667DC334-3F8D-C044-84CE-3A18A0A312E3}" dt="2023-07-03T16:36:05.111" v="650" actId="20577"/>
          <ac:spMkLst>
            <pc:docMk/>
            <pc:sldMk cId="3901411608" sldId="5528"/>
            <ac:spMk id="4" creationId="{00000000-0000-0000-0000-000000000000}"/>
          </ac:spMkLst>
        </pc:spChg>
        <pc:spChg chg="mod">
          <ac:chgData name="DeBenedittis, Siena" userId="S::57421@icf.com::72a0dc80-edbd-4151-bb7f-404554c45110" providerId="AD" clId="Web-{667DC334-3F8D-C044-84CE-3A18A0A312E3}" dt="2023-07-03T16:49:39.236" v="1242" actId="20577"/>
          <ac:spMkLst>
            <pc:docMk/>
            <pc:sldMk cId="3901411608" sldId="5528"/>
            <ac:spMk id="13" creationId="{06D886E1-EB20-D1F2-D2AA-72BC1F188DC7}"/>
          </ac:spMkLst>
        </pc:spChg>
      </pc:sldChg>
      <pc:sldChg chg="addSp delSp modSp add del ord replId">
        <pc:chgData name="DeBenedittis, Siena" userId="S::57421@icf.com::72a0dc80-edbd-4151-bb7f-404554c45110" providerId="AD" clId="Web-{667DC334-3F8D-C044-84CE-3A18A0A312E3}" dt="2023-07-03T17:29:48.157" v="1442"/>
        <pc:sldMkLst>
          <pc:docMk/>
          <pc:sldMk cId="3032109538" sldId="5529"/>
        </pc:sldMkLst>
        <pc:spChg chg="del">
          <ac:chgData name="DeBenedittis, Siena" userId="S::57421@icf.com::72a0dc80-edbd-4151-bb7f-404554c45110" providerId="AD" clId="Web-{667DC334-3F8D-C044-84CE-3A18A0A312E3}" dt="2023-07-03T16:56:42.161" v="1372"/>
          <ac:spMkLst>
            <pc:docMk/>
            <pc:sldMk cId="3032109538" sldId="5529"/>
            <ac:spMk id="3" creationId="{00000000-0000-0000-0000-000000000000}"/>
          </ac:spMkLst>
        </pc:spChg>
        <pc:spChg chg="mod">
          <ac:chgData name="DeBenedittis, Siena" userId="S::57421@icf.com::72a0dc80-edbd-4151-bb7f-404554c45110" providerId="AD" clId="Web-{667DC334-3F8D-C044-84CE-3A18A0A312E3}" dt="2023-07-03T16:56:39.598" v="1371" actId="20577"/>
          <ac:spMkLst>
            <pc:docMk/>
            <pc:sldMk cId="3032109538" sldId="5529"/>
            <ac:spMk id="4" creationId="{00000000-0000-0000-0000-000000000000}"/>
          </ac:spMkLst>
        </pc:spChg>
        <pc:spChg chg="add del mod">
          <ac:chgData name="DeBenedittis, Siena" userId="S::57421@icf.com::72a0dc80-edbd-4151-bb7f-404554c45110" providerId="AD" clId="Web-{667DC334-3F8D-C044-84CE-3A18A0A312E3}" dt="2023-07-03T16:57:58.007" v="1388"/>
          <ac:spMkLst>
            <pc:docMk/>
            <pc:sldMk cId="3032109538" sldId="5529"/>
            <ac:spMk id="5" creationId="{23A1F1BD-1556-8F75-CF5B-16A20AB8D621}"/>
          </ac:spMkLst>
        </pc:spChg>
        <pc:spChg chg="mod">
          <ac:chgData name="DeBenedittis, Siena" userId="S::57421@icf.com::72a0dc80-edbd-4151-bb7f-404554c45110" providerId="AD" clId="Web-{667DC334-3F8D-C044-84CE-3A18A0A312E3}" dt="2023-07-03T17:29:47.142" v="1441" actId="20577"/>
          <ac:spMkLst>
            <pc:docMk/>
            <pc:sldMk cId="3032109538" sldId="5529"/>
            <ac:spMk id="13" creationId="{06D886E1-EB20-D1F2-D2AA-72BC1F188DC7}"/>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5B3_C31BD9A8.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346712778845492E-2"/>
          <c:y val="3.7354891065962792E-2"/>
          <c:w val="0.60050907055293878"/>
          <c:h val="0.87549883530397432"/>
        </c:manualLayout>
      </c:layout>
      <c:barChart>
        <c:barDir val="col"/>
        <c:grouping val="clustered"/>
        <c:varyColors val="0"/>
        <c:ser>
          <c:idx val="0"/>
          <c:order val="0"/>
          <c:tx>
            <c:strRef>
              <c:f>Sheet1!$B$1</c:f>
              <c:strCache>
                <c:ptCount val="1"/>
                <c:pt idx="0">
                  <c:v>&gt;10 
Buses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Sheet1!$A$2</c:f>
              <c:strCache>
                <c:ptCount val="1"/>
                <c:pt idx="0">
                  <c:v>% of Sites</c:v>
                </c:pt>
              </c:strCache>
            </c:strRef>
          </c:cat>
          <c:val>
            <c:numRef>
              <c:f>Sheet1!$B$2</c:f>
              <c:numCache>
                <c:formatCode>0%</c:formatCode>
                <c:ptCount val="1"/>
                <c:pt idx="0">
                  <c:v>0.75</c:v>
                </c:pt>
              </c:numCache>
            </c:numRef>
          </c:val>
          <c:extLst>
            <c:ext xmlns:c16="http://schemas.microsoft.com/office/drawing/2014/chart" uri="{C3380CC4-5D6E-409C-BE32-E72D297353CC}">
              <c16:uniqueId val="{00000000-BE1B-4A40-9B3F-AEA2EE7B637F}"/>
            </c:ext>
          </c:extLst>
        </c:ser>
        <c:ser>
          <c:idx val="2"/>
          <c:order val="1"/>
          <c:tx>
            <c:strRef>
              <c:f>Sheet1!$C$1</c:f>
              <c:strCache>
                <c:ptCount val="1"/>
                <c:pt idx="0">
                  <c:v>&gt;25 
Buses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val>
            <c:numRef>
              <c:f>Sheet1!$C$2</c:f>
              <c:numCache>
                <c:formatCode>0%</c:formatCode>
                <c:ptCount val="1"/>
                <c:pt idx="0">
                  <c:v>0.67</c:v>
                </c:pt>
              </c:numCache>
            </c:numRef>
          </c:val>
          <c:extLst>
            <c:ext xmlns:c16="http://schemas.microsoft.com/office/drawing/2014/chart" uri="{C3380CC4-5D6E-409C-BE32-E72D297353CC}">
              <c16:uniqueId val="{00000001-BE1B-4A40-9B3F-AEA2EE7B637F}"/>
            </c:ext>
          </c:extLst>
        </c:ser>
        <c:dLbls>
          <c:dLblPos val="ctr"/>
          <c:showLegendKey val="0"/>
          <c:showVal val="1"/>
          <c:showCatName val="0"/>
          <c:showSerName val="0"/>
          <c:showPercent val="0"/>
          <c:showBubbleSize val="0"/>
        </c:dLbls>
        <c:gapWidth val="150"/>
        <c:axId val="345037336"/>
        <c:axId val="345043816"/>
      </c:barChart>
      <c:catAx>
        <c:axId val="345037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5043816"/>
        <c:crosses val="autoZero"/>
        <c:auto val="1"/>
        <c:lblAlgn val="ctr"/>
        <c:lblOffset val="100"/>
        <c:noMultiLvlLbl val="0"/>
      </c:catAx>
      <c:valAx>
        <c:axId val="345043816"/>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5037336"/>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C27B02D-1436-DB4B-8B54-932A52FF7A3E}" type="datetimeFigureOut">
              <a:rPr lang="en-US" smtClean="0"/>
              <a:t>6/25/2024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18F02AC-2D98-1549-A2CE-2E7FE2F80A97}" type="slidenum">
              <a:rPr lang="en-US" smtClean="0"/>
              <a:t>‹#›</a:t>
            </a:fld>
            <a:endParaRPr lang="en-US"/>
          </a:p>
        </p:txBody>
      </p:sp>
    </p:spTree>
    <p:extLst>
      <p:ext uri="{BB962C8B-B14F-4D97-AF65-F5344CB8AC3E}">
        <p14:creationId xmlns:p14="http://schemas.microsoft.com/office/powerpoint/2010/main" val="160433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Arial"/>
              </a:defRPr>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Arial"/>
              </a:defRPr>
            </a:lvl1pPr>
          </a:lstStyle>
          <a:p>
            <a:fld id="{D85FBB4B-62B2-47A0-9A8A-FBC7D0167A53}" type="datetimeFigureOut">
              <a:rPr lang="en-US" smtClean="0"/>
              <a:pPr/>
              <a:t>6/25/2024</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atin typeface="Arial"/>
              </a:defRPr>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atin typeface="Arial"/>
              </a:defRPr>
            </a:lvl1pPr>
          </a:lstStyle>
          <a:p>
            <a:fld id="{825291B8-0E70-468B-9438-CC62F3849AEF}" type="slidenum">
              <a:rPr lang="en-US" smtClean="0"/>
              <a:pPr/>
              <a:t>‹#›</a:t>
            </a:fld>
            <a:endParaRPr lang="en-US"/>
          </a:p>
        </p:txBody>
      </p:sp>
    </p:spTree>
    <p:extLst>
      <p:ext uri="{BB962C8B-B14F-4D97-AF65-F5344CB8AC3E}">
        <p14:creationId xmlns:p14="http://schemas.microsoft.com/office/powerpoint/2010/main" val="3946500569"/>
      </p:ext>
    </p:extLst>
  </p:cSld>
  <p:clrMap bg1="lt1" tx1="dk1" bg2="lt2" tx2="dk2" accent1="accent1" accent2="accent2" accent3="accent3" accent4="accent4" accent5="accent5" accent6="accent6" hlink="hlink" folHlink="folHlink"/>
  <p:hf hdr="0" ftr="0" dt="0"/>
  <p:notesStyle>
    <a:lvl1pPr marL="0" algn="l" defTabSz="1097280" rtl="0" eaLnBrk="1" latinLnBrk="0" hangingPunct="1">
      <a:defRPr sz="1440" kern="1200">
        <a:solidFill>
          <a:schemeClr val="tx1"/>
        </a:solidFill>
        <a:latin typeface="Arial"/>
        <a:ea typeface="+mn-ea"/>
        <a:cs typeface="+mn-cs"/>
      </a:defRPr>
    </a:lvl1pPr>
    <a:lvl2pPr marL="548640" algn="l" defTabSz="1097280" rtl="0" eaLnBrk="1" latinLnBrk="0" hangingPunct="1">
      <a:defRPr sz="1440" kern="1200">
        <a:solidFill>
          <a:schemeClr val="tx1"/>
        </a:solidFill>
        <a:latin typeface="Arial"/>
        <a:ea typeface="+mn-ea"/>
        <a:cs typeface="+mn-cs"/>
      </a:defRPr>
    </a:lvl2pPr>
    <a:lvl3pPr marL="1097280" algn="l" defTabSz="1097280" rtl="0" eaLnBrk="1" latinLnBrk="0" hangingPunct="1">
      <a:defRPr sz="1440" kern="1200">
        <a:solidFill>
          <a:schemeClr val="tx1"/>
        </a:solidFill>
        <a:latin typeface="Arial"/>
        <a:ea typeface="+mn-ea"/>
        <a:cs typeface="+mn-cs"/>
      </a:defRPr>
    </a:lvl3pPr>
    <a:lvl4pPr marL="1645920" algn="l" defTabSz="1097280" rtl="0" eaLnBrk="1" latinLnBrk="0" hangingPunct="1">
      <a:defRPr sz="1440" kern="1200">
        <a:solidFill>
          <a:schemeClr val="tx1"/>
        </a:solidFill>
        <a:latin typeface="Arial"/>
        <a:ea typeface="+mn-ea"/>
        <a:cs typeface="+mn-cs"/>
      </a:defRPr>
    </a:lvl4pPr>
    <a:lvl5pPr marL="2194560" algn="l" defTabSz="1097280" rtl="0" eaLnBrk="1" latinLnBrk="0" hangingPunct="1">
      <a:defRPr sz="1440" kern="1200">
        <a:solidFill>
          <a:schemeClr val="tx1"/>
        </a:solidFill>
        <a:latin typeface="Arial"/>
        <a:ea typeface="+mn-ea"/>
        <a:cs typeface="+mn-cs"/>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nyserda.ny.gov/All-Programs/Integrated-Energy-Data-Resource-Program/Use-Case-Development"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E840BD-D819-4CA7-9B99-C959A3D92D38}"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535128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291B8-0E70-468B-9438-CC62F3849AEF}" type="slidenum">
              <a:rPr lang="en-US" smtClean="0"/>
              <a:pPr/>
              <a:t>10</a:t>
            </a:fld>
            <a:endParaRPr lang="en-US"/>
          </a:p>
        </p:txBody>
      </p:sp>
    </p:spTree>
    <p:extLst>
      <p:ext uri="{BB962C8B-B14F-4D97-AF65-F5344CB8AC3E}">
        <p14:creationId xmlns:p14="http://schemas.microsoft.com/office/powerpoint/2010/main" val="371502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291B8-0E70-468B-9438-CC62F3849AEF}" type="slidenum">
              <a:rPr lang="en-US" smtClean="0"/>
              <a:pPr/>
              <a:t>11</a:t>
            </a:fld>
            <a:endParaRPr lang="en-US"/>
          </a:p>
        </p:txBody>
      </p:sp>
    </p:spTree>
    <p:extLst>
      <p:ext uri="{BB962C8B-B14F-4D97-AF65-F5344CB8AC3E}">
        <p14:creationId xmlns:p14="http://schemas.microsoft.com/office/powerpoint/2010/main" val="991466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291B8-0E70-468B-9438-CC62F3849AEF}" type="slidenum">
              <a:rPr lang="en-US" smtClean="0"/>
              <a:pPr/>
              <a:t>12</a:t>
            </a:fld>
            <a:endParaRPr lang="en-US"/>
          </a:p>
        </p:txBody>
      </p:sp>
    </p:spTree>
    <p:extLst>
      <p:ext uri="{BB962C8B-B14F-4D97-AF65-F5344CB8AC3E}">
        <p14:creationId xmlns:p14="http://schemas.microsoft.com/office/powerpoint/2010/main" val="3220800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291B8-0E70-468B-9438-CC62F3849AEF}" type="slidenum">
              <a:rPr lang="en-US" smtClean="0"/>
              <a:pPr/>
              <a:t>13</a:t>
            </a:fld>
            <a:endParaRPr lang="en-US"/>
          </a:p>
        </p:txBody>
      </p:sp>
    </p:spTree>
    <p:extLst>
      <p:ext uri="{BB962C8B-B14F-4D97-AF65-F5344CB8AC3E}">
        <p14:creationId xmlns:p14="http://schemas.microsoft.com/office/powerpoint/2010/main" val="4106505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291B8-0E70-468B-9438-CC62F3849AEF}" type="slidenum">
              <a:rPr lang="en-US" smtClean="0"/>
              <a:pPr/>
              <a:t>14</a:t>
            </a:fld>
            <a:endParaRPr lang="en-US"/>
          </a:p>
        </p:txBody>
      </p:sp>
    </p:spTree>
    <p:extLst>
      <p:ext uri="{BB962C8B-B14F-4D97-AF65-F5344CB8AC3E}">
        <p14:creationId xmlns:p14="http://schemas.microsoft.com/office/powerpoint/2010/main" val="121323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a:p>
        </p:txBody>
      </p:sp>
      <p:sp>
        <p:nvSpPr>
          <p:cNvPr id="4" name="Slide Number Placeholder 3"/>
          <p:cNvSpPr>
            <a:spLocks noGrp="1"/>
          </p:cNvSpPr>
          <p:nvPr>
            <p:ph type="sldNum" sz="quarter" idx="5"/>
          </p:nvPr>
        </p:nvSpPr>
        <p:spPr/>
        <p:txBody>
          <a:bodyPr/>
          <a:lstStyle/>
          <a:p>
            <a:pPr marL="0" marR="0" lvl="0" indent="0" algn="r" defTabSz="548640" rtl="0" eaLnBrk="1" fontAlgn="auto" latinLnBrk="0" hangingPunct="1">
              <a:lnSpc>
                <a:spcPct val="100000"/>
              </a:lnSpc>
              <a:spcBef>
                <a:spcPts val="0"/>
              </a:spcBef>
              <a:spcAft>
                <a:spcPts val="0"/>
              </a:spcAft>
              <a:buClrTx/>
              <a:buSzTx/>
              <a:buFontTx/>
              <a:buNone/>
              <a:tabLst/>
              <a:defRPr/>
            </a:pPr>
            <a:fld id="{825291B8-0E70-468B-9438-CC62F3849AEF}"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54864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642463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a:t>USE CASES DEFINED HERE: </a:t>
            </a:r>
            <a:r>
              <a:rPr lang="en-US">
                <a:hlinkClick r:id="rId3"/>
              </a:rPr>
              <a:t>IEDR Stakeholder Use Case Development - NYSERDA</a:t>
            </a:r>
            <a:endParaRPr lang="en-US"/>
          </a:p>
          <a:p>
            <a:pPr marL="0" marR="0" lvl="0" indent="0" algn="l" defTabSz="1097280" rtl="0" eaLnBrk="1" fontAlgn="auto" latinLnBrk="0" hangingPunct="1">
              <a:lnSpc>
                <a:spcPct val="100000"/>
              </a:lnSpc>
              <a:spcBef>
                <a:spcPts val="0"/>
              </a:spcBef>
              <a:spcAft>
                <a:spcPts val="0"/>
              </a:spcAft>
              <a:buClrTx/>
              <a:buSzTx/>
              <a:buFontTx/>
              <a:buNone/>
              <a:tabLst/>
              <a:defRPr/>
            </a:pPr>
            <a:endParaRPr lang="en-US"/>
          </a:p>
          <a:p>
            <a:pPr marL="342900" marR="0" lvl="0" indent="-342900" algn="l" defTabSz="1097280" rtl="0" eaLnBrk="1" fontAlgn="auto" latinLnBrk="0" hangingPunct="1">
              <a:lnSpc>
                <a:spcPct val="100000"/>
              </a:lnSpc>
              <a:spcBef>
                <a:spcPts val="0"/>
              </a:spcBef>
              <a:spcAft>
                <a:spcPts val="0"/>
              </a:spcAft>
              <a:buClrTx/>
              <a:buSzTx/>
              <a:buFont typeface="+mj-lt"/>
              <a:buAutoNum type="arabicPeriod"/>
              <a:tabLst/>
              <a:defRPr/>
            </a:pPr>
            <a:endParaRPr lang="en-US" b="0" i="0">
              <a:solidFill>
                <a:srgbClr val="212529"/>
              </a:solidFill>
              <a:effectLst/>
              <a:highlight>
                <a:srgbClr val="FFFFFF"/>
              </a:highlight>
              <a:latin typeface="Proxima Nova"/>
            </a:endParaRPr>
          </a:p>
          <a:p>
            <a:pPr marL="342900" marR="0" lvl="0" indent="-342900" algn="l" defTabSz="1097280" rtl="0" eaLnBrk="1" fontAlgn="auto" latinLnBrk="0" hangingPunct="1">
              <a:lnSpc>
                <a:spcPct val="100000"/>
              </a:lnSpc>
              <a:spcBef>
                <a:spcPts val="0"/>
              </a:spcBef>
              <a:spcAft>
                <a:spcPts val="0"/>
              </a:spcAft>
              <a:buClrTx/>
              <a:buSzTx/>
              <a:buFont typeface="+mj-lt"/>
              <a:buAutoNum type="arabicPeriod"/>
              <a:tabLst/>
              <a:defRPr/>
            </a:pPr>
            <a:r>
              <a:rPr lang="en-US" b="0" i="0">
                <a:solidFill>
                  <a:srgbClr val="212529"/>
                </a:solidFill>
                <a:effectLst/>
                <a:highlight>
                  <a:srgbClr val="FFFFFF"/>
                </a:highlight>
                <a:latin typeface="Proxima Nova"/>
              </a:rPr>
              <a:t>Consolidated Hosting Capacity Maps</a:t>
            </a:r>
          </a:p>
          <a:p>
            <a:pPr marL="342900" marR="0" lvl="0" indent="-342900" algn="l" defTabSz="1097280" rtl="0" eaLnBrk="1" fontAlgn="auto" latinLnBrk="0" hangingPunct="1">
              <a:lnSpc>
                <a:spcPct val="100000"/>
              </a:lnSpc>
              <a:spcBef>
                <a:spcPts val="0"/>
              </a:spcBef>
              <a:spcAft>
                <a:spcPts val="0"/>
              </a:spcAft>
              <a:buClrTx/>
              <a:buSzTx/>
              <a:buFont typeface="+mj-lt"/>
              <a:buAutoNum type="arabicPeriod"/>
              <a:tabLst/>
              <a:defRPr/>
            </a:pPr>
            <a:r>
              <a:rPr lang="en-US" b="0" i="0">
                <a:solidFill>
                  <a:srgbClr val="212529"/>
                </a:solidFill>
                <a:effectLst/>
                <a:highlight>
                  <a:srgbClr val="FFFFFF"/>
                </a:highlight>
                <a:latin typeface="Proxima Nova"/>
              </a:rPr>
              <a:t>Installed Distributed Energy Resources (DERs)</a:t>
            </a:r>
          </a:p>
          <a:p>
            <a:pPr marL="342900" marR="0" lvl="0" indent="-342900" algn="l" defTabSz="1097280" rtl="0" eaLnBrk="1" fontAlgn="auto" latinLnBrk="0" hangingPunct="1">
              <a:lnSpc>
                <a:spcPct val="100000"/>
              </a:lnSpc>
              <a:spcBef>
                <a:spcPts val="0"/>
              </a:spcBef>
              <a:spcAft>
                <a:spcPts val="0"/>
              </a:spcAft>
              <a:buClrTx/>
              <a:buSzTx/>
              <a:buFont typeface="+mj-lt"/>
              <a:buAutoNum type="arabicPeriod"/>
              <a:tabLst/>
              <a:defRPr/>
            </a:pPr>
            <a:r>
              <a:rPr lang="en-US" b="0" i="0">
                <a:solidFill>
                  <a:srgbClr val="212529"/>
                </a:solidFill>
                <a:effectLst/>
                <a:highlight>
                  <a:srgbClr val="FFFFFF"/>
                </a:highlight>
                <a:latin typeface="Proxima Nova"/>
              </a:rPr>
              <a:t>Planned Distributed Energy Resources (DERs) (Interconnection Queue)</a:t>
            </a:r>
          </a:p>
          <a:p>
            <a:pPr marL="342900" marR="0" lvl="0" indent="-342900" algn="l" defTabSz="1097280" rtl="0" eaLnBrk="1" fontAlgn="auto" latinLnBrk="0" hangingPunct="1">
              <a:lnSpc>
                <a:spcPct val="100000"/>
              </a:lnSpc>
              <a:spcBef>
                <a:spcPts val="0"/>
              </a:spcBef>
              <a:spcAft>
                <a:spcPts val="0"/>
              </a:spcAft>
              <a:buClrTx/>
              <a:buSzTx/>
              <a:buFont typeface="+mj-lt"/>
              <a:buAutoNum type="arabicPeriod"/>
              <a:tabLst/>
              <a:defRPr/>
            </a:pPr>
            <a:r>
              <a:rPr lang="en-US" b="0" i="0">
                <a:solidFill>
                  <a:srgbClr val="212529"/>
                </a:solidFill>
                <a:effectLst/>
                <a:highlight>
                  <a:srgbClr val="FFFFFF"/>
                </a:highlight>
                <a:latin typeface="Proxima Nova"/>
              </a:rPr>
              <a:t>DER Siting –Environmental, Community, Terrain, Land, and Property Assessment, </a:t>
            </a:r>
          </a:p>
          <a:p>
            <a:pPr marL="342900" marR="0" lvl="0" indent="-342900" algn="l" defTabSz="1097280" rtl="0" eaLnBrk="1" fontAlgn="auto" latinLnBrk="0" hangingPunct="1">
              <a:lnSpc>
                <a:spcPct val="100000"/>
              </a:lnSpc>
              <a:spcBef>
                <a:spcPts val="0"/>
              </a:spcBef>
              <a:spcAft>
                <a:spcPts val="0"/>
              </a:spcAft>
              <a:buClrTx/>
              <a:buSzTx/>
              <a:buFont typeface="+mj-lt"/>
              <a:buAutoNum type="arabicPeriod"/>
              <a:tabLst/>
              <a:defRPr/>
            </a:pPr>
            <a:r>
              <a:rPr lang="en-US" b="0" i="0">
                <a:solidFill>
                  <a:srgbClr val="212529"/>
                </a:solidFill>
                <a:effectLst/>
                <a:highlight>
                  <a:srgbClr val="FFFFFF"/>
                </a:highlight>
                <a:latin typeface="Proxima Nova"/>
              </a:rPr>
              <a:t>EIAT (Electronic Infrastructure Assessment Tool) Hosting Capacity &amp; DER Map Enhancements, </a:t>
            </a:r>
          </a:p>
          <a:p>
            <a:pPr marL="342900" marR="0" lvl="0" indent="-342900" algn="l" defTabSz="1097280" rtl="0" eaLnBrk="1" fontAlgn="auto" latinLnBrk="0" hangingPunct="1">
              <a:lnSpc>
                <a:spcPct val="100000"/>
              </a:lnSpc>
              <a:spcBef>
                <a:spcPts val="0"/>
              </a:spcBef>
              <a:spcAft>
                <a:spcPts val="0"/>
              </a:spcAft>
              <a:buClrTx/>
              <a:buSzTx/>
              <a:buFont typeface="+mj-lt"/>
              <a:buAutoNum type="arabicPeriod"/>
              <a:tabLst/>
              <a:defRPr/>
            </a:pPr>
            <a:r>
              <a:rPr lang="en-US" b="0" i="0">
                <a:solidFill>
                  <a:srgbClr val="212529"/>
                </a:solidFill>
                <a:effectLst/>
                <a:highlight>
                  <a:srgbClr val="FFFFFF"/>
                </a:highlight>
                <a:latin typeface="Proxima Nova"/>
              </a:rPr>
              <a:t>Efficient and Effective Access to Existing Customer Billing Data* </a:t>
            </a:r>
            <a:endParaRPr lang="en-US"/>
          </a:p>
          <a:p>
            <a:pPr marL="342900" marR="0" lvl="0" indent="-342900" algn="l" defTabSz="1097280" rtl="0" eaLnBrk="1" fontAlgn="auto" latinLnBrk="0" hangingPunct="1">
              <a:lnSpc>
                <a:spcPct val="100000"/>
              </a:lnSpc>
              <a:spcBef>
                <a:spcPts val="0"/>
              </a:spcBef>
              <a:spcAft>
                <a:spcPts val="0"/>
              </a:spcAft>
              <a:buClrTx/>
              <a:buSzTx/>
              <a:buFont typeface="+mj-lt"/>
              <a:buAutoNum type="arabicPeriod"/>
              <a:tabLst/>
              <a:defRPr/>
            </a:pPr>
            <a:r>
              <a:rPr lang="en-US" b="0" i="0">
                <a:solidFill>
                  <a:srgbClr val="212529"/>
                </a:solidFill>
                <a:effectLst/>
                <a:highlight>
                  <a:srgbClr val="FFFFFF"/>
                </a:highlight>
                <a:latin typeface="Proxima Nova"/>
              </a:rPr>
              <a:t>Find and Filter Rate Options Across NYS IOU Utilities, </a:t>
            </a:r>
          </a:p>
          <a:p>
            <a:pPr marL="342900" marR="0" lvl="0" indent="-342900" algn="l" defTabSz="1097280" rtl="0" eaLnBrk="1" fontAlgn="auto" latinLnBrk="0" hangingPunct="1">
              <a:lnSpc>
                <a:spcPct val="100000"/>
              </a:lnSpc>
              <a:spcBef>
                <a:spcPts val="0"/>
              </a:spcBef>
              <a:spcAft>
                <a:spcPts val="0"/>
              </a:spcAft>
              <a:buClrTx/>
              <a:buSzTx/>
              <a:buFont typeface="+mj-lt"/>
              <a:buAutoNum type="arabicPeriod"/>
              <a:tabLst/>
              <a:defRPr/>
            </a:pPr>
            <a:r>
              <a:rPr lang="en-US" b="0" i="0">
                <a:solidFill>
                  <a:srgbClr val="212529"/>
                </a:solidFill>
                <a:effectLst/>
                <a:highlight>
                  <a:srgbClr val="FFFFFF"/>
                </a:highlight>
                <a:latin typeface="Proxima Nova"/>
              </a:rPr>
              <a:t>Access to Basic Rate Data and Tariff Book for Individual Rate</a:t>
            </a:r>
          </a:p>
        </p:txBody>
      </p:sp>
      <p:sp>
        <p:nvSpPr>
          <p:cNvPr id="4" name="Slide Number Placeholder 3"/>
          <p:cNvSpPr>
            <a:spLocks noGrp="1"/>
          </p:cNvSpPr>
          <p:nvPr>
            <p:ph type="sldNum" sz="quarter" idx="5"/>
          </p:nvPr>
        </p:nvSpPr>
        <p:spPr/>
        <p:txBody>
          <a:bodyPr/>
          <a:lstStyle/>
          <a:p>
            <a:fld id="{825291B8-0E70-468B-9438-CC62F3849AEF}" type="slidenum">
              <a:rPr lang="en-US" smtClean="0"/>
              <a:pPr/>
              <a:t>16</a:t>
            </a:fld>
            <a:endParaRPr lang="en-US"/>
          </a:p>
        </p:txBody>
      </p:sp>
    </p:spTree>
    <p:extLst>
      <p:ext uri="{BB962C8B-B14F-4D97-AF65-F5344CB8AC3E}">
        <p14:creationId xmlns:p14="http://schemas.microsoft.com/office/powerpoint/2010/main" val="4015152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825291B8-0E70-468B-9438-CC62F3849AEF}" type="slidenum">
              <a:rPr lang="en-US" smtClean="0"/>
              <a:pPr/>
              <a:t>17</a:t>
            </a:fld>
            <a:endParaRPr lang="en-US"/>
          </a:p>
        </p:txBody>
      </p:sp>
    </p:spTree>
    <p:extLst>
      <p:ext uri="{BB962C8B-B14F-4D97-AF65-F5344CB8AC3E}">
        <p14:creationId xmlns:p14="http://schemas.microsoft.com/office/powerpoint/2010/main" val="2782287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a:p>
        </p:txBody>
      </p:sp>
      <p:sp>
        <p:nvSpPr>
          <p:cNvPr id="4" name="Slide Number Placeholder 3"/>
          <p:cNvSpPr>
            <a:spLocks noGrp="1"/>
          </p:cNvSpPr>
          <p:nvPr>
            <p:ph type="sldNum" sz="quarter" idx="5"/>
          </p:nvPr>
        </p:nvSpPr>
        <p:spPr/>
        <p:txBody>
          <a:bodyPr/>
          <a:lstStyle/>
          <a:p>
            <a:pPr marL="0" marR="0" lvl="0" indent="0" algn="r" defTabSz="548640" rtl="0" eaLnBrk="1" fontAlgn="auto" latinLnBrk="0" hangingPunct="1">
              <a:lnSpc>
                <a:spcPct val="100000"/>
              </a:lnSpc>
              <a:spcBef>
                <a:spcPts val="0"/>
              </a:spcBef>
              <a:spcAft>
                <a:spcPts val="0"/>
              </a:spcAft>
              <a:buClrTx/>
              <a:buSzTx/>
              <a:buFontTx/>
              <a:buNone/>
              <a:tabLst/>
              <a:defRPr/>
            </a:pPr>
            <a:fld id="{825291B8-0E70-468B-9438-CC62F3849AEF}"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54864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737461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825291B8-0E70-468B-9438-CC62F3849AEF}" type="slidenum">
              <a:rPr lang="en-US" smtClean="0"/>
              <a:pPr/>
              <a:t>19</a:t>
            </a:fld>
            <a:endParaRPr lang="en-US"/>
          </a:p>
        </p:txBody>
      </p:sp>
    </p:spTree>
    <p:extLst>
      <p:ext uri="{BB962C8B-B14F-4D97-AF65-F5344CB8AC3E}">
        <p14:creationId xmlns:p14="http://schemas.microsoft.com/office/powerpoint/2010/main" val="2609501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Speakers are tentative </a:t>
            </a:r>
          </a:p>
        </p:txBody>
      </p:sp>
      <p:sp>
        <p:nvSpPr>
          <p:cNvPr id="4" name="Slide Number Placeholder 3"/>
          <p:cNvSpPr>
            <a:spLocks noGrp="1"/>
          </p:cNvSpPr>
          <p:nvPr>
            <p:ph type="sldNum" sz="quarter" idx="5"/>
          </p:nvPr>
        </p:nvSpPr>
        <p:spPr/>
        <p:txBody>
          <a:bodyPr/>
          <a:lstStyle/>
          <a:p>
            <a:fld id="{825291B8-0E70-468B-9438-CC62F3849AEF}" type="slidenum">
              <a:rPr lang="en-US" smtClean="0"/>
              <a:pPr/>
              <a:t>2</a:t>
            </a:fld>
            <a:endParaRPr lang="en-US"/>
          </a:p>
        </p:txBody>
      </p:sp>
    </p:spTree>
    <p:extLst>
      <p:ext uri="{BB962C8B-B14F-4D97-AF65-F5344CB8AC3E}">
        <p14:creationId xmlns:p14="http://schemas.microsoft.com/office/powerpoint/2010/main" val="31348562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825291B8-0E70-468B-9438-CC62F3849AEF}" type="slidenum">
              <a:rPr lang="en-US" smtClean="0"/>
              <a:pPr/>
              <a:t>21</a:t>
            </a:fld>
            <a:endParaRPr lang="en-US"/>
          </a:p>
        </p:txBody>
      </p:sp>
    </p:spTree>
    <p:extLst>
      <p:ext uri="{BB962C8B-B14F-4D97-AF65-F5344CB8AC3E}">
        <p14:creationId xmlns:p14="http://schemas.microsoft.com/office/powerpoint/2010/main" val="11202776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5291B8-0E70-468B-9438-CC62F3849AEF}" type="slidenum">
              <a:rPr lang="en-US" smtClean="0"/>
              <a:pPr/>
              <a:t>23</a:t>
            </a:fld>
            <a:endParaRPr lang="en-US"/>
          </a:p>
        </p:txBody>
      </p:sp>
    </p:spTree>
    <p:extLst>
      <p:ext uri="{BB962C8B-B14F-4D97-AF65-F5344CB8AC3E}">
        <p14:creationId xmlns:p14="http://schemas.microsoft.com/office/powerpoint/2010/main" val="2181058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291B8-0E70-468B-9438-CC62F3849AEF}" type="slidenum">
              <a:rPr lang="en-US" smtClean="0"/>
              <a:pPr/>
              <a:t>3</a:t>
            </a:fld>
            <a:endParaRPr lang="en-US"/>
          </a:p>
        </p:txBody>
      </p:sp>
    </p:spTree>
    <p:extLst>
      <p:ext uri="{BB962C8B-B14F-4D97-AF65-F5344CB8AC3E}">
        <p14:creationId xmlns:p14="http://schemas.microsoft.com/office/powerpoint/2010/main" val="909509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a:p>
        </p:txBody>
      </p:sp>
      <p:sp>
        <p:nvSpPr>
          <p:cNvPr id="4" name="Slide Number Placeholder 3"/>
          <p:cNvSpPr>
            <a:spLocks noGrp="1"/>
          </p:cNvSpPr>
          <p:nvPr>
            <p:ph type="sldNum" sz="quarter" idx="5"/>
          </p:nvPr>
        </p:nvSpPr>
        <p:spPr/>
        <p:txBody>
          <a:bodyPr/>
          <a:lstStyle/>
          <a:p>
            <a:pPr marL="0" marR="0" lvl="0" indent="0" algn="r" defTabSz="548640" rtl="0" eaLnBrk="1" fontAlgn="auto" latinLnBrk="0" hangingPunct="1">
              <a:lnSpc>
                <a:spcPct val="100000"/>
              </a:lnSpc>
              <a:spcBef>
                <a:spcPts val="0"/>
              </a:spcBef>
              <a:spcAft>
                <a:spcPts val="0"/>
              </a:spcAft>
              <a:buClrTx/>
              <a:buSzTx/>
              <a:buFontTx/>
              <a:buNone/>
              <a:tabLst/>
              <a:defRPr/>
            </a:pPr>
            <a:fld id="{825291B8-0E70-468B-9438-CC62F3849AEF}"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54864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899998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825291B8-0E70-468B-9438-CC62F3849AEF}" type="slidenum">
              <a:rPr lang="en-US" smtClean="0"/>
              <a:pPr/>
              <a:t>5</a:t>
            </a:fld>
            <a:endParaRPr lang="en-US"/>
          </a:p>
        </p:txBody>
      </p:sp>
    </p:spTree>
    <p:extLst>
      <p:ext uri="{BB962C8B-B14F-4D97-AF65-F5344CB8AC3E}">
        <p14:creationId xmlns:p14="http://schemas.microsoft.com/office/powerpoint/2010/main" val="1323416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a:p>
        </p:txBody>
      </p:sp>
      <p:sp>
        <p:nvSpPr>
          <p:cNvPr id="4" name="Slide Number Placeholder 3"/>
          <p:cNvSpPr>
            <a:spLocks noGrp="1"/>
          </p:cNvSpPr>
          <p:nvPr>
            <p:ph type="sldNum" sz="quarter" idx="5"/>
          </p:nvPr>
        </p:nvSpPr>
        <p:spPr/>
        <p:txBody>
          <a:bodyPr/>
          <a:lstStyle/>
          <a:p>
            <a:pPr marL="0" marR="0" lvl="0" indent="0" algn="r" defTabSz="548640" rtl="0" eaLnBrk="1" fontAlgn="auto" latinLnBrk="0" hangingPunct="1">
              <a:lnSpc>
                <a:spcPct val="100000"/>
              </a:lnSpc>
              <a:spcBef>
                <a:spcPts val="0"/>
              </a:spcBef>
              <a:spcAft>
                <a:spcPts val="0"/>
              </a:spcAft>
              <a:buClrTx/>
              <a:buSzTx/>
              <a:buFontTx/>
              <a:buNone/>
              <a:tabLst/>
              <a:defRPr/>
            </a:pPr>
            <a:fld id="{825291B8-0E70-468B-9438-CC62F3849AEF}"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54864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125716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825291B8-0E70-468B-9438-CC62F3849AEF}" type="slidenum">
              <a:rPr lang="en-US" smtClean="0"/>
              <a:pPr/>
              <a:t>7</a:t>
            </a:fld>
            <a:endParaRPr lang="en-US"/>
          </a:p>
        </p:txBody>
      </p:sp>
    </p:spTree>
    <p:extLst>
      <p:ext uri="{BB962C8B-B14F-4D97-AF65-F5344CB8AC3E}">
        <p14:creationId xmlns:p14="http://schemas.microsoft.com/office/powerpoint/2010/main" val="2231229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a:p>
        </p:txBody>
      </p:sp>
      <p:sp>
        <p:nvSpPr>
          <p:cNvPr id="4" name="Slide Number Placeholder 3"/>
          <p:cNvSpPr>
            <a:spLocks noGrp="1"/>
          </p:cNvSpPr>
          <p:nvPr>
            <p:ph type="sldNum" sz="quarter" idx="5"/>
          </p:nvPr>
        </p:nvSpPr>
        <p:spPr/>
        <p:txBody>
          <a:bodyPr/>
          <a:lstStyle/>
          <a:p>
            <a:pPr marL="0" marR="0" lvl="0" indent="0" algn="r" defTabSz="548640" rtl="0" eaLnBrk="1" fontAlgn="auto" latinLnBrk="0" hangingPunct="1">
              <a:lnSpc>
                <a:spcPct val="100000"/>
              </a:lnSpc>
              <a:spcBef>
                <a:spcPts val="0"/>
              </a:spcBef>
              <a:spcAft>
                <a:spcPts val="0"/>
              </a:spcAft>
              <a:buClrTx/>
              <a:buSzTx/>
              <a:buFontTx/>
              <a:buNone/>
              <a:tabLst/>
              <a:defRPr/>
            </a:pPr>
            <a:fld id="{825291B8-0E70-468B-9438-CC62F3849AEF}"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54864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61406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825291B8-0E70-468B-9438-CC62F3849AEF}" type="slidenum">
              <a:rPr lang="en-US" smtClean="0"/>
              <a:pPr/>
              <a:t>9</a:t>
            </a:fld>
            <a:endParaRPr lang="en-US"/>
          </a:p>
        </p:txBody>
      </p:sp>
    </p:spTree>
    <p:extLst>
      <p:ext uri="{BB962C8B-B14F-4D97-AF65-F5344CB8AC3E}">
        <p14:creationId xmlns:p14="http://schemas.microsoft.com/office/powerpoint/2010/main" val="1451341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www.jointutilitiesofny.org/" TargetMode="External"/><Relationship Id="rId7" Type="http://schemas.openxmlformats.org/officeDocument/2006/relationships/image" Target="../media/image5.gif"/><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jpeg"/><Relationship Id="rId5" Type="http://schemas.openxmlformats.org/officeDocument/2006/relationships/image" Target="../media/image5.gif"/><Relationship Id="rId4" Type="http://schemas.openxmlformats.org/officeDocument/2006/relationships/image" Target="../media/image4.gi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www.jointutilitiesofny.org/" TargetMode="External"/><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www.jointutilitiesofny.org/" TargetMode="External"/><Relationship Id="rId7" Type="http://schemas.openxmlformats.org/officeDocument/2006/relationships/image" Target="../media/image5.gif"/><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6.jpeg"/><Relationship Id="rId5" Type="http://schemas.openxmlformats.org/officeDocument/2006/relationships/image" Target="../media/image5.gif"/><Relationship Id="rId4" Type="http://schemas.openxmlformats.org/officeDocument/2006/relationships/image" Target="../media/image4.gi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www.jointutilitiesofny.org/" TargetMode="External"/><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3" Type="http://schemas.openxmlformats.org/officeDocument/2006/relationships/hyperlink" Target="http://www.jointutilitiesofny.org/" TargetMode="External"/><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6.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www.jointutilitiesofny.org/" TargetMode="External"/><Relationship Id="rId7" Type="http://schemas.openxmlformats.org/officeDocument/2006/relationships/image" Target="../media/image5.gif"/><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7.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6" Type="http://schemas.openxmlformats.org/officeDocument/2006/relationships/image" Target="../media/image6.jpeg"/><Relationship Id="rId5" Type="http://schemas.openxmlformats.org/officeDocument/2006/relationships/image" Target="../media/image5.gif"/><Relationship Id="rId4" Type="http://schemas.openxmlformats.org/officeDocument/2006/relationships/image" Target="../media/image4.gi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3" Type="http://schemas.openxmlformats.org/officeDocument/2006/relationships/hyperlink" Target="http://www.jointutilitiesofny.org/" TargetMode="External"/><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3" Type="http://schemas.openxmlformats.org/officeDocument/2006/relationships/hyperlink" Target="http://www.jointutilitiesofny.org/" TargetMode="External"/><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3" Type="http://schemas.openxmlformats.org/officeDocument/2006/relationships/hyperlink" Target="http://www.jointutilitiesofny.org/" TargetMode="External"/><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0.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www.jointutilitiesofny.org/" TargetMode="External"/><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3" Type="http://schemas.openxmlformats.org/officeDocument/2006/relationships/hyperlink" Target="http://www.jointutilitiesofny.org/" TargetMode="External"/><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png"/></Relationships>
</file>

<file path=ppt/slideLayouts/_rels/slideLayout90.xml.rels><?xml version="1.0" encoding="UTF-8" standalone="yes"?>
<Relationships xmlns="http://schemas.openxmlformats.org/package/2006/relationships"><Relationship Id="rId3" Type="http://schemas.openxmlformats.org/officeDocument/2006/relationships/hyperlink" Target="http://www.jointutilitiesofny.org/" TargetMode="External"/><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Master" Target="../slideMasters/slideMaster12.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a:prstGeom prst="rect">
            <a:avLst/>
          </a:prstGeom>
        </p:spPr>
        <p:txBody>
          <a:bodyPr anchor="b"/>
          <a:lstStyle>
            <a:lvl1pPr algn="ctr">
              <a:defRPr sz="7200"/>
            </a:lvl1pPr>
          </a:lstStyle>
          <a:p>
            <a:r>
              <a:rPr lang="en-US"/>
              <a:t>Click to edit Master title style</a:t>
            </a:r>
          </a:p>
        </p:txBody>
      </p:sp>
      <p:sp>
        <p:nvSpPr>
          <p:cNvPr id="3" name="Subtitle 2"/>
          <p:cNvSpPr>
            <a:spLocks noGrp="1"/>
          </p:cNvSpPr>
          <p:nvPr>
            <p:ph type="subTitle" idx="1"/>
          </p:nvPr>
        </p:nvSpPr>
        <p:spPr>
          <a:xfrm>
            <a:off x="1828800" y="4322446"/>
            <a:ext cx="10972800" cy="1986914"/>
          </a:xfrm>
          <a:prstGeom prst="rect">
            <a:avLst/>
          </a:prstGeo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p>
        </p:txBody>
      </p:sp>
      <p:cxnSp>
        <p:nvCxnSpPr>
          <p:cNvPr id="7" name="Straight Connector 6"/>
          <p:cNvCxnSpPr/>
          <p:nvPr/>
        </p:nvCxnSpPr>
        <p:spPr>
          <a:xfrm flipH="1">
            <a:off x="1828800" y="4211956"/>
            <a:ext cx="10972800" cy="0"/>
          </a:xfrm>
          <a:prstGeom prst="line">
            <a:avLst/>
          </a:prstGeom>
          <a:ln w="57150">
            <a:solidFill>
              <a:srgbClr val="1A1A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3892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8856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4444513" y="4360511"/>
            <a:ext cx="7341325" cy="661034"/>
          </a:xfrm>
          <a:prstGeom prst="rect">
            <a:avLst/>
          </a:prstGeom>
        </p:spPr>
        <p:txBody>
          <a:bodyPr>
            <a:noAutofit/>
          </a:bodyPr>
          <a:lstStyle>
            <a:lvl1pPr>
              <a:defRPr sz="2880" b="1">
                <a:solidFill>
                  <a:srgbClr val="002060"/>
                </a:solidFill>
              </a:defRPr>
            </a:lvl1pPr>
          </a:lstStyle>
          <a:p>
            <a:endParaRPr lang="en-US"/>
          </a:p>
        </p:txBody>
      </p:sp>
      <p:sp>
        <p:nvSpPr>
          <p:cNvPr id="9" name="Subtitle 2"/>
          <p:cNvSpPr>
            <a:spLocks noGrp="1"/>
          </p:cNvSpPr>
          <p:nvPr>
            <p:ph type="subTitle" idx="1"/>
          </p:nvPr>
        </p:nvSpPr>
        <p:spPr>
          <a:xfrm>
            <a:off x="4444513" y="5022793"/>
            <a:ext cx="7341325" cy="498494"/>
          </a:xfrm>
          <a:prstGeom prst="rect">
            <a:avLst/>
          </a:prstGeom>
        </p:spPr>
        <p:txBody>
          <a:bodyPr>
            <a:normAutofit/>
          </a:bodyPr>
          <a:lstStyle>
            <a:lvl1pPr marL="0" indent="0" algn="l">
              <a:buNone/>
              <a:defRPr sz="2160">
                <a:solidFill>
                  <a:srgbClr val="002060"/>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endParaRPr lang="en-US"/>
          </a:p>
        </p:txBody>
      </p:sp>
      <p:sp>
        <p:nvSpPr>
          <p:cNvPr id="11" name="Text Placeholder 8"/>
          <p:cNvSpPr>
            <a:spLocks noGrp="1"/>
          </p:cNvSpPr>
          <p:nvPr>
            <p:ph type="body" sz="quarter" idx="10" hasCustomPrompt="1"/>
          </p:nvPr>
        </p:nvSpPr>
        <p:spPr>
          <a:xfrm>
            <a:off x="4444513" y="5929541"/>
            <a:ext cx="7341325" cy="350898"/>
          </a:xfrm>
          <a:prstGeom prst="rect">
            <a:avLst/>
          </a:prstGeom>
        </p:spPr>
        <p:txBody>
          <a:bodyPr>
            <a:normAutofit/>
          </a:bodyPr>
          <a:lstStyle>
            <a:lvl1pPr algn="l">
              <a:buNone/>
              <a:defRPr sz="1440">
                <a:solidFill>
                  <a:srgbClr val="002060"/>
                </a:solidFill>
              </a:defRPr>
            </a:lvl1pPr>
          </a:lstStyle>
          <a:p>
            <a:pPr lvl="0"/>
            <a:r>
              <a:rPr lang="en-US"/>
              <a:t>Date (optional)</a:t>
            </a:r>
          </a:p>
        </p:txBody>
      </p:sp>
      <p:cxnSp>
        <p:nvCxnSpPr>
          <p:cNvPr id="7" name="Straight Connector 6"/>
          <p:cNvCxnSpPr/>
          <p:nvPr/>
        </p:nvCxnSpPr>
        <p:spPr>
          <a:xfrm flipH="1">
            <a:off x="4444513" y="5021545"/>
            <a:ext cx="7341325" cy="0"/>
          </a:xfrm>
          <a:prstGeom prst="line">
            <a:avLst/>
          </a:prstGeom>
          <a:ln w="28575">
            <a:solidFill>
              <a:srgbClr val="1A1A55"/>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 y="7424113"/>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5347" y="1540160"/>
            <a:ext cx="8383998" cy="2794666"/>
          </a:xfrm>
          <a:prstGeom prst="rect">
            <a:avLst/>
          </a:prstGeom>
        </p:spPr>
      </p:pic>
      <p:pic>
        <p:nvPicPr>
          <p:cNvPr id="35" name="Picture 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27"/>
          <p:cNvSpPr>
            <a:spLocks noChangeArrowheads="1"/>
          </p:cNvSpPr>
          <p:nvPr/>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5" name="Picture 14" descr="Logo, company name&#10;&#10;Description automatically generated">
            <a:extLst>
              <a:ext uri="{FF2B5EF4-FFF2-40B4-BE49-F238E27FC236}">
                <a16:creationId xmlns:a16="http://schemas.microsoft.com/office/drawing/2014/main" id="{3755ED21-C285-44B8-8421-8312D0A54830}"/>
              </a:ext>
            </a:extLst>
          </p:cNvPr>
          <p:cNvPicPr>
            <a:picLocks noChangeAspect="1"/>
          </p:cNvPicPr>
          <p:nvPr userDrawn="1"/>
        </p:nvPicPr>
        <p:blipFill>
          <a:blip r:embed="rId7"/>
          <a:stretch>
            <a:fillRect/>
          </a:stretch>
        </p:blipFill>
        <p:spPr>
          <a:xfrm>
            <a:off x="6930646" y="7770158"/>
            <a:ext cx="769108" cy="414515"/>
          </a:xfrm>
          <a:prstGeom prst="rect">
            <a:avLst/>
          </a:prstGeom>
        </p:spPr>
      </p:pic>
    </p:spTree>
    <p:extLst>
      <p:ext uri="{BB962C8B-B14F-4D97-AF65-F5344CB8AC3E}">
        <p14:creationId xmlns:p14="http://schemas.microsoft.com/office/powerpoint/2010/main" val="2429361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6" name="TextBox 25"/>
          <p:cNvSpPr txBox="1"/>
          <p:nvPr/>
        </p:nvSpPr>
        <p:spPr>
          <a:xfrm>
            <a:off x="-1" y="7424113"/>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7089" y="2238030"/>
            <a:ext cx="10016194" cy="2504048"/>
          </a:xfrm>
          <a:prstGeom prst="rect">
            <a:avLst/>
          </a:prstGeom>
        </p:spPr>
      </p:pic>
      <p:sp>
        <p:nvSpPr>
          <p:cNvPr id="28" name="Title 1"/>
          <p:cNvSpPr txBox="1">
            <a:spLocks/>
          </p:cNvSpPr>
          <p:nvPr/>
        </p:nvSpPr>
        <p:spPr>
          <a:xfrm>
            <a:off x="0" y="4986171"/>
            <a:ext cx="14630400" cy="989647"/>
          </a:xfrm>
          <a:prstGeom prst="rect">
            <a:avLst/>
          </a:prstGeom>
        </p:spPr>
        <p:txBody>
          <a:bodyPr anchor="t">
            <a:noAutofit/>
          </a:bodyPr>
          <a:lstStyle>
            <a:lvl1pPr marL="0" indent="0" algn="ctr" defTabSz="914400" rtl="0" eaLnBrk="1" latinLnBrk="0" hangingPunct="1">
              <a:lnSpc>
                <a:spcPct val="90000"/>
              </a:lnSpc>
              <a:spcBef>
                <a:spcPct val="0"/>
              </a:spcBef>
              <a:buNone/>
              <a:defRPr sz="4000" b="1" kern="1200" cap="none" baseline="0">
                <a:solidFill>
                  <a:schemeClr val="tx1"/>
                </a:solidFill>
                <a:latin typeface="+mj-lt"/>
                <a:ea typeface="+mj-ea"/>
                <a:cs typeface="+mj-cs"/>
              </a:defRPr>
            </a:lvl1pPr>
          </a:lstStyle>
          <a:p>
            <a:r>
              <a:rPr lang="en-US" sz="3840" i="1">
                <a:solidFill>
                  <a:prstClr val="black"/>
                </a:solidFill>
              </a:rPr>
              <a:t>Thank you!</a:t>
            </a:r>
          </a:p>
          <a:p>
            <a:r>
              <a:rPr lang="en-US" sz="2400">
                <a:solidFill>
                  <a:prstClr val="black"/>
                </a:solidFill>
                <a:hlinkClick r:id="rId3"/>
              </a:rPr>
              <a:t>www.jointutilitiesofny.org</a:t>
            </a:r>
            <a:r>
              <a:rPr lang="en-US" sz="3840" i="1">
                <a:solidFill>
                  <a:prstClr val="black"/>
                </a:solidFill>
              </a:rPr>
              <a:t> </a:t>
            </a:r>
          </a:p>
        </p:txBody>
      </p:sp>
      <p:sp>
        <p:nvSpPr>
          <p:cNvPr id="30" name="TextBox 29"/>
          <p:cNvSpPr txBox="1"/>
          <p:nvPr/>
        </p:nvSpPr>
        <p:spPr>
          <a:xfrm>
            <a:off x="13924699" y="7434600"/>
            <a:ext cx="601051" cy="286232"/>
          </a:xfrm>
          <a:prstGeom prst="rect">
            <a:avLst/>
          </a:prstGeom>
          <a:noFill/>
        </p:spPr>
        <p:txBody>
          <a:bodyPr wrap="square" rtlCol="0">
            <a:spAutoFit/>
          </a:bodyPr>
          <a:lstStyle/>
          <a:p>
            <a:pPr algn="r" defTabSz="1097280"/>
            <a:fld id="{78E8E05D-6330-400F-ADBB-AC9D283E6126}" type="slidenum">
              <a:rPr lang="en-US" sz="1260" b="1" smtClean="0">
                <a:solidFill>
                  <a:prstClr val="white"/>
                </a:solidFill>
              </a:rPr>
              <a:pPr algn="r" defTabSz="1097280"/>
              <a:t>‹#›</a:t>
            </a:fld>
            <a:endParaRPr lang="en-US" sz="1440" b="1">
              <a:solidFill>
                <a:prstClr val="white"/>
              </a:solidFill>
            </a:endParaRPr>
          </a:p>
        </p:txBody>
      </p:sp>
      <p:pic>
        <p:nvPicPr>
          <p:cNvPr id="33" name="Picture 3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27"/>
          <p:cNvSpPr>
            <a:spLocks noChangeArrowheads="1"/>
          </p:cNvSpPr>
          <p:nvPr/>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3" name="Picture 12" descr="Logo, company name&#10;&#10;Description automatically generated">
            <a:extLst>
              <a:ext uri="{FF2B5EF4-FFF2-40B4-BE49-F238E27FC236}">
                <a16:creationId xmlns:a16="http://schemas.microsoft.com/office/drawing/2014/main" id="{03A24920-B733-4A76-A5AB-61E4BB0811DA}"/>
              </a:ext>
            </a:extLst>
          </p:cNvPr>
          <p:cNvPicPr>
            <a:picLocks noChangeAspect="1"/>
          </p:cNvPicPr>
          <p:nvPr userDrawn="1"/>
        </p:nvPicPr>
        <p:blipFill>
          <a:blip r:embed="rId8"/>
          <a:stretch>
            <a:fillRect/>
          </a:stretch>
        </p:blipFill>
        <p:spPr>
          <a:xfrm>
            <a:off x="6930646" y="7770158"/>
            <a:ext cx="769108" cy="414515"/>
          </a:xfrm>
          <a:prstGeom prst="rect">
            <a:avLst/>
          </a:prstGeom>
        </p:spPr>
      </p:pic>
    </p:spTree>
    <p:extLst>
      <p:ext uri="{BB962C8B-B14F-4D97-AF65-F5344CB8AC3E}">
        <p14:creationId xmlns:p14="http://schemas.microsoft.com/office/powerpoint/2010/main" val="880990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Q&amp;A or Thank You">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3295650"/>
            <a:ext cx="14630400" cy="989647"/>
          </a:xfrm>
          <a:prstGeom prst="rect">
            <a:avLst/>
          </a:prstGeom>
        </p:spPr>
        <p:txBody>
          <a:bodyPr anchor="t">
            <a:noAutofit/>
          </a:bodyPr>
          <a:lstStyle>
            <a:lvl1pPr marL="0" indent="0" algn="ctr">
              <a:defRPr sz="4800" b="1" cap="none" baseline="0">
                <a:solidFill>
                  <a:schemeClr val="tx1"/>
                </a:solidFill>
              </a:defRPr>
            </a:lvl1pPr>
          </a:lstStyle>
          <a:p>
            <a:r>
              <a:rPr lang="en-US"/>
              <a:t>Q&amp;A</a:t>
            </a:r>
          </a:p>
        </p:txBody>
      </p:sp>
      <p:sp>
        <p:nvSpPr>
          <p:cNvPr id="12" name="TextBox 11"/>
          <p:cNvSpPr txBox="1"/>
          <p:nvPr/>
        </p:nvSpPr>
        <p:spPr>
          <a:xfrm>
            <a:off x="0" y="7432977"/>
            <a:ext cx="14630400" cy="313932"/>
          </a:xfrm>
          <a:prstGeom prst="rect">
            <a:avLst/>
          </a:prstGeom>
          <a:solidFill>
            <a:srgbClr val="002060"/>
          </a:solidFill>
        </p:spPr>
        <p:txBody>
          <a:bodyPr wrap="square" rtlCol="0">
            <a:spAutoFit/>
          </a:bodyPr>
          <a:lstStyle/>
          <a:p>
            <a:pPr algn="ctr" defTabSz="1097280"/>
            <a:r>
              <a:rPr lang="en-US" sz="1440" b="1">
                <a:solidFill>
                  <a:prstClr val="white"/>
                </a:solidFill>
              </a:rPr>
              <a:t>   </a:t>
            </a:r>
            <a:endParaRPr lang="en-US" sz="1320" b="1" i="1">
              <a:solidFill>
                <a:prstClr val="white"/>
              </a:solidFill>
            </a:endParaRPr>
          </a:p>
        </p:txBody>
      </p:sp>
      <p:sp>
        <p:nvSpPr>
          <p:cNvPr id="13" name="TextBox 12"/>
          <p:cNvSpPr txBox="1"/>
          <p:nvPr/>
        </p:nvSpPr>
        <p:spPr>
          <a:xfrm>
            <a:off x="13624171" y="7479141"/>
            <a:ext cx="601051" cy="286232"/>
          </a:xfrm>
          <a:prstGeom prst="rect">
            <a:avLst/>
          </a:prstGeom>
          <a:noFill/>
        </p:spPr>
        <p:txBody>
          <a:bodyPr wrap="square" rtlCol="0">
            <a:spAutoFit/>
          </a:bodyPr>
          <a:lstStyle/>
          <a:p>
            <a:pPr algn="r" defTabSz="1097280"/>
            <a:fld id="{78E8E05D-6330-400F-ADBB-AC9D283E6126}" type="slidenum">
              <a:rPr lang="en-US" sz="1260" b="1" smtClean="0">
                <a:solidFill>
                  <a:prstClr val="white"/>
                </a:solidFill>
              </a:rPr>
              <a:pPr algn="r" defTabSz="1097280"/>
              <a:t>‹#›</a:t>
            </a:fld>
            <a:endParaRPr lang="en-US" sz="1440" b="1">
              <a:solidFill>
                <a:prstClr val="white"/>
              </a:solidFill>
            </a:endParaRPr>
          </a:p>
        </p:txBody>
      </p:sp>
      <p:sp>
        <p:nvSpPr>
          <p:cNvPr id="14" name="TextBox 13"/>
          <p:cNvSpPr txBox="1"/>
          <p:nvPr/>
        </p:nvSpPr>
        <p:spPr>
          <a:xfrm>
            <a:off x="-1" y="7424113"/>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32" y="6915641"/>
            <a:ext cx="2599293" cy="480166"/>
          </a:xfrm>
          <a:prstGeom prst="rect">
            <a:avLst/>
          </a:prstGeom>
        </p:spPr>
      </p:pic>
      <p:pic>
        <p:nvPicPr>
          <p:cNvPr id="22" name="Picture 21">
            <a:extLst>
              <a:ext uri="{FF2B5EF4-FFF2-40B4-BE49-F238E27FC236}">
                <a16:creationId xmlns:a16="http://schemas.microsoft.com/office/drawing/2014/main" id="{7E77F4D5-74EA-4C78-A7DD-0D7FD7F13D79}"/>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4">
            <a:extLst>
              <a:ext uri="{FF2B5EF4-FFF2-40B4-BE49-F238E27FC236}">
                <a16:creationId xmlns:a16="http://schemas.microsoft.com/office/drawing/2014/main" id="{48D54125-AB6A-4828-A337-8252D2DA4C5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0">
            <a:extLst>
              <a:ext uri="{FF2B5EF4-FFF2-40B4-BE49-F238E27FC236}">
                <a16:creationId xmlns:a16="http://schemas.microsoft.com/office/drawing/2014/main" id="{70D6FF83-E91D-4A38-B35E-20BF12CB54A0}"/>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2">
            <a:extLst>
              <a:ext uri="{FF2B5EF4-FFF2-40B4-BE49-F238E27FC236}">
                <a16:creationId xmlns:a16="http://schemas.microsoft.com/office/drawing/2014/main" id="{76BA63C2-E8A1-4494-9B1E-B8ECA8CE97B7}"/>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7">
            <a:extLst>
              <a:ext uri="{FF2B5EF4-FFF2-40B4-BE49-F238E27FC236}">
                <a16:creationId xmlns:a16="http://schemas.microsoft.com/office/drawing/2014/main" id="{80295D77-0EF8-4EA2-A387-134DD0F11243}"/>
              </a:ext>
            </a:extLst>
          </p:cNvPr>
          <p:cNvSpPr>
            <a:spLocks noChangeArrowheads="1"/>
          </p:cNvSpPr>
          <p:nvPr userDrawn="1"/>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7" name="Picture 26" descr="Logo, company name&#10;&#10;Description automatically generated">
            <a:extLst>
              <a:ext uri="{FF2B5EF4-FFF2-40B4-BE49-F238E27FC236}">
                <a16:creationId xmlns:a16="http://schemas.microsoft.com/office/drawing/2014/main" id="{02ADB2B1-2998-42C5-9393-EDE68BDF0D34}"/>
              </a:ext>
            </a:extLst>
          </p:cNvPr>
          <p:cNvPicPr>
            <a:picLocks noChangeAspect="1"/>
          </p:cNvPicPr>
          <p:nvPr userDrawn="1"/>
        </p:nvPicPr>
        <p:blipFill>
          <a:blip r:embed="rId7"/>
          <a:stretch>
            <a:fillRect/>
          </a:stretch>
        </p:blipFill>
        <p:spPr>
          <a:xfrm>
            <a:off x="6930646" y="7770158"/>
            <a:ext cx="769108" cy="414515"/>
          </a:xfrm>
          <a:prstGeom prst="rect">
            <a:avLst/>
          </a:prstGeom>
        </p:spPr>
      </p:pic>
    </p:spTree>
    <p:extLst>
      <p:ext uri="{BB962C8B-B14F-4D97-AF65-F5344CB8AC3E}">
        <p14:creationId xmlns:p14="http://schemas.microsoft.com/office/powerpoint/2010/main" val="2664367861"/>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Q&amp;A or Thank You">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3295650"/>
            <a:ext cx="14630400" cy="989647"/>
          </a:xfrm>
          <a:prstGeom prst="rect">
            <a:avLst/>
          </a:prstGeom>
        </p:spPr>
        <p:txBody>
          <a:bodyPr anchor="t">
            <a:noAutofit/>
          </a:bodyPr>
          <a:lstStyle>
            <a:lvl1pPr marL="0" indent="0" algn="ctr">
              <a:defRPr sz="4800" b="1" cap="none" baseline="0">
                <a:solidFill>
                  <a:schemeClr val="tx1"/>
                </a:solidFill>
              </a:defRPr>
            </a:lvl1pPr>
          </a:lstStyle>
          <a:p>
            <a:r>
              <a:rPr lang="en-US"/>
              <a:t>Insert Q&amp;A or Thank You Here</a:t>
            </a:r>
          </a:p>
        </p:txBody>
      </p:sp>
      <p:sp>
        <p:nvSpPr>
          <p:cNvPr id="15" name="TextBox 14"/>
          <p:cNvSpPr txBox="1"/>
          <p:nvPr/>
        </p:nvSpPr>
        <p:spPr>
          <a:xfrm>
            <a:off x="2" y="7502905"/>
            <a:ext cx="14630400" cy="313932"/>
          </a:xfrm>
          <a:prstGeom prst="rect">
            <a:avLst/>
          </a:prstGeom>
          <a:solidFill>
            <a:srgbClr val="002060"/>
          </a:solidFill>
        </p:spPr>
        <p:txBody>
          <a:bodyPr wrap="square" rtlCol="0">
            <a:spAutoFit/>
          </a:bodyPr>
          <a:lstStyle/>
          <a:p>
            <a:pPr algn="ctr" defTabSz="1097280"/>
            <a:r>
              <a:rPr lang="en-US" sz="1440" b="1">
                <a:solidFill>
                  <a:prstClr val="white"/>
                </a:solidFill>
              </a:rPr>
              <a:t>   </a:t>
            </a:r>
            <a:endParaRPr lang="en-US" sz="1320" b="1" i="1">
              <a:solidFill>
                <a:prstClr val="white"/>
              </a:solidFill>
            </a:endParaRPr>
          </a:p>
        </p:txBody>
      </p:sp>
      <p:sp>
        <p:nvSpPr>
          <p:cNvPr id="16" name="TextBox 15"/>
          <p:cNvSpPr txBox="1"/>
          <p:nvPr/>
        </p:nvSpPr>
        <p:spPr>
          <a:xfrm>
            <a:off x="13624174" y="7549069"/>
            <a:ext cx="601051" cy="286232"/>
          </a:xfrm>
          <a:prstGeom prst="rect">
            <a:avLst/>
          </a:prstGeom>
          <a:noFill/>
        </p:spPr>
        <p:txBody>
          <a:bodyPr wrap="square" rtlCol="0">
            <a:spAutoFit/>
          </a:bodyPr>
          <a:lstStyle/>
          <a:p>
            <a:pPr algn="r" defTabSz="1097280"/>
            <a:fld id="{78E8E05D-6330-400F-ADBB-AC9D283E6126}" type="slidenum">
              <a:rPr lang="en-US" sz="1260" b="1" smtClean="0">
                <a:solidFill>
                  <a:prstClr val="white"/>
                </a:solidFill>
              </a:rPr>
              <a:pPr algn="r" defTabSz="1097280"/>
              <a:t>‹#›</a:t>
            </a:fld>
            <a:endParaRPr lang="en-US" sz="1440" b="1">
              <a:solidFill>
                <a:prstClr val="white"/>
              </a:solidFill>
            </a:endParaRPr>
          </a:p>
        </p:txBody>
      </p:sp>
      <p:sp>
        <p:nvSpPr>
          <p:cNvPr id="24" name="TextBox 23"/>
          <p:cNvSpPr txBox="1"/>
          <p:nvPr/>
        </p:nvSpPr>
        <p:spPr>
          <a:xfrm>
            <a:off x="2" y="7494042"/>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pic>
        <p:nvPicPr>
          <p:cNvPr id="13" name="Picture 12">
            <a:extLst>
              <a:ext uri="{FF2B5EF4-FFF2-40B4-BE49-F238E27FC236}">
                <a16:creationId xmlns:a16="http://schemas.microsoft.com/office/drawing/2014/main" id="{031153FF-22A9-454E-BB06-2A29B5B3001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4">
            <a:extLst>
              <a:ext uri="{FF2B5EF4-FFF2-40B4-BE49-F238E27FC236}">
                <a16:creationId xmlns:a16="http://schemas.microsoft.com/office/drawing/2014/main" id="{81AE57B5-64DF-4C78-98A5-FFE1373569A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0">
            <a:extLst>
              <a:ext uri="{FF2B5EF4-FFF2-40B4-BE49-F238E27FC236}">
                <a16:creationId xmlns:a16="http://schemas.microsoft.com/office/drawing/2014/main" id="{31EA2145-9FC7-4F47-B4C3-0174AEAF8D9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2">
            <a:extLst>
              <a:ext uri="{FF2B5EF4-FFF2-40B4-BE49-F238E27FC236}">
                <a16:creationId xmlns:a16="http://schemas.microsoft.com/office/drawing/2014/main" id="{BACDD720-F4CB-493D-8C23-97B6E4B01DE5}"/>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7">
            <a:extLst>
              <a:ext uri="{FF2B5EF4-FFF2-40B4-BE49-F238E27FC236}">
                <a16:creationId xmlns:a16="http://schemas.microsoft.com/office/drawing/2014/main" id="{F4E87400-F278-4CE3-BA02-C950503D58E7}"/>
              </a:ext>
            </a:extLst>
          </p:cNvPr>
          <p:cNvSpPr>
            <a:spLocks noChangeArrowheads="1"/>
          </p:cNvSpPr>
          <p:nvPr userDrawn="1"/>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8" name="Picture 27" descr="Logo, company name&#10;&#10;Description automatically generated">
            <a:extLst>
              <a:ext uri="{FF2B5EF4-FFF2-40B4-BE49-F238E27FC236}">
                <a16:creationId xmlns:a16="http://schemas.microsoft.com/office/drawing/2014/main" id="{E0B0C027-1AAE-4783-85BE-31BFBDC4EAE1}"/>
              </a:ext>
            </a:extLst>
          </p:cNvPr>
          <p:cNvPicPr>
            <a:picLocks noChangeAspect="1"/>
          </p:cNvPicPr>
          <p:nvPr userDrawn="1"/>
        </p:nvPicPr>
        <p:blipFill>
          <a:blip r:embed="rId6"/>
          <a:stretch>
            <a:fillRect/>
          </a:stretch>
        </p:blipFill>
        <p:spPr>
          <a:xfrm>
            <a:off x="6984026" y="7835301"/>
            <a:ext cx="662347" cy="356976"/>
          </a:xfrm>
          <a:prstGeom prst="rect">
            <a:avLst/>
          </a:prstGeom>
        </p:spPr>
      </p:pic>
    </p:spTree>
    <p:extLst>
      <p:ext uri="{BB962C8B-B14F-4D97-AF65-F5344CB8AC3E}">
        <p14:creationId xmlns:p14="http://schemas.microsoft.com/office/powerpoint/2010/main" val="303335258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a:prstGeom prst="rect">
            <a:avLst/>
          </a:prstGeom>
        </p:spPr>
        <p:txBody>
          <a:bodyPr anchor="b"/>
          <a:lstStyle>
            <a:lvl1pPr algn="ctr">
              <a:defRPr sz="7200"/>
            </a:lvl1pPr>
          </a:lstStyle>
          <a:p>
            <a:r>
              <a:rPr lang="en-US"/>
              <a:t>Click to edit Master title style</a:t>
            </a:r>
          </a:p>
        </p:txBody>
      </p:sp>
      <p:sp>
        <p:nvSpPr>
          <p:cNvPr id="3" name="Subtitle 2"/>
          <p:cNvSpPr>
            <a:spLocks noGrp="1"/>
          </p:cNvSpPr>
          <p:nvPr>
            <p:ph type="subTitle" idx="1"/>
          </p:nvPr>
        </p:nvSpPr>
        <p:spPr>
          <a:xfrm>
            <a:off x="1828800" y="4322446"/>
            <a:ext cx="10972800" cy="1986914"/>
          </a:xfrm>
          <a:prstGeom prst="rect">
            <a:avLst/>
          </a:prstGeo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p>
        </p:txBody>
      </p:sp>
      <p:cxnSp>
        <p:nvCxnSpPr>
          <p:cNvPr id="7" name="Straight Connector 6"/>
          <p:cNvCxnSpPr/>
          <p:nvPr/>
        </p:nvCxnSpPr>
        <p:spPr>
          <a:xfrm flipH="1">
            <a:off x="1828800" y="4211956"/>
            <a:ext cx="10972800" cy="0"/>
          </a:xfrm>
          <a:prstGeom prst="line">
            <a:avLst/>
          </a:prstGeom>
          <a:ln w="57150">
            <a:solidFill>
              <a:srgbClr val="1A1A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38923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cxnSp>
        <p:nvCxnSpPr>
          <p:cNvPr id="7" name="Straight Connector 6"/>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itle Placeholder 1"/>
          <p:cNvSpPr>
            <a:spLocks noGrp="1"/>
          </p:cNvSpPr>
          <p:nvPr>
            <p:ph type="title"/>
          </p:nvPr>
        </p:nvSpPr>
        <p:spPr>
          <a:xfrm>
            <a:off x="774552" y="279308"/>
            <a:ext cx="13150147" cy="605790"/>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
        <p:nvSpPr>
          <p:cNvPr id="9" name="Title 1"/>
          <p:cNvSpPr txBox="1">
            <a:spLocks/>
          </p:cNvSpPr>
          <p:nvPr/>
        </p:nvSpPr>
        <p:spPr>
          <a:xfrm>
            <a:off x="774552" y="1172372"/>
            <a:ext cx="13150147" cy="5580120"/>
          </a:xfrm>
          <a:prstGeom prst="rect">
            <a:avLst/>
          </a:prstGeom>
        </p:spPr>
        <p:txBody>
          <a:bodyPr vert="horz" lIns="109728" tIns="54864" rIns="109728" bIns="54864" rtlCol="0" anchor="b">
            <a:normAutofit/>
          </a:bodyPr>
          <a:lstStyle>
            <a:lvl1pPr algn="l" defTabSz="914400" rtl="0" eaLnBrk="1" latinLnBrk="0" hangingPunct="1">
              <a:lnSpc>
                <a:spcPct val="90000"/>
              </a:lnSpc>
              <a:spcBef>
                <a:spcPct val="0"/>
              </a:spcBef>
              <a:buNone/>
              <a:defRPr sz="4800" b="1" kern="1200">
                <a:solidFill>
                  <a:srgbClr val="002060"/>
                </a:solidFill>
                <a:latin typeface="+mj-lt"/>
                <a:ea typeface="+mj-ea"/>
                <a:cs typeface="+mj-cs"/>
              </a:defRPr>
            </a:lvl1pPr>
          </a:lstStyle>
          <a:p>
            <a:endParaRPr lang="en-US" sz="5760"/>
          </a:p>
        </p:txBody>
      </p:sp>
    </p:spTree>
    <p:extLst>
      <p:ext uri="{BB962C8B-B14F-4D97-AF65-F5344CB8AC3E}">
        <p14:creationId xmlns:p14="http://schemas.microsoft.com/office/powerpoint/2010/main" val="3694274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69619" y="126907"/>
            <a:ext cx="13155078" cy="238853"/>
          </a:xfrm>
        </p:spPr>
        <p:txBody>
          <a:bodyPr/>
          <a:lstStyle>
            <a:lvl1pPr>
              <a:buNone/>
              <a:defRPr sz="1680" cap="all" baseline="0">
                <a:solidFill>
                  <a:schemeClr val="tx2"/>
                </a:solidFill>
                <a:latin typeface="Calibri" pitchFamily="34" charset="0"/>
              </a:defRPr>
            </a:lvl1pPr>
          </a:lstStyle>
          <a:p>
            <a:pPr lvl="0"/>
            <a:r>
              <a:rPr lang="en-US"/>
              <a:t>Insert Section Title or Subtitle here</a:t>
            </a:r>
          </a:p>
        </p:txBody>
      </p:sp>
      <p:sp>
        <p:nvSpPr>
          <p:cNvPr id="9" name="Content Placeholder 2"/>
          <p:cNvSpPr>
            <a:spLocks noGrp="1"/>
          </p:cNvSpPr>
          <p:nvPr>
            <p:ph sz="half" idx="1" hasCustomPrompt="1"/>
          </p:nvPr>
        </p:nvSpPr>
        <p:spPr>
          <a:xfrm>
            <a:off x="769619" y="1209041"/>
            <a:ext cx="6383021" cy="5598161"/>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sp>
        <p:nvSpPr>
          <p:cNvPr id="10" name="Content Placeholder 3"/>
          <p:cNvSpPr>
            <a:spLocks noGrp="1"/>
          </p:cNvSpPr>
          <p:nvPr>
            <p:ph sz="half" idx="2" hasCustomPrompt="1"/>
          </p:nvPr>
        </p:nvSpPr>
        <p:spPr>
          <a:xfrm>
            <a:off x="7504854" y="1209042"/>
            <a:ext cx="6419845" cy="5598158"/>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sp>
        <p:nvSpPr>
          <p:cNvPr id="11" name="Text Placeholder 8"/>
          <p:cNvSpPr>
            <a:spLocks noGrp="1"/>
          </p:cNvSpPr>
          <p:nvPr>
            <p:ph type="body" sz="quarter" idx="14" hasCustomPrompt="1"/>
          </p:nvPr>
        </p:nvSpPr>
        <p:spPr>
          <a:xfrm>
            <a:off x="2790611" y="6959600"/>
            <a:ext cx="11134086" cy="365760"/>
          </a:xfrm>
          <a:noFill/>
          <a:ln w="9525">
            <a:noFill/>
            <a:miter lim="800000"/>
            <a:headEnd/>
            <a:tailEnd/>
          </a:ln>
        </p:spPr>
        <p:txBody>
          <a:bodyPr anchor="b"/>
          <a:lstStyle>
            <a:lvl1pPr marL="0" indent="0" algn="l">
              <a:buNone/>
              <a:tabLst/>
              <a:defRPr lang="en-US" sz="1080" baseline="0" dirty="0">
                <a:solidFill>
                  <a:srgbClr val="000000"/>
                </a:solidFill>
                <a:latin typeface="Calibri" pitchFamily="34" charset="0"/>
                <a:ea typeface="+mn-ea"/>
                <a:cs typeface="Calibri" pitchFamily="34" charset="0"/>
              </a:defRPr>
            </a:lvl1pPr>
          </a:lstStyle>
          <a:p>
            <a:pPr lvl="0"/>
            <a:r>
              <a:rPr lang="en-US"/>
              <a:t>Insert Source and/or Notes here</a:t>
            </a:r>
          </a:p>
        </p:txBody>
      </p:sp>
      <p:cxnSp>
        <p:nvCxnSpPr>
          <p:cNvPr id="12" name="Straight Connector 11"/>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774552" y="365761"/>
            <a:ext cx="13150147" cy="519337"/>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Tree>
    <p:extLst>
      <p:ext uri="{BB962C8B-B14F-4D97-AF65-F5344CB8AC3E}">
        <p14:creationId xmlns:p14="http://schemas.microsoft.com/office/powerpoint/2010/main" val="34088811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69619" y="126907"/>
            <a:ext cx="13155078" cy="238853"/>
          </a:xfrm>
        </p:spPr>
        <p:txBody>
          <a:bodyPr/>
          <a:lstStyle>
            <a:lvl1pPr>
              <a:buNone/>
              <a:defRPr sz="1680" cap="all" baseline="0">
                <a:solidFill>
                  <a:schemeClr val="tx2"/>
                </a:solidFill>
                <a:latin typeface="Calibri" pitchFamily="34" charset="0"/>
              </a:defRPr>
            </a:lvl1pPr>
          </a:lstStyle>
          <a:p>
            <a:pPr lvl="0"/>
            <a:r>
              <a:rPr lang="en-US"/>
              <a:t>Insert Section Title or Subtitle here</a:t>
            </a:r>
          </a:p>
        </p:txBody>
      </p:sp>
      <p:sp>
        <p:nvSpPr>
          <p:cNvPr id="9" name="Content Placeholder 2"/>
          <p:cNvSpPr>
            <a:spLocks noGrp="1"/>
          </p:cNvSpPr>
          <p:nvPr>
            <p:ph sz="half" idx="1" hasCustomPrompt="1"/>
          </p:nvPr>
        </p:nvSpPr>
        <p:spPr>
          <a:xfrm>
            <a:off x="769619" y="1209041"/>
            <a:ext cx="13155078" cy="5598161"/>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cxnSp>
        <p:nvCxnSpPr>
          <p:cNvPr id="12" name="Straight Connector 11"/>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774552" y="365761"/>
            <a:ext cx="13150147" cy="519337"/>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Tree>
    <p:extLst>
      <p:ext uri="{BB962C8B-B14F-4D97-AF65-F5344CB8AC3E}">
        <p14:creationId xmlns:p14="http://schemas.microsoft.com/office/powerpoint/2010/main" val="1136125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4552" y="424214"/>
            <a:ext cx="13150147" cy="494281"/>
          </a:xfrm>
          <a:prstGeom prst="rect">
            <a:avLst/>
          </a:prstGeom>
        </p:spPr>
        <p:txBody>
          <a:bodyPr>
            <a:noAutofit/>
          </a:bodyPr>
          <a:lstStyle>
            <a:lvl1pPr>
              <a:defRPr sz="3360" b="1"/>
            </a:lvl1pPr>
          </a:lstStyle>
          <a:p>
            <a:r>
              <a:rPr lang="en-US"/>
              <a:t>Click to edit Master title style</a:t>
            </a:r>
          </a:p>
        </p:txBody>
      </p:sp>
      <p:sp>
        <p:nvSpPr>
          <p:cNvPr id="3" name="Content Placeholder 2"/>
          <p:cNvSpPr>
            <a:spLocks noGrp="1"/>
          </p:cNvSpPr>
          <p:nvPr>
            <p:ph idx="1"/>
          </p:nvPr>
        </p:nvSpPr>
        <p:spPr>
          <a:xfrm>
            <a:off x="774552" y="1205230"/>
            <a:ext cx="13150147" cy="5835650"/>
          </a:xfrm>
          <a:prstGeom prst="rect">
            <a:avLst/>
          </a:prstGeo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270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cxnSp>
        <p:nvCxnSpPr>
          <p:cNvPr id="7" name="Straight Connector 6"/>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itle Placeholder 1"/>
          <p:cNvSpPr>
            <a:spLocks noGrp="1"/>
          </p:cNvSpPr>
          <p:nvPr>
            <p:ph type="title"/>
          </p:nvPr>
        </p:nvSpPr>
        <p:spPr>
          <a:xfrm>
            <a:off x="774552" y="279308"/>
            <a:ext cx="13150147" cy="605790"/>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
        <p:nvSpPr>
          <p:cNvPr id="9" name="Title 1"/>
          <p:cNvSpPr txBox="1">
            <a:spLocks/>
          </p:cNvSpPr>
          <p:nvPr/>
        </p:nvSpPr>
        <p:spPr>
          <a:xfrm>
            <a:off x="774552" y="1172372"/>
            <a:ext cx="13150147" cy="5580120"/>
          </a:xfrm>
          <a:prstGeom prst="rect">
            <a:avLst/>
          </a:prstGeom>
        </p:spPr>
        <p:txBody>
          <a:bodyPr vert="horz" lIns="109728" tIns="54864" rIns="109728" bIns="54864" rtlCol="0" anchor="b">
            <a:normAutofit/>
          </a:bodyPr>
          <a:lstStyle>
            <a:lvl1pPr algn="l" defTabSz="914400" rtl="0" eaLnBrk="1" latinLnBrk="0" hangingPunct="1">
              <a:lnSpc>
                <a:spcPct val="90000"/>
              </a:lnSpc>
              <a:spcBef>
                <a:spcPct val="0"/>
              </a:spcBef>
              <a:buNone/>
              <a:defRPr sz="4800" b="1" kern="1200">
                <a:solidFill>
                  <a:srgbClr val="002060"/>
                </a:solidFill>
                <a:latin typeface="+mj-lt"/>
                <a:ea typeface="+mj-ea"/>
                <a:cs typeface="+mj-cs"/>
              </a:defRPr>
            </a:lvl1pPr>
          </a:lstStyle>
          <a:p>
            <a:endParaRPr lang="en-US" sz="5760"/>
          </a:p>
        </p:txBody>
      </p:sp>
    </p:spTree>
    <p:extLst>
      <p:ext uri="{BB962C8B-B14F-4D97-AF65-F5344CB8AC3E}">
        <p14:creationId xmlns:p14="http://schemas.microsoft.com/office/powerpoint/2010/main" val="3694274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0" y="3295650"/>
            <a:ext cx="14630400" cy="989647"/>
          </a:xfrm>
          <a:prstGeom prst="rect">
            <a:avLst/>
          </a:prstGeom>
        </p:spPr>
        <p:txBody>
          <a:bodyPr anchor="t">
            <a:noAutofit/>
          </a:bodyPr>
          <a:lstStyle>
            <a:lvl1pPr marL="0" indent="0" algn="ctr">
              <a:defRPr sz="4800" b="1" cap="none" baseline="0">
                <a:solidFill>
                  <a:schemeClr val="tx1"/>
                </a:solidFill>
              </a:defRPr>
            </a:lvl1pPr>
          </a:lstStyle>
          <a:p>
            <a:r>
              <a:rPr lang="en-US"/>
              <a:t>Insert Q&amp;A or Thank You Here</a:t>
            </a:r>
          </a:p>
        </p:txBody>
      </p:sp>
    </p:spTree>
    <p:extLst>
      <p:ext uri="{BB962C8B-B14F-4D97-AF65-F5344CB8AC3E}">
        <p14:creationId xmlns:p14="http://schemas.microsoft.com/office/powerpoint/2010/main" val="30580776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Q&amp;A or Thank You">
    <p:bg>
      <p:bgRef idx="1001">
        <a:schemeClr val="bg2"/>
      </p:bgRef>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3295650"/>
            <a:ext cx="14630400" cy="989647"/>
          </a:xfrm>
        </p:spPr>
        <p:txBody>
          <a:bodyPr anchor="t">
            <a:noAutofit/>
          </a:bodyPr>
          <a:lstStyle>
            <a:lvl1pPr marL="0" indent="0" algn="ctr">
              <a:defRPr sz="4800" b="1" cap="none" baseline="0">
                <a:solidFill>
                  <a:schemeClr val="tx1"/>
                </a:solidFill>
              </a:defRPr>
            </a:lvl1pPr>
          </a:lstStyle>
          <a:p>
            <a:r>
              <a:rPr lang="en-US"/>
              <a:t>Insert Q&amp;A or Thank You Here</a:t>
            </a:r>
          </a:p>
        </p:txBody>
      </p:sp>
    </p:spTree>
    <p:extLst>
      <p:ext uri="{BB962C8B-B14F-4D97-AF65-F5344CB8AC3E}">
        <p14:creationId xmlns:p14="http://schemas.microsoft.com/office/powerpoint/2010/main" val="2936994801"/>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6" name="TextBox 25"/>
          <p:cNvSpPr txBox="1"/>
          <p:nvPr/>
        </p:nvSpPr>
        <p:spPr>
          <a:xfrm>
            <a:off x="-1" y="7424111"/>
            <a:ext cx="14630402" cy="313932"/>
          </a:xfrm>
          <a:prstGeom prst="rect">
            <a:avLst/>
          </a:prstGeom>
          <a:solidFill>
            <a:srgbClr val="1B1B59"/>
          </a:solidFill>
        </p:spPr>
        <p:txBody>
          <a:bodyPr wrap="square" rtlCol="0">
            <a:spAutoFit/>
          </a:bodyPr>
          <a:lstStyle/>
          <a:p>
            <a:pPr algn="ctr"/>
            <a:r>
              <a:rPr lang="en-US" sz="1440" i="1">
                <a:solidFill>
                  <a:schemeClr val="bg1"/>
                </a:solidFill>
              </a:rPr>
              <a:t>draft</a:t>
            </a:r>
            <a:r>
              <a:rPr lang="en-US" sz="1440" i="1" baseline="0">
                <a:solidFill>
                  <a:schemeClr val="bg1"/>
                </a:solidFill>
              </a:rPr>
              <a:t> for discussion</a:t>
            </a:r>
            <a:endParaRPr lang="en-US" sz="1440" i="1">
              <a:solidFill>
                <a:schemeClr val="bg1"/>
              </a:solidFill>
            </a:endParaRPr>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7089" y="2238027"/>
            <a:ext cx="10016194" cy="2504048"/>
          </a:xfrm>
          <a:prstGeom prst="rect">
            <a:avLst/>
          </a:prstGeom>
        </p:spPr>
      </p:pic>
      <p:sp>
        <p:nvSpPr>
          <p:cNvPr id="28" name="Title 1"/>
          <p:cNvSpPr txBox="1">
            <a:spLocks/>
          </p:cNvSpPr>
          <p:nvPr/>
        </p:nvSpPr>
        <p:spPr>
          <a:xfrm>
            <a:off x="0" y="4986171"/>
            <a:ext cx="14630400" cy="989647"/>
          </a:xfrm>
          <a:prstGeom prst="rect">
            <a:avLst/>
          </a:prstGeom>
        </p:spPr>
        <p:txBody>
          <a:bodyPr anchor="t">
            <a:noAutofit/>
          </a:bodyPr>
          <a:lstStyle>
            <a:lvl1pPr marL="0" indent="0" algn="ctr" defTabSz="914400" rtl="0" eaLnBrk="1" latinLnBrk="0" hangingPunct="1">
              <a:lnSpc>
                <a:spcPct val="90000"/>
              </a:lnSpc>
              <a:spcBef>
                <a:spcPct val="0"/>
              </a:spcBef>
              <a:buNone/>
              <a:defRPr sz="4000" b="1" kern="1200" cap="none" baseline="0">
                <a:solidFill>
                  <a:schemeClr val="tx1"/>
                </a:solidFill>
                <a:latin typeface="+mj-lt"/>
                <a:ea typeface="+mj-ea"/>
                <a:cs typeface="+mj-cs"/>
              </a:defRPr>
            </a:lvl1pPr>
          </a:lstStyle>
          <a:p>
            <a:r>
              <a:rPr lang="en-US" sz="3840" i="1" u="none"/>
              <a:t>Thank you!</a:t>
            </a:r>
          </a:p>
          <a:p>
            <a:r>
              <a:rPr lang="en-US" sz="2400" i="0" u="none">
                <a:hlinkClick r:id="rId3"/>
              </a:rPr>
              <a:t>www.jointutilitiesofny.org</a:t>
            </a:r>
            <a:r>
              <a:rPr lang="en-US" sz="3840" i="1" u="none" baseline="0"/>
              <a:t> </a:t>
            </a:r>
            <a:endParaRPr lang="en-US" sz="3840" i="1" u="none"/>
          </a:p>
        </p:txBody>
      </p:sp>
      <p:sp>
        <p:nvSpPr>
          <p:cNvPr id="30" name="TextBox 29"/>
          <p:cNvSpPr txBox="1"/>
          <p:nvPr/>
        </p:nvSpPr>
        <p:spPr>
          <a:xfrm>
            <a:off x="13924697" y="7434600"/>
            <a:ext cx="601051" cy="286232"/>
          </a:xfrm>
          <a:prstGeom prst="rect">
            <a:avLst/>
          </a:prstGeom>
          <a:noFill/>
        </p:spPr>
        <p:txBody>
          <a:bodyPr wrap="square" rtlCol="0">
            <a:spAutoFit/>
          </a:bodyPr>
          <a:lstStyle/>
          <a:p>
            <a:pPr marL="0" algn="r" defTabSz="1097280" rtl="0" eaLnBrk="1" latinLnBrk="0" hangingPunct="1"/>
            <a:fld id="{78E8E05D-6330-400F-ADBB-AC9D283E6126}" type="slidenum">
              <a:rPr lang="en-US" sz="1260" b="1" kern="1200" smtClean="0">
                <a:solidFill>
                  <a:schemeClr val="bg1"/>
                </a:solidFill>
                <a:latin typeface="+mn-lt"/>
                <a:ea typeface="+mn-ea"/>
                <a:cs typeface="+mn-cs"/>
              </a:rPr>
              <a:pPr marL="0" algn="r" defTabSz="1097280" rtl="0" eaLnBrk="1" latinLnBrk="0" hangingPunct="1"/>
              <a:t>‹#›</a:t>
            </a:fld>
            <a:endParaRPr lang="en-US" sz="1440" b="1" kern="1200">
              <a:solidFill>
                <a:schemeClr val="bg1"/>
              </a:solidFill>
              <a:latin typeface="+mn-lt"/>
              <a:ea typeface="+mn-ea"/>
              <a:cs typeface="+mn-cs"/>
            </a:endParaRPr>
          </a:p>
        </p:txBody>
      </p:sp>
    </p:spTree>
    <p:extLst>
      <p:ext uri="{BB962C8B-B14F-4D97-AF65-F5344CB8AC3E}">
        <p14:creationId xmlns:p14="http://schemas.microsoft.com/office/powerpoint/2010/main" val="10609741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88569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4444513" y="4360511"/>
            <a:ext cx="7341325" cy="661034"/>
          </a:xfrm>
          <a:prstGeom prst="rect">
            <a:avLst/>
          </a:prstGeom>
        </p:spPr>
        <p:txBody>
          <a:bodyPr>
            <a:noAutofit/>
          </a:bodyPr>
          <a:lstStyle>
            <a:lvl1pPr>
              <a:defRPr sz="2880" b="1">
                <a:solidFill>
                  <a:srgbClr val="002060"/>
                </a:solidFill>
              </a:defRPr>
            </a:lvl1pPr>
          </a:lstStyle>
          <a:p>
            <a:endParaRPr lang="en-US"/>
          </a:p>
        </p:txBody>
      </p:sp>
      <p:sp>
        <p:nvSpPr>
          <p:cNvPr id="9" name="Subtitle 2"/>
          <p:cNvSpPr>
            <a:spLocks noGrp="1"/>
          </p:cNvSpPr>
          <p:nvPr>
            <p:ph type="subTitle" idx="1"/>
          </p:nvPr>
        </p:nvSpPr>
        <p:spPr>
          <a:xfrm>
            <a:off x="4444513" y="5022793"/>
            <a:ext cx="7341325" cy="498494"/>
          </a:xfrm>
          <a:prstGeom prst="rect">
            <a:avLst/>
          </a:prstGeom>
        </p:spPr>
        <p:txBody>
          <a:bodyPr>
            <a:normAutofit/>
          </a:bodyPr>
          <a:lstStyle>
            <a:lvl1pPr marL="0" indent="0" algn="l">
              <a:buNone/>
              <a:defRPr sz="2160">
                <a:solidFill>
                  <a:srgbClr val="002060"/>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endParaRPr lang="en-US"/>
          </a:p>
        </p:txBody>
      </p:sp>
      <p:sp>
        <p:nvSpPr>
          <p:cNvPr id="11" name="Text Placeholder 8"/>
          <p:cNvSpPr>
            <a:spLocks noGrp="1"/>
          </p:cNvSpPr>
          <p:nvPr>
            <p:ph type="body" sz="quarter" idx="10" hasCustomPrompt="1"/>
          </p:nvPr>
        </p:nvSpPr>
        <p:spPr>
          <a:xfrm>
            <a:off x="4444513" y="5929541"/>
            <a:ext cx="7341325" cy="350898"/>
          </a:xfrm>
          <a:prstGeom prst="rect">
            <a:avLst/>
          </a:prstGeom>
        </p:spPr>
        <p:txBody>
          <a:bodyPr>
            <a:normAutofit/>
          </a:bodyPr>
          <a:lstStyle>
            <a:lvl1pPr algn="l">
              <a:buNone/>
              <a:defRPr sz="1440">
                <a:solidFill>
                  <a:srgbClr val="002060"/>
                </a:solidFill>
              </a:defRPr>
            </a:lvl1pPr>
          </a:lstStyle>
          <a:p>
            <a:pPr lvl="0"/>
            <a:r>
              <a:rPr lang="en-US"/>
              <a:t>Date (optional)</a:t>
            </a:r>
          </a:p>
        </p:txBody>
      </p:sp>
      <p:cxnSp>
        <p:nvCxnSpPr>
          <p:cNvPr id="7" name="Straight Connector 6"/>
          <p:cNvCxnSpPr/>
          <p:nvPr/>
        </p:nvCxnSpPr>
        <p:spPr>
          <a:xfrm flipH="1">
            <a:off x="4444513" y="5021545"/>
            <a:ext cx="7341325" cy="0"/>
          </a:xfrm>
          <a:prstGeom prst="line">
            <a:avLst/>
          </a:prstGeom>
          <a:ln w="28575">
            <a:solidFill>
              <a:srgbClr val="1A1A55"/>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 y="7424113"/>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5347" y="1540160"/>
            <a:ext cx="8383998" cy="2794666"/>
          </a:xfrm>
          <a:prstGeom prst="rect">
            <a:avLst/>
          </a:prstGeom>
        </p:spPr>
      </p:pic>
      <p:pic>
        <p:nvPicPr>
          <p:cNvPr id="35" name="Picture 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27"/>
          <p:cNvSpPr>
            <a:spLocks noChangeArrowheads="1"/>
          </p:cNvSpPr>
          <p:nvPr/>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5" name="Picture 14">
            <a:extLst>
              <a:ext uri="{FF2B5EF4-FFF2-40B4-BE49-F238E27FC236}">
                <a16:creationId xmlns:a16="http://schemas.microsoft.com/office/drawing/2014/main" id="{21369A05-AAAB-47BE-92E6-1BE973DC9288}"/>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4">
            <a:extLst>
              <a:ext uri="{FF2B5EF4-FFF2-40B4-BE49-F238E27FC236}">
                <a16:creationId xmlns:a16="http://schemas.microsoft.com/office/drawing/2014/main" id="{8217BB1F-3EF3-4710-8940-946643F4541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0">
            <a:extLst>
              <a:ext uri="{FF2B5EF4-FFF2-40B4-BE49-F238E27FC236}">
                <a16:creationId xmlns:a16="http://schemas.microsoft.com/office/drawing/2014/main" id="{421E5F9B-6BA3-41AD-84FB-A83EFF6920EF}"/>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2">
            <a:extLst>
              <a:ext uri="{FF2B5EF4-FFF2-40B4-BE49-F238E27FC236}">
                <a16:creationId xmlns:a16="http://schemas.microsoft.com/office/drawing/2014/main" id="{7A93947E-B910-4013-83D2-C6FC0D09FE04}"/>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7">
            <a:extLst>
              <a:ext uri="{FF2B5EF4-FFF2-40B4-BE49-F238E27FC236}">
                <a16:creationId xmlns:a16="http://schemas.microsoft.com/office/drawing/2014/main" id="{D2BCAEAF-5EB5-4490-87DC-C15B419E142C}"/>
              </a:ext>
            </a:extLst>
          </p:cNvPr>
          <p:cNvSpPr>
            <a:spLocks noChangeArrowheads="1"/>
          </p:cNvSpPr>
          <p:nvPr userDrawn="1"/>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2" name="Picture 21" descr="Logo, company name&#10;&#10;Description automatically generated">
            <a:extLst>
              <a:ext uri="{FF2B5EF4-FFF2-40B4-BE49-F238E27FC236}">
                <a16:creationId xmlns:a16="http://schemas.microsoft.com/office/drawing/2014/main" id="{3427198D-247E-419F-8FC3-E7320859BC6F}"/>
              </a:ext>
            </a:extLst>
          </p:cNvPr>
          <p:cNvPicPr>
            <a:picLocks noChangeAspect="1"/>
          </p:cNvPicPr>
          <p:nvPr userDrawn="1"/>
        </p:nvPicPr>
        <p:blipFill>
          <a:blip r:embed="rId7"/>
          <a:stretch>
            <a:fillRect/>
          </a:stretch>
        </p:blipFill>
        <p:spPr>
          <a:xfrm>
            <a:off x="6930646" y="7770158"/>
            <a:ext cx="769108" cy="414515"/>
          </a:xfrm>
          <a:prstGeom prst="rect">
            <a:avLst/>
          </a:prstGeom>
        </p:spPr>
      </p:pic>
    </p:spTree>
    <p:extLst>
      <p:ext uri="{BB962C8B-B14F-4D97-AF65-F5344CB8AC3E}">
        <p14:creationId xmlns:p14="http://schemas.microsoft.com/office/powerpoint/2010/main" val="24293614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6" name="TextBox 25"/>
          <p:cNvSpPr txBox="1"/>
          <p:nvPr/>
        </p:nvSpPr>
        <p:spPr>
          <a:xfrm>
            <a:off x="-1" y="7424113"/>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7089" y="2238030"/>
            <a:ext cx="10016194" cy="2504048"/>
          </a:xfrm>
          <a:prstGeom prst="rect">
            <a:avLst/>
          </a:prstGeom>
        </p:spPr>
      </p:pic>
      <p:sp>
        <p:nvSpPr>
          <p:cNvPr id="28" name="Title 1"/>
          <p:cNvSpPr txBox="1">
            <a:spLocks/>
          </p:cNvSpPr>
          <p:nvPr/>
        </p:nvSpPr>
        <p:spPr>
          <a:xfrm>
            <a:off x="0" y="4986171"/>
            <a:ext cx="14630400" cy="989647"/>
          </a:xfrm>
          <a:prstGeom prst="rect">
            <a:avLst/>
          </a:prstGeom>
        </p:spPr>
        <p:txBody>
          <a:bodyPr anchor="t">
            <a:noAutofit/>
          </a:bodyPr>
          <a:lstStyle>
            <a:lvl1pPr marL="0" indent="0" algn="ctr" defTabSz="914400" rtl="0" eaLnBrk="1" latinLnBrk="0" hangingPunct="1">
              <a:lnSpc>
                <a:spcPct val="90000"/>
              </a:lnSpc>
              <a:spcBef>
                <a:spcPct val="0"/>
              </a:spcBef>
              <a:buNone/>
              <a:defRPr sz="4000" b="1" kern="1200" cap="none" baseline="0">
                <a:solidFill>
                  <a:schemeClr val="tx1"/>
                </a:solidFill>
                <a:latin typeface="+mj-lt"/>
                <a:ea typeface="+mj-ea"/>
                <a:cs typeface="+mj-cs"/>
              </a:defRPr>
            </a:lvl1pPr>
          </a:lstStyle>
          <a:p>
            <a:r>
              <a:rPr lang="en-US" sz="3840" i="1">
                <a:solidFill>
                  <a:prstClr val="black"/>
                </a:solidFill>
              </a:rPr>
              <a:t>Thank you!</a:t>
            </a:r>
          </a:p>
          <a:p>
            <a:r>
              <a:rPr lang="en-US" sz="2400">
                <a:solidFill>
                  <a:prstClr val="black"/>
                </a:solidFill>
                <a:hlinkClick r:id="rId3"/>
              </a:rPr>
              <a:t>www.jointutilitiesofny.org</a:t>
            </a:r>
            <a:r>
              <a:rPr lang="en-US" sz="3840" i="1">
                <a:solidFill>
                  <a:prstClr val="black"/>
                </a:solidFill>
              </a:rPr>
              <a:t> </a:t>
            </a:r>
          </a:p>
        </p:txBody>
      </p:sp>
      <p:sp>
        <p:nvSpPr>
          <p:cNvPr id="30" name="TextBox 29"/>
          <p:cNvSpPr txBox="1"/>
          <p:nvPr/>
        </p:nvSpPr>
        <p:spPr>
          <a:xfrm>
            <a:off x="13924699" y="7434600"/>
            <a:ext cx="601051" cy="286232"/>
          </a:xfrm>
          <a:prstGeom prst="rect">
            <a:avLst/>
          </a:prstGeom>
          <a:noFill/>
        </p:spPr>
        <p:txBody>
          <a:bodyPr wrap="square" rtlCol="0">
            <a:spAutoFit/>
          </a:bodyPr>
          <a:lstStyle/>
          <a:p>
            <a:pPr algn="r" defTabSz="1097280"/>
            <a:fld id="{78E8E05D-6330-400F-ADBB-AC9D283E6126}" type="slidenum">
              <a:rPr lang="en-US" sz="1260" b="1" smtClean="0">
                <a:solidFill>
                  <a:prstClr val="white"/>
                </a:solidFill>
              </a:rPr>
              <a:pPr algn="r" defTabSz="1097280"/>
              <a:t>‹#›</a:t>
            </a:fld>
            <a:endParaRPr lang="en-US" sz="1440" b="1">
              <a:solidFill>
                <a:prstClr val="white"/>
              </a:solidFill>
            </a:endParaRPr>
          </a:p>
        </p:txBody>
      </p:sp>
      <p:pic>
        <p:nvPicPr>
          <p:cNvPr id="13" name="Picture 12">
            <a:extLst>
              <a:ext uri="{FF2B5EF4-FFF2-40B4-BE49-F238E27FC236}">
                <a16:creationId xmlns:a16="http://schemas.microsoft.com/office/drawing/2014/main" id="{342974D9-8A21-418F-B960-F1A63258D14D}"/>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4">
            <a:extLst>
              <a:ext uri="{FF2B5EF4-FFF2-40B4-BE49-F238E27FC236}">
                <a16:creationId xmlns:a16="http://schemas.microsoft.com/office/drawing/2014/main" id="{C61C7D78-2948-4BE3-A8B1-9BB172C0BF66}"/>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0">
            <a:extLst>
              <a:ext uri="{FF2B5EF4-FFF2-40B4-BE49-F238E27FC236}">
                <a16:creationId xmlns:a16="http://schemas.microsoft.com/office/drawing/2014/main" id="{BE106430-AE66-45F6-90D2-1DC8B391165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2">
            <a:extLst>
              <a:ext uri="{FF2B5EF4-FFF2-40B4-BE49-F238E27FC236}">
                <a16:creationId xmlns:a16="http://schemas.microsoft.com/office/drawing/2014/main" id="{CC7C1C14-D09A-4260-9C8D-B30879ADE98B}"/>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27">
            <a:extLst>
              <a:ext uri="{FF2B5EF4-FFF2-40B4-BE49-F238E27FC236}">
                <a16:creationId xmlns:a16="http://schemas.microsoft.com/office/drawing/2014/main" id="{574E6D77-C121-42CF-9013-5039EDC8351E}"/>
              </a:ext>
            </a:extLst>
          </p:cNvPr>
          <p:cNvSpPr>
            <a:spLocks noChangeArrowheads="1"/>
          </p:cNvSpPr>
          <p:nvPr userDrawn="1"/>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8" name="Picture 17" descr="Logo, company name&#10;&#10;Description automatically generated">
            <a:extLst>
              <a:ext uri="{FF2B5EF4-FFF2-40B4-BE49-F238E27FC236}">
                <a16:creationId xmlns:a16="http://schemas.microsoft.com/office/drawing/2014/main" id="{EFF2DE5C-655B-46DA-A6B5-FECC798416ED}"/>
              </a:ext>
            </a:extLst>
          </p:cNvPr>
          <p:cNvPicPr>
            <a:picLocks noChangeAspect="1"/>
          </p:cNvPicPr>
          <p:nvPr userDrawn="1"/>
        </p:nvPicPr>
        <p:blipFill>
          <a:blip r:embed="rId8"/>
          <a:stretch>
            <a:fillRect/>
          </a:stretch>
        </p:blipFill>
        <p:spPr>
          <a:xfrm>
            <a:off x="6930646" y="7770158"/>
            <a:ext cx="769108" cy="414515"/>
          </a:xfrm>
          <a:prstGeom prst="rect">
            <a:avLst/>
          </a:prstGeom>
        </p:spPr>
      </p:pic>
    </p:spTree>
    <p:extLst>
      <p:ext uri="{BB962C8B-B14F-4D97-AF65-F5344CB8AC3E}">
        <p14:creationId xmlns:p14="http://schemas.microsoft.com/office/powerpoint/2010/main" val="8809904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_Q&amp;A or Thank You">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3295650"/>
            <a:ext cx="14630400" cy="989647"/>
          </a:xfrm>
          <a:prstGeom prst="rect">
            <a:avLst/>
          </a:prstGeom>
        </p:spPr>
        <p:txBody>
          <a:bodyPr anchor="t">
            <a:noAutofit/>
          </a:bodyPr>
          <a:lstStyle>
            <a:lvl1pPr marL="0" indent="0" algn="ctr">
              <a:defRPr sz="4800" b="1" cap="none" baseline="0">
                <a:solidFill>
                  <a:schemeClr val="tx1"/>
                </a:solidFill>
              </a:defRPr>
            </a:lvl1pPr>
          </a:lstStyle>
          <a:p>
            <a:r>
              <a:rPr lang="en-US"/>
              <a:t>Q&amp;A</a:t>
            </a:r>
          </a:p>
        </p:txBody>
      </p:sp>
      <p:sp>
        <p:nvSpPr>
          <p:cNvPr id="12" name="TextBox 11"/>
          <p:cNvSpPr txBox="1"/>
          <p:nvPr/>
        </p:nvSpPr>
        <p:spPr>
          <a:xfrm>
            <a:off x="0" y="7432977"/>
            <a:ext cx="14630400" cy="313932"/>
          </a:xfrm>
          <a:prstGeom prst="rect">
            <a:avLst/>
          </a:prstGeom>
          <a:solidFill>
            <a:srgbClr val="002060"/>
          </a:solidFill>
        </p:spPr>
        <p:txBody>
          <a:bodyPr wrap="square" rtlCol="0">
            <a:spAutoFit/>
          </a:bodyPr>
          <a:lstStyle/>
          <a:p>
            <a:pPr algn="ctr" defTabSz="1097280"/>
            <a:r>
              <a:rPr lang="en-US" sz="1440" b="1">
                <a:solidFill>
                  <a:prstClr val="white"/>
                </a:solidFill>
              </a:rPr>
              <a:t>   </a:t>
            </a:r>
            <a:endParaRPr lang="en-US" sz="1320" b="1" i="1">
              <a:solidFill>
                <a:prstClr val="white"/>
              </a:solidFill>
            </a:endParaRPr>
          </a:p>
        </p:txBody>
      </p:sp>
      <p:sp>
        <p:nvSpPr>
          <p:cNvPr id="13" name="TextBox 12"/>
          <p:cNvSpPr txBox="1"/>
          <p:nvPr/>
        </p:nvSpPr>
        <p:spPr>
          <a:xfrm>
            <a:off x="13624171" y="7479141"/>
            <a:ext cx="601051" cy="286232"/>
          </a:xfrm>
          <a:prstGeom prst="rect">
            <a:avLst/>
          </a:prstGeom>
          <a:noFill/>
        </p:spPr>
        <p:txBody>
          <a:bodyPr wrap="square" rtlCol="0">
            <a:spAutoFit/>
          </a:bodyPr>
          <a:lstStyle/>
          <a:p>
            <a:pPr algn="r" defTabSz="1097280"/>
            <a:fld id="{78E8E05D-6330-400F-ADBB-AC9D283E6126}" type="slidenum">
              <a:rPr lang="en-US" sz="1260" b="1" smtClean="0">
                <a:solidFill>
                  <a:prstClr val="white"/>
                </a:solidFill>
              </a:rPr>
              <a:pPr algn="r" defTabSz="1097280"/>
              <a:t>‹#›</a:t>
            </a:fld>
            <a:endParaRPr lang="en-US" sz="1440" b="1">
              <a:solidFill>
                <a:prstClr val="white"/>
              </a:solidFill>
            </a:endParaRPr>
          </a:p>
        </p:txBody>
      </p:sp>
      <p:sp>
        <p:nvSpPr>
          <p:cNvPr id="14" name="TextBox 13"/>
          <p:cNvSpPr txBox="1"/>
          <p:nvPr/>
        </p:nvSpPr>
        <p:spPr>
          <a:xfrm>
            <a:off x="-1" y="7424113"/>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32" y="6915641"/>
            <a:ext cx="2599293" cy="480166"/>
          </a:xfrm>
          <a:prstGeom prst="rect">
            <a:avLst/>
          </a:prstGeom>
        </p:spPr>
      </p:pic>
      <p:pic>
        <p:nvPicPr>
          <p:cNvPr id="22" name="Picture 21">
            <a:extLst>
              <a:ext uri="{FF2B5EF4-FFF2-40B4-BE49-F238E27FC236}">
                <a16:creationId xmlns:a16="http://schemas.microsoft.com/office/drawing/2014/main" id="{7FA53539-5C03-4A61-9A17-EDAFD75F760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4">
            <a:extLst>
              <a:ext uri="{FF2B5EF4-FFF2-40B4-BE49-F238E27FC236}">
                <a16:creationId xmlns:a16="http://schemas.microsoft.com/office/drawing/2014/main" id="{35888F6D-5855-473C-9EF7-4B513046ACA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0">
            <a:extLst>
              <a:ext uri="{FF2B5EF4-FFF2-40B4-BE49-F238E27FC236}">
                <a16:creationId xmlns:a16="http://schemas.microsoft.com/office/drawing/2014/main" id="{2AD93146-47A2-427E-B4FB-5B9975A24CA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2">
            <a:extLst>
              <a:ext uri="{FF2B5EF4-FFF2-40B4-BE49-F238E27FC236}">
                <a16:creationId xmlns:a16="http://schemas.microsoft.com/office/drawing/2014/main" id="{1A9A0A8C-ACE8-4D97-97F5-9A2FAA8F08A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7">
            <a:extLst>
              <a:ext uri="{FF2B5EF4-FFF2-40B4-BE49-F238E27FC236}">
                <a16:creationId xmlns:a16="http://schemas.microsoft.com/office/drawing/2014/main" id="{C65163CC-6E1F-49A3-B61E-018F6A523D1E}"/>
              </a:ext>
            </a:extLst>
          </p:cNvPr>
          <p:cNvSpPr>
            <a:spLocks noChangeArrowheads="1"/>
          </p:cNvSpPr>
          <p:nvPr userDrawn="1"/>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7" name="Picture 26" descr="Logo, company name&#10;&#10;Description automatically generated">
            <a:extLst>
              <a:ext uri="{FF2B5EF4-FFF2-40B4-BE49-F238E27FC236}">
                <a16:creationId xmlns:a16="http://schemas.microsoft.com/office/drawing/2014/main" id="{4171F20A-BFCC-4306-BC3C-476229CB0807}"/>
              </a:ext>
            </a:extLst>
          </p:cNvPr>
          <p:cNvPicPr>
            <a:picLocks noChangeAspect="1"/>
          </p:cNvPicPr>
          <p:nvPr userDrawn="1"/>
        </p:nvPicPr>
        <p:blipFill>
          <a:blip r:embed="rId7"/>
          <a:stretch>
            <a:fillRect/>
          </a:stretch>
        </p:blipFill>
        <p:spPr>
          <a:xfrm>
            <a:off x="6930646" y="7770158"/>
            <a:ext cx="769108" cy="414515"/>
          </a:xfrm>
          <a:prstGeom prst="rect">
            <a:avLst/>
          </a:prstGeom>
        </p:spPr>
      </p:pic>
    </p:spTree>
    <p:extLst>
      <p:ext uri="{BB962C8B-B14F-4D97-AF65-F5344CB8AC3E}">
        <p14:creationId xmlns:p14="http://schemas.microsoft.com/office/powerpoint/2010/main" val="2664367861"/>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Q&amp;A or Thank You">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3295650"/>
            <a:ext cx="14630400" cy="989647"/>
          </a:xfrm>
          <a:prstGeom prst="rect">
            <a:avLst/>
          </a:prstGeom>
        </p:spPr>
        <p:txBody>
          <a:bodyPr anchor="t">
            <a:noAutofit/>
          </a:bodyPr>
          <a:lstStyle>
            <a:lvl1pPr marL="0" indent="0" algn="ctr">
              <a:defRPr sz="4800" b="1" cap="none" baseline="0">
                <a:solidFill>
                  <a:schemeClr val="tx1"/>
                </a:solidFill>
              </a:defRPr>
            </a:lvl1pPr>
          </a:lstStyle>
          <a:p>
            <a:r>
              <a:rPr lang="en-US"/>
              <a:t>Insert Q&amp;A or Thank You Here</a:t>
            </a:r>
          </a:p>
        </p:txBody>
      </p:sp>
      <p:sp>
        <p:nvSpPr>
          <p:cNvPr id="15" name="TextBox 14"/>
          <p:cNvSpPr txBox="1"/>
          <p:nvPr/>
        </p:nvSpPr>
        <p:spPr>
          <a:xfrm>
            <a:off x="2" y="7502905"/>
            <a:ext cx="14630400" cy="313932"/>
          </a:xfrm>
          <a:prstGeom prst="rect">
            <a:avLst/>
          </a:prstGeom>
          <a:solidFill>
            <a:srgbClr val="002060"/>
          </a:solidFill>
        </p:spPr>
        <p:txBody>
          <a:bodyPr wrap="square" rtlCol="0">
            <a:spAutoFit/>
          </a:bodyPr>
          <a:lstStyle/>
          <a:p>
            <a:pPr algn="ctr" defTabSz="1097280"/>
            <a:r>
              <a:rPr lang="en-US" sz="1440" b="1">
                <a:solidFill>
                  <a:prstClr val="white"/>
                </a:solidFill>
              </a:rPr>
              <a:t>   </a:t>
            </a:r>
            <a:endParaRPr lang="en-US" sz="1320" b="1" i="1">
              <a:solidFill>
                <a:prstClr val="white"/>
              </a:solidFill>
            </a:endParaRPr>
          </a:p>
        </p:txBody>
      </p:sp>
      <p:sp>
        <p:nvSpPr>
          <p:cNvPr id="16" name="TextBox 15"/>
          <p:cNvSpPr txBox="1"/>
          <p:nvPr/>
        </p:nvSpPr>
        <p:spPr>
          <a:xfrm>
            <a:off x="13624174" y="7549069"/>
            <a:ext cx="601051" cy="286232"/>
          </a:xfrm>
          <a:prstGeom prst="rect">
            <a:avLst/>
          </a:prstGeom>
          <a:noFill/>
        </p:spPr>
        <p:txBody>
          <a:bodyPr wrap="square" rtlCol="0">
            <a:spAutoFit/>
          </a:bodyPr>
          <a:lstStyle/>
          <a:p>
            <a:pPr algn="r" defTabSz="1097280"/>
            <a:fld id="{78E8E05D-6330-400F-ADBB-AC9D283E6126}" type="slidenum">
              <a:rPr lang="en-US" sz="1260" b="1" smtClean="0">
                <a:solidFill>
                  <a:prstClr val="white"/>
                </a:solidFill>
              </a:rPr>
              <a:pPr algn="r" defTabSz="1097280"/>
              <a:t>‹#›</a:t>
            </a:fld>
            <a:endParaRPr lang="en-US" sz="1440" b="1">
              <a:solidFill>
                <a:prstClr val="white"/>
              </a:solidFill>
            </a:endParaRPr>
          </a:p>
        </p:txBody>
      </p:sp>
      <p:sp>
        <p:nvSpPr>
          <p:cNvPr id="24" name="TextBox 23"/>
          <p:cNvSpPr txBox="1"/>
          <p:nvPr/>
        </p:nvSpPr>
        <p:spPr>
          <a:xfrm>
            <a:off x="2" y="7494042"/>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pic>
        <p:nvPicPr>
          <p:cNvPr id="13" name="Picture 12">
            <a:extLst>
              <a:ext uri="{FF2B5EF4-FFF2-40B4-BE49-F238E27FC236}">
                <a16:creationId xmlns:a16="http://schemas.microsoft.com/office/drawing/2014/main" id="{38A26C7C-8761-4690-8748-5071C179A21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4">
            <a:extLst>
              <a:ext uri="{FF2B5EF4-FFF2-40B4-BE49-F238E27FC236}">
                <a16:creationId xmlns:a16="http://schemas.microsoft.com/office/drawing/2014/main" id="{AFDB1DED-B50B-440F-AD8B-EFDFD1897B0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0">
            <a:extLst>
              <a:ext uri="{FF2B5EF4-FFF2-40B4-BE49-F238E27FC236}">
                <a16:creationId xmlns:a16="http://schemas.microsoft.com/office/drawing/2014/main" id="{A57A76D0-D5F8-4B7A-9F95-379982F6C16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2">
            <a:extLst>
              <a:ext uri="{FF2B5EF4-FFF2-40B4-BE49-F238E27FC236}">
                <a16:creationId xmlns:a16="http://schemas.microsoft.com/office/drawing/2014/main" id="{737168A0-4D63-4B06-8A31-E023EC6170B7}"/>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7">
            <a:extLst>
              <a:ext uri="{FF2B5EF4-FFF2-40B4-BE49-F238E27FC236}">
                <a16:creationId xmlns:a16="http://schemas.microsoft.com/office/drawing/2014/main" id="{D90F5252-CA72-4274-8A04-F74DC8295940}"/>
              </a:ext>
            </a:extLst>
          </p:cNvPr>
          <p:cNvSpPr>
            <a:spLocks noChangeArrowheads="1"/>
          </p:cNvSpPr>
          <p:nvPr userDrawn="1"/>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8" name="Picture 27" descr="Logo, company name&#10;&#10;Description automatically generated">
            <a:extLst>
              <a:ext uri="{FF2B5EF4-FFF2-40B4-BE49-F238E27FC236}">
                <a16:creationId xmlns:a16="http://schemas.microsoft.com/office/drawing/2014/main" id="{82CAE546-7BF2-4621-A5EA-0D6715B82B33}"/>
              </a:ext>
            </a:extLst>
          </p:cNvPr>
          <p:cNvPicPr>
            <a:picLocks noChangeAspect="1"/>
          </p:cNvPicPr>
          <p:nvPr userDrawn="1"/>
        </p:nvPicPr>
        <p:blipFill>
          <a:blip r:embed="rId6"/>
          <a:stretch>
            <a:fillRect/>
          </a:stretch>
        </p:blipFill>
        <p:spPr>
          <a:xfrm>
            <a:off x="6930646" y="7770158"/>
            <a:ext cx="769108" cy="414515"/>
          </a:xfrm>
          <a:prstGeom prst="rect">
            <a:avLst/>
          </a:prstGeom>
        </p:spPr>
      </p:pic>
    </p:spTree>
    <p:extLst>
      <p:ext uri="{BB962C8B-B14F-4D97-AF65-F5344CB8AC3E}">
        <p14:creationId xmlns:p14="http://schemas.microsoft.com/office/powerpoint/2010/main" val="303335258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a:prstGeom prst="rect">
            <a:avLst/>
          </a:prstGeom>
        </p:spPr>
        <p:txBody>
          <a:bodyPr anchor="b"/>
          <a:lstStyle>
            <a:lvl1pPr algn="ctr">
              <a:defRPr sz="7200"/>
            </a:lvl1pPr>
          </a:lstStyle>
          <a:p>
            <a:r>
              <a:rPr lang="en-US"/>
              <a:t>Click to edit Master title style</a:t>
            </a:r>
          </a:p>
        </p:txBody>
      </p:sp>
      <p:sp>
        <p:nvSpPr>
          <p:cNvPr id="3" name="Subtitle 2"/>
          <p:cNvSpPr>
            <a:spLocks noGrp="1"/>
          </p:cNvSpPr>
          <p:nvPr>
            <p:ph type="subTitle" idx="1"/>
          </p:nvPr>
        </p:nvSpPr>
        <p:spPr>
          <a:xfrm>
            <a:off x="1828800" y="4322446"/>
            <a:ext cx="10972800" cy="1986914"/>
          </a:xfrm>
          <a:prstGeom prst="rect">
            <a:avLst/>
          </a:prstGeo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p>
        </p:txBody>
      </p:sp>
      <p:cxnSp>
        <p:nvCxnSpPr>
          <p:cNvPr id="7" name="Straight Connector 6"/>
          <p:cNvCxnSpPr/>
          <p:nvPr/>
        </p:nvCxnSpPr>
        <p:spPr>
          <a:xfrm flipH="1">
            <a:off x="1828800" y="4211956"/>
            <a:ext cx="10972800" cy="0"/>
          </a:xfrm>
          <a:prstGeom prst="line">
            <a:avLst/>
          </a:prstGeom>
          <a:ln w="57150">
            <a:solidFill>
              <a:srgbClr val="1A1A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3892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cxnSp>
        <p:nvCxnSpPr>
          <p:cNvPr id="7" name="Straight Connector 6"/>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itle Placeholder 1"/>
          <p:cNvSpPr>
            <a:spLocks noGrp="1"/>
          </p:cNvSpPr>
          <p:nvPr>
            <p:ph type="title"/>
          </p:nvPr>
        </p:nvSpPr>
        <p:spPr>
          <a:xfrm>
            <a:off x="774552" y="279308"/>
            <a:ext cx="13150147" cy="605790"/>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
        <p:nvSpPr>
          <p:cNvPr id="9" name="Title 1"/>
          <p:cNvSpPr txBox="1">
            <a:spLocks/>
          </p:cNvSpPr>
          <p:nvPr/>
        </p:nvSpPr>
        <p:spPr>
          <a:xfrm>
            <a:off x="774552" y="1172372"/>
            <a:ext cx="13150147" cy="5580120"/>
          </a:xfrm>
          <a:prstGeom prst="rect">
            <a:avLst/>
          </a:prstGeom>
        </p:spPr>
        <p:txBody>
          <a:bodyPr vert="horz" lIns="109728" tIns="54864" rIns="109728" bIns="54864" rtlCol="0" anchor="b">
            <a:normAutofit/>
          </a:bodyPr>
          <a:lstStyle>
            <a:lvl1pPr algn="l" defTabSz="914400" rtl="0" eaLnBrk="1" latinLnBrk="0" hangingPunct="1">
              <a:lnSpc>
                <a:spcPct val="90000"/>
              </a:lnSpc>
              <a:spcBef>
                <a:spcPct val="0"/>
              </a:spcBef>
              <a:buNone/>
              <a:defRPr sz="4800" b="1" kern="1200">
                <a:solidFill>
                  <a:srgbClr val="002060"/>
                </a:solidFill>
                <a:latin typeface="+mj-lt"/>
                <a:ea typeface="+mj-ea"/>
                <a:cs typeface="+mj-cs"/>
              </a:defRPr>
            </a:lvl1pPr>
          </a:lstStyle>
          <a:p>
            <a:endParaRPr lang="en-US" sz="5760"/>
          </a:p>
        </p:txBody>
      </p:sp>
    </p:spTree>
    <p:extLst>
      <p:ext uri="{BB962C8B-B14F-4D97-AF65-F5344CB8AC3E}">
        <p14:creationId xmlns:p14="http://schemas.microsoft.com/office/powerpoint/2010/main" val="3694274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69619" y="126907"/>
            <a:ext cx="13155078" cy="238853"/>
          </a:xfrm>
        </p:spPr>
        <p:txBody>
          <a:bodyPr/>
          <a:lstStyle>
            <a:lvl1pPr>
              <a:buNone/>
              <a:defRPr sz="1680" cap="all" baseline="0">
                <a:solidFill>
                  <a:schemeClr val="tx2"/>
                </a:solidFill>
                <a:latin typeface="Calibri" pitchFamily="34" charset="0"/>
              </a:defRPr>
            </a:lvl1pPr>
          </a:lstStyle>
          <a:p>
            <a:pPr lvl="0"/>
            <a:r>
              <a:rPr lang="en-US"/>
              <a:t>Insert Section Title or Subtitle here</a:t>
            </a:r>
          </a:p>
        </p:txBody>
      </p:sp>
      <p:sp>
        <p:nvSpPr>
          <p:cNvPr id="9" name="Content Placeholder 2"/>
          <p:cNvSpPr>
            <a:spLocks noGrp="1"/>
          </p:cNvSpPr>
          <p:nvPr>
            <p:ph sz="half" idx="1" hasCustomPrompt="1"/>
          </p:nvPr>
        </p:nvSpPr>
        <p:spPr>
          <a:xfrm>
            <a:off x="769619" y="1209041"/>
            <a:ext cx="6383021" cy="5598161"/>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sp>
        <p:nvSpPr>
          <p:cNvPr id="10" name="Content Placeholder 3"/>
          <p:cNvSpPr>
            <a:spLocks noGrp="1"/>
          </p:cNvSpPr>
          <p:nvPr>
            <p:ph sz="half" idx="2" hasCustomPrompt="1"/>
          </p:nvPr>
        </p:nvSpPr>
        <p:spPr>
          <a:xfrm>
            <a:off x="7504854" y="1209042"/>
            <a:ext cx="6419845" cy="5598158"/>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sp>
        <p:nvSpPr>
          <p:cNvPr id="11" name="Text Placeholder 8"/>
          <p:cNvSpPr>
            <a:spLocks noGrp="1"/>
          </p:cNvSpPr>
          <p:nvPr>
            <p:ph type="body" sz="quarter" idx="14" hasCustomPrompt="1"/>
          </p:nvPr>
        </p:nvSpPr>
        <p:spPr>
          <a:xfrm>
            <a:off x="2790611" y="6959600"/>
            <a:ext cx="11134086" cy="365760"/>
          </a:xfrm>
          <a:noFill/>
          <a:ln w="9525">
            <a:noFill/>
            <a:miter lim="800000"/>
            <a:headEnd/>
            <a:tailEnd/>
          </a:ln>
        </p:spPr>
        <p:txBody>
          <a:bodyPr anchor="b"/>
          <a:lstStyle>
            <a:lvl1pPr marL="0" indent="0" algn="l">
              <a:buNone/>
              <a:tabLst/>
              <a:defRPr lang="en-US" sz="1080" baseline="0" dirty="0">
                <a:solidFill>
                  <a:srgbClr val="000000"/>
                </a:solidFill>
                <a:latin typeface="Calibri" pitchFamily="34" charset="0"/>
                <a:ea typeface="+mn-ea"/>
                <a:cs typeface="Calibri" pitchFamily="34" charset="0"/>
              </a:defRPr>
            </a:lvl1pPr>
          </a:lstStyle>
          <a:p>
            <a:pPr lvl="0"/>
            <a:r>
              <a:rPr lang="en-US"/>
              <a:t>Insert Source and/or Notes here</a:t>
            </a:r>
          </a:p>
        </p:txBody>
      </p:sp>
      <p:cxnSp>
        <p:nvCxnSpPr>
          <p:cNvPr id="12" name="Straight Connector 11"/>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774552" y="365761"/>
            <a:ext cx="13150147" cy="519337"/>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Tree>
    <p:extLst>
      <p:ext uri="{BB962C8B-B14F-4D97-AF65-F5344CB8AC3E}">
        <p14:creationId xmlns:p14="http://schemas.microsoft.com/office/powerpoint/2010/main" val="34088811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69619" y="126907"/>
            <a:ext cx="13155078" cy="238853"/>
          </a:xfrm>
        </p:spPr>
        <p:txBody>
          <a:bodyPr/>
          <a:lstStyle>
            <a:lvl1pPr>
              <a:buNone/>
              <a:defRPr sz="1680" cap="all" baseline="0">
                <a:solidFill>
                  <a:schemeClr val="tx2"/>
                </a:solidFill>
                <a:latin typeface="Calibri" pitchFamily="34" charset="0"/>
              </a:defRPr>
            </a:lvl1pPr>
          </a:lstStyle>
          <a:p>
            <a:pPr lvl="0"/>
            <a:r>
              <a:rPr lang="en-US"/>
              <a:t>Insert Section Title or Subtitle here</a:t>
            </a:r>
          </a:p>
        </p:txBody>
      </p:sp>
      <p:sp>
        <p:nvSpPr>
          <p:cNvPr id="9" name="Content Placeholder 2"/>
          <p:cNvSpPr>
            <a:spLocks noGrp="1"/>
          </p:cNvSpPr>
          <p:nvPr>
            <p:ph sz="half" idx="1" hasCustomPrompt="1"/>
          </p:nvPr>
        </p:nvSpPr>
        <p:spPr>
          <a:xfrm>
            <a:off x="769619" y="1209041"/>
            <a:ext cx="6383021" cy="5598161"/>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sp>
        <p:nvSpPr>
          <p:cNvPr id="10" name="Content Placeholder 3"/>
          <p:cNvSpPr>
            <a:spLocks noGrp="1"/>
          </p:cNvSpPr>
          <p:nvPr>
            <p:ph sz="half" idx="2" hasCustomPrompt="1"/>
          </p:nvPr>
        </p:nvSpPr>
        <p:spPr>
          <a:xfrm>
            <a:off x="7504854" y="1209042"/>
            <a:ext cx="6419845" cy="5598158"/>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sp>
        <p:nvSpPr>
          <p:cNvPr id="11" name="Text Placeholder 8"/>
          <p:cNvSpPr>
            <a:spLocks noGrp="1"/>
          </p:cNvSpPr>
          <p:nvPr>
            <p:ph type="body" sz="quarter" idx="14" hasCustomPrompt="1"/>
          </p:nvPr>
        </p:nvSpPr>
        <p:spPr>
          <a:xfrm>
            <a:off x="2790611" y="6959600"/>
            <a:ext cx="11134086" cy="365760"/>
          </a:xfrm>
          <a:noFill/>
          <a:ln w="9525">
            <a:noFill/>
            <a:miter lim="800000"/>
            <a:headEnd/>
            <a:tailEnd/>
          </a:ln>
        </p:spPr>
        <p:txBody>
          <a:bodyPr anchor="b"/>
          <a:lstStyle>
            <a:lvl1pPr marL="0" indent="0" algn="l">
              <a:buNone/>
              <a:tabLst/>
              <a:defRPr lang="en-US" sz="1080" baseline="0" dirty="0">
                <a:solidFill>
                  <a:srgbClr val="000000"/>
                </a:solidFill>
                <a:latin typeface="Calibri" pitchFamily="34" charset="0"/>
                <a:ea typeface="+mn-ea"/>
                <a:cs typeface="Calibri" pitchFamily="34" charset="0"/>
              </a:defRPr>
            </a:lvl1pPr>
          </a:lstStyle>
          <a:p>
            <a:pPr lvl="0"/>
            <a:r>
              <a:rPr lang="en-US"/>
              <a:t>Insert Source and/or Notes here</a:t>
            </a:r>
          </a:p>
        </p:txBody>
      </p:sp>
      <p:cxnSp>
        <p:nvCxnSpPr>
          <p:cNvPr id="12" name="Straight Connector 11"/>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774552" y="365761"/>
            <a:ext cx="13150147" cy="519337"/>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Tree>
    <p:extLst>
      <p:ext uri="{BB962C8B-B14F-4D97-AF65-F5344CB8AC3E}">
        <p14:creationId xmlns:p14="http://schemas.microsoft.com/office/powerpoint/2010/main" val="34088811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69619" y="126907"/>
            <a:ext cx="13155078" cy="238853"/>
          </a:xfrm>
        </p:spPr>
        <p:txBody>
          <a:bodyPr/>
          <a:lstStyle>
            <a:lvl1pPr>
              <a:buNone/>
              <a:defRPr sz="1680" cap="all" baseline="0">
                <a:solidFill>
                  <a:schemeClr val="tx2"/>
                </a:solidFill>
                <a:latin typeface="Calibri" pitchFamily="34" charset="0"/>
              </a:defRPr>
            </a:lvl1pPr>
          </a:lstStyle>
          <a:p>
            <a:pPr lvl="0"/>
            <a:r>
              <a:rPr lang="en-US"/>
              <a:t>Insert Section Title or Subtitle here</a:t>
            </a:r>
          </a:p>
        </p:txBody>
      </p:sp>
      <p:sp>
        <p:nvSpPr>
          <p:cNvPr id="9" name="Content Placeholder 2"/>
          <p:cNvSpPr>
            <a:spLocks noGrp="1"/>
          </p:cNvSpPr>
          <p:nvPr>
            <p:ph sz="half" idx="1" hasCustomPrompt="1"/>
          </p:nvPr>
        </p:nvSpPr>
        <p:spPr>
          <a:xfrm>
            <a:off x="769619" y="1209041"/>
            <a:ext cx="13155078" cy="5598161"/>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cxnSp>
        <p:nvCxnSpPr>
          <p:cNvPr id="12" name="Straight Connector 11"/>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774552" y="365761"/>
            <a:ext cx="13150147" cy="519337"/>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Tree>
    <p:extLst>
      <p:ext uri="{BB962C8B-B14F-4D97-AF65-F5344CB8AC3E}">
        <p14:creationId xmlns:p14="http://schemas.microsoft.com/office/powerpoint/2010/main" val="1136125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4552" y="424214"/>
            <a:ext cx="13150147" cy="494281"/>
          </a:xfrm>
          <a:prstGeom prst="rect">
            <a:avLst/>
          </a:prstGeom>
        </p:spPr>
        <p:txBody>
          <a:bodyPr>
            <a:noAutofit/>
          </a:bodyPr>
          <a:lstStyle>
            <a:lvl1pPr>
              <a:defRPr sz="3360" b="1"/>
            </a:lvl1pPr>
          </a:lstStyle>
          <a:p>
            <a:r>
              <a:rPr lang="en-US"/>
              <a:t>Click to edit Master title style</a:t>
            </a:r>
          </a:p>
        </p:txBody>
      </p:sp>
      <p:sp>
        <p:nvSpPr>
          <p:cNvPr id="3" name="Content Placeholder 2"/>
          <p:cNvSpPr>
            <a:spLocks noGrp="1"/>
          </p:cNvSpPr>
          <p:nvPr>
            <p:ph idx="1"/>
          </p:nvPr>
        </p:nvSpPr>
        <p:spPr>
          <a:xfrm>
            <a:off x="774552" y="1205230"/>
            <a:ext cx="13150147" cy="5835650"/>
          </a:xfrm>
          <a:prstGeom prst="rect">
            <a:avLst/>
          </a:prstGeo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2708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0" y="3295650"/>
            <a:ext cx="14630400" cy="989647"/>
          </a:xfrm>
          <a:prstGeom prst="rect">
            <a:avLst/>
          </a:prstGeom>
        </p:spPr>
        <p:txBody>
          <a:bodyPr anchor="t">
            <a:noAutofit/>
          </a:bodyPr>
          <a:lstStyle>
            <a:lvl1pPr marL="0" indent="0" algn="ctr">
              <a:defRPr sz="4800" b="1" cap="none" baseline="0">
                <a:solidFill>
                  <a:schemeClr val="tx1"/>
                </a:solidFill>
              </a:defRPr>
            </a:lvl1pPr>
          </a:lstStyle>
          <a:p>
            <a:r>
              <a:rPr lang="en-US"/>
              <a:t>Insert Q&amp;A or Thank You Here</a:t>
            </a:r>
          </a:p>
        </p:txBody>
      </p:sp>
    </p:spTree>
    <p:extLst>
      <p:ext uri="{BB962C8B-B14F-4D97-AF65-F5344CB8AC3E}">
        <p14:creationId xmlns:p14="http://schemas.microsoft.com/office/powerpoint/2010/main" val="30580776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amp;A or Thank You">
    <p:bg>
      <p:bgRef idx="1001">
        <a:schemeClr val="bg2"/>
      </p:bgRef>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3295650"/>
            <a:ext cx="14630400" cy="989647"/>
          </a:xfrm>
        </p:spPr>
        <p:txBody>
          <a:bodyPr anchor="t">
            <a:noAutofit/>
          </a:bodyPr>
          <a:lstStyle>
            <a:lvl1pPr marL="0" indent="0" algn="ctr">
              <a:defRPr sz="4800" b="1" cap="none" baseline="0">
                <a:solidFill>
                  <a:schemeClr val="tx1"/>
                </a:solidFill>
              </a:defRPr>
            </a:lvl1pPr>
          </a:lstStyle>
          <a:p>
            <a:r>
              <a:rPr lang="en-US"/>
              <a:t>Insert Q&amp;A or Thank You Here</a:t>
            </a:r>
          </a:p>
        </p:txBody>
      </p:sp>
    </p:spTree>
    <p:extLst>
      <p:ext uri="{BB962C8B-B14F-4D97-AF65-F5344CB8AC3E}">
        <p14:creationId xmlns:p14="http://schemas.microsoft.com/office/powerpoint/2010/main" val="2936994801"/>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6" name="TextBox 25"/>
          <p:cNvSpPr txBox="1"/>
          <p:nvPr/>
        </p:nvSpPr>
        <p:spPr>
          <a:xfrm>
            <a:off x="-1" y="7424111"/>
            <a:ext cx="14630402" cy="313932"/>
          </a:xfrm>
          <a:prstGeom prst="rect">
            <a:avLst/>
          </a:prstGeom>
          <a:solidFill>
            <a:srgbClr val="1B1B59"/>
          </a:solidFill>
        </p:spPr>
        <p:txBody>
          <a:bodyPr wrap="square" rtlCol="0">
            <a:spAutoFit/>
          </a:bodyPr>
          <a:lstStyle/>
          <a:p>
            <a:pPr algn="ctr"/>
            <a:r>
              <a:rPr lang="en-US" sz="1440" i="1">
                <a:solidFill>
                  <a:schemeClr val="bg1"/>
                </a:solidFill>
              </a:rPr>
              <a:t>draft</a:t>
            </a:r>
            <a:r>
              <a:rPr lang="en-US" sz="1440" i="1" baseline="0">
                <a:solidFill>
                  <a:schemeClr val="bg1"/>
                </a:solidFill>
              </a:rPr>
              <a:t> for discussion</a:t>
            </a:r>
            <a:endParaRPr lang="en-US" sz="1440" i="1">
              <a:solidFill>
                <a:schemeClr val="bg1"/>
              </a:solidFill>
            </a:endParaRPr>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7089" y="2238027"/>
            <a:ext cx="10016194" cy="2504048"/>
          </a:xfrm>
          <a:prstGeom prst="rect">
            <a:avLst/>
          </a:prstGeom>
        </p:spPr>
      </p:pic>
      <p:sp>
        <p:nvSpPr>
          <p:cNvPr id="28" name="Title 1"/>
          <p:cNvSpPr txBox="1">
            <a:spLocks/>
          </p:cNvSpPr>
          <p:nvPr/>
        </p:nvSpPr>
        <p:spPr>
          <a:xfrm>
            <a:off x="0" y="4986171"/>
            <a:ext cx="14630400" cy="989647"/>
          </a:xfrm>
          <a:prstGeom prst="rect">
            <a:avLst/>
          </a:prstGeom>
        </p:spPr>
        <p:txBody>
          <a:bodyPr anchor="t">
            <a:noAutofit/>
          </a:bodyPr>
          <a:lstStyle>
            <a:lvl1pPr marL="0" indent="0" algn="ctr" defTabSz="914400" rtl="0" eaLnBrk="1" latinLnBrk="0" hangingPunct="1">
              <a:lnSpc>
                <a:spcPct val="90000"/>
              </a:lnSpc>
              <a:spcBef>
                <a:spcPct val="0"/>
              </a:spcBef>
              <a:buNone/>
              <a:defRPr sz="4000" b="1" kern="1200" cap="none" baseline="0">
                <a:solidFill>
                  <a:schemeClr val="tx1"/>
                </a:solidFill>
                <a:latin typeface="+mj-lt"/>
                <a:ea typeface="+mj-ea"/>
                <a:cs typeface="+mj-cs"/>
              </a:defRPr>
            </a:lvl1pPr>
          </a:lstStyle>
          <a:p>
            <a:r>
              <a:rPr lang="en-US" sz="3840" i="1" u="none"/>
              <a:t>Thank you!</a:t>
            </a:r>
          </a:p>
          <a:p>
            <a:r>
              <a:rPr lang="en-US" sz="2400" i="0" u="none">
                <a:hlinkClick r:id="rId3"/>
              </a:rPr>
              <a:t>www.jointutilitiesofny.org</a:t>
            </a:r>
            <a:r>
              <a:rPr lang="en-US" sz="3840" i="1" u="none" baseline="0"/>
              <a:t> </a:t>
            </a:r>
            <a:endParaRPr lang="en-US" sz="3840" i="1" u="none"/>
          </a:p>
        </p:txBody>
      </p:sp>
      <p:sp>
        <p:nvSpPr>
          <p:cNvPr id="30" name="TextBox 29"/>
          <p:cNvSpPr txBox="1"/>
          <p:nvPr/>
        </p:nvSpPr>
        <p:spPr>
          <a:xfrm>
            <a:off x="13924697" y="7434600"/>
            <a:ext cx="601051" cy="286232"/>
          </a:xfrm>
          <a:prstGeom prst="rect">
            <a:avLst/>
          </a:prstGeom>
          <a:noFill/>
        </p:spPr>
        <p:txBody>
          <a:bodyPr wrap="square" rtlCol="0">
            <a:spAutoFit/>
          </a:bodyPr>
          <a:lstStyle/>
          <a:p>
            <a:pPr marL="0" algn="r" defTabSz="1097280" rtl="0" eaLnBrk="1" latinLnBrk="0" hangingPunct="1"/>
            <a:fld id="{78E8E05D-6330-400F-ADBB-AC9D283E6126}" type="slidenum">
              <a:rPr lang="en-US" sz="1260" b="1" kern="1200" smtClean="0">
                <a:solidFill>
                  <a:schemeClr val="bg1"/>
                </a:solidFill>
                <a:latin typeface="+mn-lt"/>
                <a:ea typeface="+mn-ea"/>
                <a:cs typeface="+mn-cs"/>
              </a:rPr>
              <a:pPr marL="0" algn="r" defTabSz="1097280" rtl="0" eaLnBrk="1" latinLnBrk="0" hangingPunct="1"/>
              <a:t>‹#›</a:t>
            </a:fld>
            <a:endParaRPr lang="en-US" sz="1440" b="1" kern="1200">
              <a:solidFill>
                <a:schemeClr val="bg1"/>
              </a:solidFill>
              <a:latin typeface="+mn-lt"/>
              <a:ea typeface="+mn-ea"/>
              <a:cs typeface="+mn-cs"/>
            </a:endParaRPr>
          </a:p>
        </p:txBody>
      </p:sp>
    </p:spTree>
    <p:extLst>
      <p:ext uri="{BB962C8B-B14F-4D97-AF65-F5344CB8AC3E}">
        <p14:creationId xmlns:p14="http://schemas.microsoft.com/office/powerpoint/2010/main" val="10609741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a:prstGeom prst="rect">
            <a:avLst/>
          </a:prstGeom>
        </p:spPr>
        <p:txBody>
          <a:bodyPr anchor="b"/>
          <a:lstStyle>
            <a:lvl1pPr algn="ctr">
              <a:defRPr sz="7200"/>
            </a:lvl1pPr>
          </a:lstStyle>
          <a:p>
            <a:r>
              <a:rPr lang="en-US"/>
              <a:t>Click to edit Master title style</a:t>
            </a:r>
          </a:p>
        </p:txBody>
      </p:sp>
      <p:sp>
        <p:nvSpPr>
          <p:cNvPr id="3" name="Subtitle 2"/>
          <p:cNvSpPr>
            <a:spLocks noGrp="1"/>
          </p:cNvSpPr>
          <p:nvPr>
            <p:ph type="subTitle" idx="1"/>
          </p:nvPr>
        </p:nvSpPr>
        <p:spPr>
          <a:xfrm>
            <a:off x="1828800" y="4322446"/>
            <a:ext cx="10972800" cy="1986914"/>
          </a:xfrm>
          <a:prstGeom prst="rect">
            <a:avLst/>
          </a:prstGeo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p>
        </p:txBody>
      </p:sp>
      <p:cxnSp>
        <p:nvCxnSpPr>
          <p:cNvPr id="7" name="Straight Connector 6"/>
          <p:cNvCxnSpPr/>
          <p:nvPr/>
        </p:nvCxnSpPr>
        <p:spPr>
          <a:xfrm flipH="1">
            <a:off x="1828800" y="4211956"/>
            <a:ext cx="10972800" cy="0"/>
          </a:xfrm>
          <a:prstGeom prst="line">
            <a:avLst/>
          </a:prstGeom>
          <a:ln w="57150">
            <a:solidFill>
              <a:srgbClr val="1A1A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38923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cxnSp>
        <p:nvCxnSpPr>
          <p:cNvPr id="7" name="Straight Connector 6"/>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itle Placeholder 1"/>
          <p:cNvSpPr>
            <a:spLocks noGrp="1"/>
          </p:cNvSpPr>
          <p:nvPr>
            <p:ph type="title"/>
          </p:nvPr>
        </p:nvSpPr>
        <p:spPr>
          <a:xfrm>
            <a:off x="774552" y="279308"/>
            <a:ext cx="13150147" cy="605790"/>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
        <p:nvSpPr>
          <p:cNvPr id="9" name="Title 1"/>
          <p:cNvSpPr txBox="1">
            <a:spLocks/>
          </p:cNvSpPr>
          <p:nvPr/>
        </p:nvSpPr>
        <p:spPr>
          <a:xfrm>
            <a:off x="774552" y="1172372"/>
            <a:ext cx="13150147" cy="5580120"/>
          </a:xfrm>
          <a:prstGeom prst="rect">
            <a:avLst/>
          </a:prstGeom>
        </p:spPr>
        <p:txBody>
          <a:bodyPr vert="horz" lIns="109728" tIns="54864" rIns="109728" bIns="54864" rtlCol="0" anchor="b">
            <a:normAutofit/>
          </a:bodyPr>
          <a:lstStyle>
            <a:lvl1pPr algn="l" defTabSz="914400" rtl="0" eaLnBrk="1" latinLnBrk="0" hangingPunct="1">
              <a:lnSpc>
                <a:spcPct val="90000"/>
              </a:lnSpc>
              <a:spcBef>
                <a:spcPct val="0"/>
              </a:spcBef>
              <a:buNone/>
              <a:defRPr sz="4800" b="1" kern="1200">
                <a:solidFill>
                  <a:srgbClr val="002060"/>
                </a:solidFill>
                <a:latin typeface="+mj-lt"/>
                <a:ea typeface="+mj-ea"/>
                <a:cs typeface="+mj-cs"/>
              </a:defRPr>
            </a:lvl1pPr>
          </a:lstStyle>
          <a:p>
            <a:endParaRPr lang="en-US" sz="5760"/>
          </a:p>
        </p:txBody>
      </p:sp>
    </p:spTree>
    <p:extLst>
      <p:ext uri="{BB962C8B-B14F-4D97-AF65-F5344CB8AC3E}">
        <p14:creationId xmlns:p14="http://schemas.microsoft.com/office/powerpoint/2010/main" val="36942742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69619" y="126907"/>
            <a:ext cx="13155078" cy="238853"/>
          </a:xfrm>
        </p:spPr>
        <p:txBody>
          <a:bodyPr/>
          <a:lstStyle>
            <a:lvl1pPr>
              <a:buNone/>
              <a:defRPr sz="1680" cap="all" baseline="0">
                <a:solidFill>
                  <a:schemeClr val="tx2"/>
                </a:solidFill>
                <a:latin typeface="Calibri" pitchFamily="34" charset="0"/>
              </a:defRPr>
            </a:lvl1pPr>
          </a:lstStyle>
          <a:p>
            <a:pPr lvl="0"/>
            <a:r>
              <a:rPr lang="en-US"/>
              <a:t>Insert Section Title or Subtitle here</a:t>
            </a:r>
          </a:p>
        </p:txBody>
      </p:sp>
      <p:sp>
        <p:nvSpPr>
          <p:cNvPr id="9" name="Content Placeholder 2"/>
          <p:cNvSpPr>
            <a:spLocks noGrp="1"/>
          </p:cNvSpPr>
          <p:nvPr>
            <p:ph sz="half" idx="1" hasCustomPrompt="1"/>
          </p:nvPr>
        </p:nvSpPr>
        <p:spPr>
          <a:xfrm>
            <a:off x="769619" y="1209041"/>
            <a:ext cx="6383021" cy="5598161"/>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sp>
        <p:nvSpPr>
          <p:cNvPr id="10" name="Content Placeholder 3"/>
          <p:cNvSpPr>
            <a:spLocks noGrp="1"/>
          </p:cNvSpPr>
          <p:nvPr>
            <p:ph sz="half" idx="2" hasCustomPrompt="1"/>
          </p:nvPr>
        </p:nvSpPr>
        <p:spPr>
          <a:xfrm>
            <a:off x="7504854" y="1209042"/>
            <a:ext cx="6419845" cy="5598158"/>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sp>
        <p:nvSpPr>
          <p:cNvPr id="11" name="Text Placeholder 8"/>
          <p:cNvSpPr>
            <a:spLocks noGrp="1"/>
          </p:cNvSpPr>
          <p:nvPr>
            <p:ph type="body" sz="quarter" idx="14" hasCustomPrompt="1"/>
          </p:nvPr>
        </p:nvSpPr>
        <p:spPr>
          <a:xfrm>
            <a:off x="2790611" y="6959600"/>
            <a:ext cx="11134086" cy="365760"/>
          </a:xfrm>
          <a:noFill/>
          <a:ln w="9525">
            <a:noFill/>
            <a:miter lim="800000"/>
            <a:headEnd/>
            <a:tailEnd/>
          </a:ln>
        </p:spPr>
        <p:txBody>
          <a:bodyPr anchor="b"/>
          <a:lstStyle>
            <a:lvl1pPr marL="0" indent="0" algn="l">
              <a:buNone/>
              <a:tabLst/>
              <a:defRPr lang="en-US" sz="1080" baseline="0" dirty="0">
                <a:solidFill>
                  <a:srgbClr val="000000"/>
                </a:solidFill>
                <a:latin typeface="Calibri" pitchFamily="34" charset="0"/>
                <a:ea typeface="+mn-ea"/>
                <a:cs typeface="Calibri" pitchFamily="34" charset="0"/>
              </a:defRPr>
            </a:lvl1pPr>
          </a:lstStyle>
          <a:p>
            <a:pPr lvl="0"/>
            <a:r>
              <a:rPr lang="en-US"/>
              <a:t>Insert Source and/or Notes here</a:t>
            </a:r>
          </a:p>
        </p:txBody>
      </p:sp>
      <p:cxnSp>
        <p:nvCxnSpPr>
          <p:cNvPr id="12" name="Straight Connector 11"/>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774552" y="365761"/>
            <a:ext cx="13150147" cy="519337"/>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Tree>
    <p:extLst>
      <p:ext uri="{BB962C8B-B14F-4D97-AF65-F5344CB8AC3E}">
        <p14:creationId xmlns:p14="http://schemas.microsoft.com/office/powerpoint/2010/main" val="34088811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69619" y="126907"/>
            <a:ext cx="13155078" cy="238853"/>
          </a:xfrm>
        </p:spPr>
        <p:txBody>
          <a:bodyPr/>
          <a:lstStyle>
            <a:lvl1pPr>
              <a:buNone/>
              <a:defRPr sz="1680" cap="all" baseline="0">
                <a:solidFill>
                  <a:schemeClr val="tx2"/>
                </a:solidFill>
                <a:latin typeface="Calibri" pitchFamily="34" charset="0"/>
              </a:defRPr>
            </a:lvl1pPr>
          </a:lstStyle>
          <a:p>
            <a:pPr lvl="0"/>
            <a:r>
              <a:rPr lang="en-US"/>
              <a:t>Insert Section Title or Subtitle here</a:t>
            </a:r>
          </a:p>
        </p:txBody>
      </p:sp>
      <p:sp>
        <p:nvSpPr>
          <p:cNvPr id="9" name="Content Placeholder 2"/>
          <p:cNvSpPr>
            <a:spLocks noGrp="1"/>
          </p:cNvSpPr>
          <p:nvPr>
            <p:ph sz="half" idx="1" hasCustomPrompt="1"/>
          </p:nvPr>
        </p:nvSpPr>
        <p:spPr>
          <a:xfrm>
            <a:off x="769619" y="1209041"/>
            <a:ext cx="13155078" cy="5598161"/>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cxnSp>
        <p:nvCxnSpPr>
          <p:cNvPr id="12" name="Straight Connector 11"/>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774552" y="365761"/>
            <a:ext cx="13150147" cy="519337"/>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Tree>
    <p:extLst>
      <p:ext uri="{BB962C8B-B14F-4D97-AF65-F5344CB8AC3E}">
        <p14:creationId xmlns:p14="http://schemas.microsoft.com/office/powerpoint/2010/main" val="113612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69619" y="126907"/>
            <a:ext cx="13155078" cy="238853"/>
          </a:xfrm>
        </p:spPr>
        <p:txBody>
          <a:bodyPr/>
          <a:lstStyle>
            <a:lvl1pPr>
              <a:buNone/>
              <a:defRPr sz="1680" cap="all" baseline="0">
                <a:solidFill>
                  <a:schemeClr val="tx2"/>
                </a:solidFill>
                <a:latin typeface="Calibri" pitchFamily="34" charset="0"/>
              </a:defRPr>
            </a:lvl1pPr>
          </a:lstStyle>
          <a:p>
            <a:pPr lvl="0"/>
            <a:r>
              <a:rPr lang="en-US"/>
              <a:t>Insert Section Title or Subtitle here</a:t>
            </a:r>
          </a:p>
        </p:txBody>
      </p:sp>
      <p:sp>
        <p:nvSpPr>
          <p:cNvPr id="9" name="Content Placeholder 2"/>
          <p:cNvSpPr>
            <a:spLocks noGrp="1"/>
          </p:cNvSpPr>
          <p:nvPr>
            <p:ph sz="half" idx="1" hasCustomPrompt="1"/>
          </p:nvPr>
        </p:nvSpPr>
        <p:spPr>
          <a:xfrm>
            <a:off x="769619" y="1209041"/>
            <a:ext cx="13155078" cy="5598161"/>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cxnSp>
        <p:nvCxnSpPr>
          <p:cNvPr id="12" name="Straight Connector 11"/>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774552" y="365761"/>
            <a:ext cx="13150147" cy="519337"/>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Tree>
    <p:extLst>
      <p:ext uri="{BB962C8B-B14F-4D97-AF65-F5344CB8AC3E}">
        <p14:creationId xmlns:p14="http://schemas.microsoft.com/office/powerpoint/2010/main" val="1136125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4552" y="424214"/>
            <a:ext cx="13150147" cy="494281"/>
          </a:xfrm>
          <a:prstGeom prst="rect">
            <a:avLst/>
          </a:prstGeom>
        </p:spPr>
        <p:txBody>
          <a:bodyPr>
            <a:noAutofit/>
          </a:bodyPr>
          <a:lstStyle>
            <a:lvl1pPr>
              <a:defRPr sz="3360" b="1"/>
            </a:lvl1pPr>
          </a:lstStyle>
          <a:p>
            <a:r>
              <a:rPr lang="en-US"/>
              <a:t>Click to edit Master title style</a:t>
            </a:r>
          </a:p>
        </p:txBody>
      </p:sp>
      <p:sp>
        <p:nvSpPr>
          <p:cNvPr id="3" name="Content Placeholder 2"/>
          <p:cNvSpPr>
            <a:spLocks noGrp="1"/>
          </p:cNvSpPr>
          <p:nvPr>
            <p:ph idx="1"/>
          </p:nvPr>
        </p:nvSpPr>
        <p:spPr>
          <a:xfrm>
            <a:off x="774552" y="1205230"/>
            <a:ext cx="13150147" cy="5835650"/>
          </a:xfrm>
          <a:prstGeom prst="rect">
            <a:avLst/>
          </a:prstGeo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2708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0" y="3295650"/>
            <a:ext cx="14630400" cy="989647"/>
          </a:xfrm>
          <a:prstGeom prst="rect">
            <a:avLst/>
          </a:prstGeom>
        </p:spPr>
        <p:txBody>
          <a:bodyPr anchor="t">
            <a:noAutofit/>
          </a:bodyPr>
          <a:lstStyle>
            <a:lvl1pPr marL="0" indent="0" algn="ctr">
              <a:defRPr sz="4800" b="1" cap="none" baseline="0">
                <a:solidFill>
                  <a:schemeClr val="tx1"/>
                </a:solidFill>
              </a:defRPr>
            </a:lvl1pPr>
          </a:lstStyle>
          <a:p>
            <a:r>
              <a:rPr lang="en-US"/>
              <a:t>Insert Q&amp;A or Thank You Here</a:t>
            </a:r>
          </a:p>
        </p:txBody>
      </p:sp>
    </p:spTree>
    <p:extLst>
      <p:ext uri="{BB962C8B-B14F-4D97-AF65-F5344CB8AC3E}">
        <p14:creationId xmlns:p14="http://schemas.microsoft.com/office/powerpoint/2010/main" val="30580776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amp;A or Thank You">
    <p:bg>
      <p:bgRef idx="1001">
        <a:schemeClr val="bg2"/>
      </p:bgRef>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3295650"/>
            <a:ext cx="14630400" cy="989647"/>
          </a:xfrm>
        </p:spPr>
        <p:txBody>
          <a:bodyPr anchor="t">
            <a:noAutofit/>
          </a:bodyPr>
          <a:lstStyle>
            <a:lvl1pPr marL="0" indent="0" algn="ctr">
              <a:defRPr sz="4800" b="1" cap="none" baseline="0">
                <a:solidFill>
                  <a:schemeClr val="tx1"/>
                </a:solidFill>
              </a:defRPr>
            </a:lvl1pPr>
          </a:lstStyle>
          <a:p>
            <a:r>
              <a:rPr lang="en-US"/>
              <a:t>Insert Q&amp;A or Thank You Here</a:t>
            </a:r>
          </a:p>
        </p:txBody>
      </p:sp>
    </p:spTree>
    <p:extLst>
      <p:ext uri="{BB962C8B-B14F-4D97-AF65-F5344CB8AC3E}">
        <p14:creationId xmlns:p14="http://schemas.microsoft.com/office/powerpoint/2010/main" val="2936994801"/>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6" name="TextBox 25"/>
          <p:cNvSpPr txBox="1"/>
          <p:nvPr/>
        </p:nvSpPr>
        <p:spPr>
          <a:xfrm>
            <a:off x="-1" y="7424111"/>
            <a:ext cx="14630402" cy="313932"/>
          </a:xfrm>
          <a:prstGeom prst="rect">
            <a:avLst/>
          </a:prstGeom>
          <a:solidFill>
            <a:srgbClr val="1B1B59"/>
          </a:solidFill>
        </p:spPr>
        <p:txBody>
          <a:bodyPr wrap="square" rtlCol="0">
            <a:spAutoFit/>
          </a:bodyPr>
          <a:lstStyle/>
          <a:p>
            <a:pPr algn="ctr"/>
            <a:r>
              <a:rPr lang="en-US" sz="1440" i="1">
                <a:solidFill>
                  <a:schemeClr val="bg1"/>
                </a:solidFill>
              </a:rPr>
              <a:t>draft</a:t>
            </a:r>
            <a:r>
              <a:rPr lang="en-US" sz="1440" i="1" baseline="0">
                <a:solidFill>
                  <a:schemeClr val="bg1"/>
                </a:solidFill>
              </a:rPr>
              <a:t> for discussion</a:t>
            </a:r>
            <a:endParaRPr lang="en-US" sz="1440" i="1">
              <a:solidFill>
                <a:schemeClr val="bg1"/>
              </a:solidFill>
            </a:endParaRPr>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7089" y="2238027"/>
            <a:ext cx="10016194" cy="2504048"/>
          </a:xfrm>
          <a:prstGeom prst="rect">
            <a:avLst/>
          </a:prstGeom>
        </p:spPr>
      </p:pic>
      <p:sp>
        <p:nvSpPr>
          <p:cNvPr id="28" name="Title 1"/>
          <p:cNvSpPr txBox="1">
            <a:spLocks/>
          </p:cNvSpPr>
          <p:nvPr/>
        </p:nvSpPr>
        <p:spPr>
          <a:xfrm>
            <a:off x="0" y="4986171"/>
            <a:ext cx="14630400" cy="989647"/>
          </a:xfrm>
          <a:prstGeom prst="rect">
            <a:avLst/>
          </a:prstGeom>
        </p:spPr>
        <p:txBody>
          <a:bodyPr anchor="t">
            <a:noAutofit/>
          </a:bodyPr>
          <a:lstStyle>
            <a:lvl1pPr marL="0" indent="0" algn="ctr" defTabSz="914400" rtl="0" eaLnBrk="1" latinLnBrk="0" hangingPunct="1">
              <a:lnSpc>
                <a:spcPct val="90000"/>
              </a:lnSpc>
              <a:spcBef>
                <a:spcPct val="0"/>
              </a:spcBef>
              <a:buNone/>
              <a:defRPr sz="4000" b="1" kern="1200" cap="none" baseline="0">
                <a:solidFill>
                  <a:schemeClr val="tx1"/>
                </a:solidFill>
                <a:latin typeface="+mj-lt"/>
                <a:ea typeface="+mj-ea"/>
                <a:cs typeface="+mj-cs"/>
              </a:defRPr>
            </a:lvl1pPr>
          </a:lstStyle>
          <a:p>
            <a:r>
              <a:rPr lang="en-US" sz="3840" i="1" u="none"/>
              <a:t>Thank you!</a:t>
            </a:r>
          </a:p>
          <a:p>
            <a:r>
              <a:rPr lang="en-US" sz="2400" i="0" u="none">
                <a:hlinkClick r:id="rId3"/>
              </a:rPr>
              <a:t>www.jointutilitiesofny.org</a:t>
            </a:r>
            <a:r>
              <a:rPr lang="en-US" sz="3840" i="1" u="none" baseline="0"/>
              <a:t> </a:t>
            </a:r>
            <a:endParaRPr lang="en-US" sz="3840" i="1" u="none"/>
          </a:p>
        </p:txBody>
      </p:sp>
      <p:sp>
        <p:nvSpPr>
          <p:cNvPr id="30" name="TextBox 29"/>
          <p:cNvSpPr txBox="1"/>
          <p:nvPr/>
        </p:nvSpPr>
        <p:spPr>
          <a:xfrm>
            <a:off x="13924697" y="7434600"/>
            <a:ext cx="601051" cy="286232"/>
          </a:xfrm>
          <a:prstGeom prst="rect">
            <a:avLst/>
          </a:prstGeom>
          <a:noFill/>
        </p:spPr>
        <p:txBody>
          <a:bodyPr wrap="square" rtlCol="0">
            <a:spAutoFit/>
          </a:bodyPr>
          <a:lstStyle/>
          <a:p>
            <a:pPr marL="0" algn="r" defTabSz="1097280" rtl="0" eaLnBrk="1" latinLnBrk="0" hangingPunct="1"/>
            <a:fld id="{78E8E05D-6330-400F-ADBB-AC9D283E6126}" type="slidenum">
              <a:rPr lang="en-US" sz="1260" b="1" kern="1200" smtClean="0">
                <a:solidFill>
                  <a:schemeClr val="bg1"/>
                </a:solidFill>
                <a:latin typeface="+mn-lt"/>
                <a:ea typeface="+mn-ea"/>
                <a:cs typeface="+mn-cs"/>
              </a:rPr>
              <a:pPr marL="0" algn="r" defTabSz="1097280" rtl="0" eaLnBrk="1" latinLnBrk="0" hangingPunct="1"/>
              <a:t>‹#›</a:t>
            </a:fld>
            <a:endParaRPr lang="en-US" sz="1440" b="1" kern="1200">
              <a:solidFill>
                <a:schemeClr val="bg1"/>
              </a:solidFill>
              <a:latin typeface="+mn-lt"/>
              <a:ea typeface="+mn-ea"/>
              <a:cs typeface="+mn-cs"/>
            </a:endParaRPr>
          </a:p>
        </p:txBody>
      </p:sp>
    </p:spTree>
    <p:extLst>
      <p:ext uri="{BB962C8B-B14F-4D97-AF65-F5344CB8AC3E}">
        <p14:creationId xmlns:p14="http://schemas.microsoft.com/office/powerpoint/2010/main" val="10609741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4444513" y="4360511"/>
            <a:ext cx="7341325" cy="661034"/>
          </a:xfrm>
          <a:prstGeom prst="rect">
            <a:avLst/>
          </a:prstGeom>
        </p:spPr>
        <p:txBody>
          <a:bodyPr>
            <a:noAutofit/>
          </a:bodyPr>
          <a:lstStyle>
            <a:lvl1pPr>
              <a:defRPr sz="2880" b="1">
                <a:solidFill>
                  <a:srgbClr val="002060"/>
                </a:solidFill>
              </a:defRPr>
            </a:lvl1pPr>
          </a:lstStyle>
          <a:p>
            <a:endParaRPr lang="en-US"/>
          </a:p>
        </p:txBody>
      </p:sp>
      <p:sp>
        <p:nvSpPr>
          <p:cNvPr id="9" name="Subtitle 2"/>
          <p:cNvSpPr>
            <a:spLocks noGrp="1"/>
          </p:cNvSpPr>
          <p:nvPr>
            <p:ph type="subTitle" idx="1"/>
          </p:nvPr>
        </p:nvSpPr>
        <p:spPr>
          <a:xfrm>
            <a:off x="4444513" y="5022793"/>
            <a:ext cx="7341325" cy="498494"/>
          </a:xfrm>
          <a:prstGeom prst="rect">
            <a:avLst/>
          </a:prstGeom>
        </p:spPr>
        <p:txBody>
          <a:bodyPr>
            <a:normAutofit/>
          </a:bodyPr>
          <a:lstStyle>
            <a:lvl1pPr marL="0" indent="0" algn="l">
              <a:buNone/>
              <a:defRPr sz="2160">
                <a:solidFill>
                  <a:srgbClr val="002060"/>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endParaRPr lang="en-US"/>
          </a:p>
        </p:txBody>
      </p:sp>
      <p:sp>
        <p:nvSpPr>
          <p:cNvPr id="11" name="Text Placeholder 8"/>
          <p:cNvSpPr>
            <a:spLocks noGrp="1"/>
          </p:cNvSpPr>
          <p:nvPr>
            <p:ph type="body" sz="quarter" idx="10" hasCustomPrompt="1"/>
          </p:nvPr>
        </p:nvSpPr>
        <p:spPr>
          <a:xfrm>
            <a:off x="4444513" y="5929541"/>
            <a:ext cx="7341325" cy="350898"/>
          </a:xfrm>
          <a:prstGeom prst="rect">
            <a:avLst/>
          </a:prstGeom>
        </p:spPr>
        <p:txBody>
          <a:bodyPr>
            <a:normAutofit/>
          </a:bodyPr>
          <a:lstStyle>
            <a:lvl1pPr algn="l">
              <a:buNone/>
              <a:defRPr sz="1440">
                <a:solidFill>
                  <a:srgbClr val="002060"/>
                </a:solidFill>
              </a:defRPr>
            </a:lvl1pPr>
          </a:lstStyle>
          <a:p>
            <a:pPr lvl="0"/>
            <a:r>
              <a:rPr lang="en-US"/>
              <a:t>Date (optional)</a:t>
            </a:r>
          </a:p>
        </p:txBody>
      </p:sp>
      <p:cxnSp>
        <p:nvCxnSpPr>
          <p:cNvPr id="7" name="Straight Connector 6"/>
          <p:cNvCxnSpPr/>
          <p:nvPr/>
        </p:nvCxnSpPr>
        <p:spPr>
          <a:xfrm flipH="1">
            <a:off x="4444513" y="5021545"/>
            <a:ext cx="7341325" cy="0"/>
          </a:xfrm>
          <a:prstGeom prst="line">
            <a:avLst/>
          </a:prstGeom>
          <a:ln w="28575">
            <a:solidFill>
              <a:srgbClr val="1A1A55"/>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 y="7424113"/>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5347" y="1540160"/>
            <a:ext cx="8383998" cy="2794666"/>
          </a:xfrm>
          <a:prstGeom prst="rect">
            <a:avLst/>
          </a:prstGeom>
        </p:spPr>
      </p:pic>
      <p:pic>
        <p:nvPicPr>
          <p:cNvPr id="35" name="Picture 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27"/>
          <p:cNvSpPr>
            <a:spLocks noChangeArrowheads="1"/>
          </p:cNvSpPr>
          <p:nvPr/>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9722393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88569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4444513" y="4360511"/>
            <a:ext cx="7341325" cy="661034"/>
          </a:xfrm>
          <a:prstGeom prst="rect">
            <a:avLst/>
          </a:prstGeom>
        </p:spPr>
        <p:txBody>
          <a:bodyPr>
            <a:noAutofit/>
          </a:bodyPr>
          <a:lstStyle>
            <a:lvl1pPr>
              <a:defRPr sz="2880" b="1">
                <a:solidFill>
                  <a:srgbClr val="002060"/>
                </a:solidFill>
              </a:defRPr>
            </a:lvl1pPr>
          </a:lstStyle>
          <a:p>
            <a:endParaRPr lang="en-US"/>
          </a:p>
        </p:txBody>
      </p:sp>
      <p:sp>
        <p:nvSpPr>
          <p:cNvPr id="9" name="Subtitle 2"/>
          <p:cNvSpPr>
            <a:spLocks noGrp="1"/>
          </p:cNvSpPr>
          <p:nvPr>
            <p:ph type="subTitle" idx="1"/>
          </p:nvPr>
        </p:nvSpPr>
        <p:spPr>
          <a:xfrm>
            <a:off x="4444513" y="5022793"/>
            <a:ext cx="7341325" cy="498494"/>
          </a:xfrm>
          <a:prstGeom prst="rect">
            <a:avLst/>
          </a:prstGeom>
        </p:spPr>
        <p:txBody>
          <a:bodyPr>
            <a:normAutofit/>
          </a:bodyPr>
          <a:lstStyle>
            <a:lvl1pPr marL="0" indent="0" algn="l">
              <a:buNone/>
              <a:defRPr sz="2160">
                <a:solidFill>
                  <a:srgbClr val="002060"/>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endParaRPr lang="en-US"/>
          </a:p>
        </p:txBody>
      </p:sp>
      <p:sp>
        <p:nvSpPr>
          <p:cNvPr id="11" name="Text Placeholder 8"/>
          <p:cNvSpPr>
            <a:spLocks noGrp="1"/>
          </p:cNvSpPr>
          <p:nvPr>
            <p:ph type="body" sz="quarter" idx="10" hasCustomPrompt="1"/>
          </p:nvPr>
        </p:nvSpPr>
        <p:spPr>
          <a:xfrm>
            <a:off x="4444513" y="5929541"/>
            <a:ext cx="7341325" cy="350898"/>
          </a:xfrm>
          <a:prstGeom prst="rect">
            <a:avLst/>
          </a:prstGeom>
        </p:spPr>
        <p:txBody>
          <a:bodyPr>
            <a:normAutofit/>
          </a:bodyPr>
          <a:lstStyle>
            <a:lvl1pPr algn="l">
              <a:buNone/>
              <a:defRPr sz="1440">
                <a:solidFill>
                  <a:srgbClr val="002060"/>
                </a:solidFill>
              </a:defRPr>
            </a:lvl1pPr>
          </a:lstStyle>
          <a:p>
            <a:pPr lvl="0"/>
            <a:r>
              <a:rPr lang="en-US"/>
              <a:t>Date (optional)</a:t>
            </a:r>
          </a:p>
        </p:txBody>
      </p:sp>
      <p:cxnSp>
        <p:nvCxnSpPr>
          <p:cNvPr id="7" name="Straight Connector 6"/>
          <p:cNvCxnSpPr/>
          <p:nvPr/>
        </p:nvCxnSpPr>
        <p:spPr>
          <a:xfrm flipH="1">
            <a:off x="4444513" y="5021545"/>
            <a:ext cx="7341325" cy="0"/>
          </a:xfrm>
          <a:prstGeom prst="line">
            <a:avLst/>
          </a:prstGeom>
          <a:ln w="28575">
            <a:solidFill>
              <a:srgbClr val="1A1A55"/>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 y="7424113"/>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5347" y="1540160"/>
            <a:ext cx="8383998" cy="2794666"/>
          </a:xfrm>
          <a:prstGeom prst="rect">
            <a:avLst/>
          </a:prstGeom>
        </p:spPr>
      </p:pic>
      <p:pic>
        <p:nvPicPr>
          <p:cNvPr id="35" name="Picture 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27"/>
          <p:cNvSpPr>
            <a:spLocks noChangeArrowheads="1"/>
          </p:cNvSpPr>
          <p:nvPr/>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 name="Picture 2" descr="Logo, company name&#10;&#10;Description automatically generated">
            <a:extLst>
              <a:ext uri="{FF2B5EF4-FFF2-40B4-BE49-F238E27FC236}">
                <a16:creationId xmlns:a16="http://schemas.microsoft.com/office/drawing/2014/main" id="{FA2BA93B-60D0-4878-A175-05EEA99212FB}"/>
              </a:ext>
            </a:extLst>
          </p:cNvPr>
          <p:cNvPicPr>
            <a:picLocks noChangeAspect="1"/>
          </p:cNvPicPr>
          <p:nvPr userDrawn="1"/>
        </p:nvPicPr>
        <p:blipFill>
          <a:blip r:embed="rId7"/>
          <a:stretch>
            <a:fillRect/>
          </a:stretch>
        </p:blipFill>
        <p:spPr>
          <a:xfrm>
            <a:off x="6930646" y="7770158"/>
            <a:ext cx="769108" cy="414515"/>
          </a:xfrm>
          <a:prstGeom prst="rect">
            <a:avLst/>
          </a:prstGeom>
        </p:spPr>
      </p:pic>
    </p:spTree>
    <p:extLst>
      <p:ext uri="{BB962C8B-B14F-4D97-AF65-F5344CB8AC3E}">
        <p14:creationId xmlns:p14="http://schemas.microsoft.com/office/powerpoint/2010/main" val="24293614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6" name="TextBox 25"/>
          <p:cNvSpPr txBox="1"/>
          <p:nvPr/>
        </p:nvSpPr>
        <p:spPr>
          <a:xfrm>
            <a:off x="-1" y="7424113"/>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7089" y="2238030"/>
            <a:ext cx="10016194" cy="2504048"/>
          </a:xfrm>
          <a:prstGeom prst="rect">
            <a:avLst/>
          </a:prstGeom>
        </p:spPr>
      </p:pic>
      <p:sp>
        <p:nvSpPr>
          <p:cNvPr id="28" name="Title 1"/>
          <p:cNvSpPr txBox="1">
            <a:spLocks/>
          </p:cNvSpPr>
          <p:nvPr/>
        </p:nvSpPr>
        <p:spPr>
          <a:xfrm>
            <a:off x="0" y="4986171"/>
            <a:ext cx="14630400" cy="989647"/>
          </a:xfrm>
          <a:prstGeom prst="rect">
            <a:avLst/>
          </a:prstGeom>
        </p:spPr>
        <p:txBody>
          <a:bodyPr anchor="t">
            <a:noAutofit/>
          </a:bodyPr>
          <a:lstStyle>
            <a:lvl1pPr marL="0" indent="0" algn="ctr" defTabSz="914400" rtl="0" eaLnBrk="1" latinLnBrk="0" hangingPunct="1">
              <a:lnSpc>
                <a:spcPct val="90000"/>
              </a:lnSpc>
              <a:spcBef>
                <a:spcPct val="0"/>
              </a:spcBef>
              <a:buNone/>
              <a:defRPr sz="4000" b="1" kern="1200" cap="none" baseline="0">
                <a:solidFill>
                  <a:schemeClr val="tx1"/>
                </a:solidFill>
                <a:latin typeface="+mj-lt"/>
                <a:ea typeface="+mj-ea"/>
                <a:cs typeface="+mj-cs"/>
              </a:defRPr>
            </a:lvl1pPr>
          </a:lstStyle>
          <a:p>
            <a:r>
              <a:rPr lang="en-US" sz="3840" i="1">
                <a:solidFill>
                  <a:prstClr val="black"/>
                </a:solidFill>
              </a:rPr>
              <a:t>Thank you!</a:t>
            </a:r>
          </a:p>
          <a:p>
            <a:r>
              <a:rPr lang="en-US" sz="2400">
                <a:solidFill>
                  <a:prstClr val="black"/>
                </a:solidFill>
                <a:hlinkClick r:id="rId3"/>
              </a:rPr>
              <a:t>www.jointutilitiesofny.org</a:t>
            </a:r>
            <a:r>
              <a:rPr lang="en-US" sz="3840" i="1">
                <a:solidFill>
                  <a:prstClr val="black"/>
                </a:solidFill>
              </a:rPr>
              <a:t> </a:t>
            </a:r>
          </a:p>
        </p:txBody>
      </p:sp>
      <p:sp>
        <p:nvSpPr>
          <p:cNvPr id="30" name="TextBox 29"/>
          <p:cNvSpPr txBox="1"/>
          <p:nvPr/>
        </p:nvSpPr>
        <p:spPr>
          <a:xfrm>
            <a:off x="13924699" y="7434600"/>
            <a:ext cx="601051" cy="286232"/>
          </a:xfrm>
          <a:prstGeom prst="rect">
            <a:avLst/>
          </a:prstGeom>
          <a:noFill/>
        </p:spPr>
        <p:txBody>
          <a:bodyPr wrap="square" rtlCol="0">
            <a:spAutoFit/>
          </a:bodyPr>
          <a:lstStyle/>
          <a:p>
            <a:pPr algn="r" defTabSz="1097280"/>
            <a:fld id="{78E8E05D-6330-400F-ADBB-AC9D283E6126}" type="slidenum">
              <a:rPr lang="en-US" sz="1260" b="1" smtClean="0">
                <a:solidFill>
                  <a:prstClr val="white"/>
                </a:solidFill>
              </a:rPr>
              <a:pPr algn="r" defTabSz="1097280"/>
              <a:t>‹#›</a:t>
            </a:fld>
            <a:endParaRPr lang="en-US" sz="1440" b="1">
              <a:solidFill>
                <a:prstClr val="white"/>
              </a:solidFill>
            </a:endParaRPr>
          </a:p>
        </p:txBody>
      </p:sp>
      <p:pic>
        <p:nvPicPr>
          <p:cNvPr id="33" name="Picture 3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27"/>
          <p:cNvSpPr>
            <a:spLocks noChangeArrowheads="1"/>
          </p:cNvSpPr>
          <p:nvPr/>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3" name="Picture 12" descr="Logo, company name&#10;&#10;Description automatically generated">
            <a:extLst>
              <a:ext uri="{FF2B5EF4-FFF2-40B4-BE49-F238E27FC236}">
                <a16:creationId xmlns:a16="http://schemas.microsoft.com/office/drawing/2014/main" id="{0804D9C1-4F1F-4EFD-B33E-0B52088B3081}"/>
              </a:ext>
            </a:extLst>
          </p:cNvPr>
          <p:cNvPicPr>
            <a:picLocks noChangeAspect="1"/>
          </p:cNvPicPr>
          <p:nvPr userDrawn="1"/>
        </p:nvPicPr>
        <p:blipFill>
          <a:blip r:embed="rId8"/>
          <a:stretch>
            <a:fillRect/>
          </a:stretch>
        </p:blipFill>
        <p:spPr>
          <a:xfrm>
            <a:off x="6930646" y="7770158"/>
            <a:ext cx="769108" cy="414515"/>
          </a:xfrm>
          <a:prstGeom prst="rect">
            <a:avLst/>
          </a:prstGeom>
        </p:spPr>
      </p:pic>
    </p:spTree>
    <p:extLst>
      <p:ext uri="{BB962C8B-B14F-4D97-AF65-F5344CB8AC3E}">
        <p14:creationId xmlns:p14="http://schemas.microsoft.com/office/powerpoint/2010/main" val="8809904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2_Q&amp;A or Thank You">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3295650"/>
            <a:ext cx="14630400" cy="989647"/>
          </a:xfrm>
          <a:prstGeom prst="rect">
            <a:avLst/>
          </a:prstGeom>
        </p:spPr>
        <p:txBody>
          <a:bodyPr anchor="t">
            <a:noAutofit/>
          </a:bodyPr>
          <a:lstStyle>
            <a:lvl1pPr marL="0" indent="0" algn="ctr">
              <a:defRPr sz="4800" b="1" cap="none" baseline="0">
                <a:solidFill>
                  <a:schemeClr val="tx1"/>
                </a:solidFill>
              </a:defRPr>
            </a:lvl1pPr>
          </a:lstStyle>
          <a:p>
            <a:r>
              <a:rPr lang="en-US"/>
              <a:t>Q&amp;A</a:t>
            </a:r>
          </a:p>
        </p:txBody>
      </p:sp>
      <p:sp>
        <p:nvSpPr>
          <p:cNvPr id="12" name="TextBox 11"/>
          <p:cNvSpPr txBox="1"/>
          <p:nvPr/>
        </p:nvSpPr>
        <p:spPr>
          <a:xfrm>
            <a:off x="0" y="7432977"/>
            <a:ext cx="14630400" cy="313932"/>
          </a:xfrm>
          <a:prstGeom prst="rect">
            <a:avLst/>
          </a:prstGeom>
          <a:solidFill>
            <a:srgbClr val="002060"/>
          </a:solidFill>
        </p:spPr>
        <p:txBody>
          <a:bodyPr wrap="square" rtlCol="0">
            <a:spAutoFit/>
          </a:bodyPr>
          <a:lstStyle/>
          <a:p>
            <a:pPr algn="ctr" defTabSz="1097280"/>
            <a:r>
              <a:rPr lang="en-US" sz="1440" b="1">
                <a:solidFill>
                  <a:prstClr val="white"/>
                </a:solidFill>
              </a:rPr>
              <a:t>   </a:t>
            </a:r>
            <a:endParaRPr lang="en-US" sz="1320" b="1" i="1">
              <a:solidFill>
                <a:prstClr val="white"/>
              </a:solidFill>
            </a:endParaRPr>
          </a:p>
        </p:txBody>
      </p:sp>
      <p:sp>
        <p:nvSpPr>
          <p:cNvPr id="13" name="TextBox 12"/>
          <p:cNvSpPr txBox="1"/>
          <p:nvPr/>
        </p:nvSpPr>
        <p:spPr>
          <a:xfrm>
            <a:off x="13624171" y="7479141"/>
            <a:ext cx="601051" cy="286232"/>
          </a:xfrm>
          <a:prstGeom prst="rect">
            <a:avLst/>
          </a:prstGeom>
          <a:noFill/>
        </p:spPr>
        <p:txBody>
          <a:bodyPr wrap="square" rtlCol="0">
            <a:spAutoFit/>
          </a:bodyPr>
          <a:lstStyle/>
          <a:p>
            <a:pPr algn="r" defTabSz="1097280"/>
            <a:fld id="{78E8E05D-6330-400F-ADBB-AC9D283E6126}" type="slidenum">
              <a:rPr lang="en-US" sz="1260" b="1" smtClean="0">
                <a:solidFill>
                  <a:prstClr val="white"/>
                </a:solidFill>
              </a:rPr>
              <a:pPr algn="r" defTabSz="1097280"/>
              <a:t>‹#›</a:t>
            </a:fld>
            <a:endParaRPr lang="en-US" sz="1440" b="1">
              <a:solidFill>
                <a:prstClr val="white"/>
              </a:solidFill>
            </a:endParaRPr>
          </a:p>
        </p:txBody>
      </p:sp>
      <p:sp>
        <p:nvSpPr>
          <p:cNvPr id="14" name="TextBox 13"/>
          <p:cNvSpPr txBox="1"/>
          <p:nvPr/>
        </p:nvSpPr>
        <p:spPr>
          <a:xfrm>
            <a:off x="-1" y="7424113"/>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32" y="6915641"/>
            <a:ext cx="2599293" cy="480166"/>
          </a:xfrm>
          <a:prstGeom prst="rect">
            <a:avLst/>
          </a:prstGeom>
        </p:spPr>
      </p:pic>
      <p:pic>
        <p:nvPicPr>
          <p:cNvPr id="22" name="Picture 21">
            <a:extLst>
              <a:ext uri="{FF2B5EF4-FFF2-40B4-BE49-F238E27FC236}">
                <a16:creationId xmlns:a16="http://schemas.microsoft.com/office/drawing/2014/main" id="{95BBDB36-0823-41AC-B52D-172E4B52E9E2}"/>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4">
            <a:extLst>
              <a:ext uri="{FF2B5EF4-FFF2-40B4-BE49-F238E27FC236}">
                <a16:creationId xmlns:a16="http://schemas.microsoft.com/office/drawing/2014/main" id="{761662B7-CDE0-4F61-B0A0-99068DEB0AC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0">
            <a:extLst>
              <a:ext uri="{FF2B5EF4-FFF2-40B4-BE49-F238E27FC236}">
                <a16:creationId xmlns:a16="http://schemas.microsoft.com/office/drawing/2014/main" id="{38FDC39E-8580-4A00-AC90-4D428C46151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2">
            <a:extLst>
              <a:ext uri="{FF2B5EF4-FFF2-40B4-BE49-F238E27FC236}">
                <a16:creationId xmlns:a16="http://schemas.microsoft.com/office/drawing/2014/main" id="{61C43E9E-F004-4190-A533-148DCFB50692}"/>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7">
            <a:extLst>
              <a:ext uri="{FF2B5EF4-FFF2-40B4-BE49-F238E27FC236}">
                <a16:creationId xmlns:a16="http://schemas.microsoft.com/office/drawing/2014/main" id="{D90A95E2-ECD9-4055-9913-07D18AC7A07F}"/>
              </a:ext>
            </a:extLst>
          </p:cNvPr>
          <p:cNvSpPr>
            <a:spLocks noChangeArrowheads="1"/>
          </p:cNvSpPr>
          <p:nvPr userDrawn="1"/>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7" name="Picture 26" descr="Logo, company name&#10;&#10;Description automatically generated">
            <a:extLst>
              <a:ext uri="{FF2B5EF4-FFF2-40B4-BE49-F238E27FC236}">
                <a16:creationId xmlns:a16="http://schemas.microsoft.com/office/drawing/2014/main" id="{C700BEE9-B6B8-45AF-8531-559E3C67C370}"/>
              </a:ext>
            </a:extLst>
          </p:cNvPr>
          <p:cNvPicPr>
            <a:picLocks noChangeAspect="1"/>
          </p:cNvPicPr>
          <p:nvPr userDrawn="1"/>
        </p:nvPicPr>
        <p:blipFill>
          <a:blip r:embed="rId7"/>
          <a:stretch>
            <a:fillRect/>
          </a:stretch>
        </p:blipFill>
        <p:spPr>
          <a:xfrm>
            <a:off x="6930646" y="7770158"/>
            <a:ext cx="769108" cy="414515"/>
          </a:xfrm>
          <a:prstGeom prst="rect">
            <a:avLst/>
          </a:prstGeom>
        </p:spPr>
      </p:pic>
    </p:spTree>
    <p:extLst>
      <p:ext uri="{BB962C8B-B14F-4D97-AF65-F5344CB8AC3E}">
        <p14:creationId xmlns:p14="http://schemas.microsoft.com/office/powerpoint/2010/main" val="2664367861"/>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_Q&amp;A or Thank You">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3295650"/>
            <a:ext cx="14630400" cy="989647"/>
          </a:xfrm>
          <a:prstGeom prst="rect">
            <a:avLst/>
          </a:prstGeom>
        </p:spPr>
        <p:txBody>
          <a:bodyPr anchor="t">
            <a:noAutofit/>
          </a:bodyPr>
          <a:lstStyle>
            <a:lvl1pPr marL="0" indent="0" algn="ctr">
              <a:defRPr sz="4800" b="1" cap="none" baseline="0">
                <a:solidFill>
                  <a:schemeClr val="tx1"/>
                </a:solidFill>
              </a:defRPr>
            </a:lvl1pPr>
          </a:lstStyle>
          <a:p>
            <a:r>
              <a:rPr lang="en-US"/>
              <a:t>Insert Q&amp;A or Thank You Here</a:t>
            </a:r>
          </a:p>
        </p:txBody>
      </p:sp>
      <p:sp>
        <p:nvSpPr>
          <p:cNvPr id="15" name="TextBox 14"/>
          <p:cNvSpPr txBox="1"/>
          <p:nvPr/>
        </p:nvSpPr>
        <p:spPr>
          <a:xfrm>
            <a:off x="2" y="7502905"/>
            <a:ext cx="14630400" cy="313932"/>
          </a:xfrm>
          <a:prstGeom prst="rect">
            <a:avLst/>
          </a:prstGeom>
          <a:solidFill>
            <a:srgbClr val="002060"/>
          </a:solidFill>
        </p:spPr>
        <p:txBody>
          <a:bodyPr wrap="square" rtlCol="0">
            <a:spAutoFit/>
          </a:bodyPr>
          <a:lstStyle/>
          <a:p>
            <a:pPr algn="ctr" defTabSz="1097280"/>
            <a:r>
              <a:rPr lang="en-US" sz="1440" b="1">
                <a:solidFill>
                  <a:prstClr val="white"/>
                </a:solidFill>
              </a:rPr>
              <a:t>   </a:t>
            </a:r>
            <a:endParaRPr lang="en-US" sz="1320" b="1" i="1">
              <a:solidFill>
                <a:prstClr val="white"/>
              </a:solidFill>
            </a:endParaRPr>
          </a:p>
        </p:txBody>
      </p:sp>
      <p:sp>
        <p:nvSpPr>
          <p:cNvPr id="16" name="TextBox 15"/>
          <p:cNvSpPr txBox="1"/>
          <p:nvPr/>
        </p:nvSpPr>
        <p:spPr>
          <a:xfrm>
            <a:off x="13624174" y="7549069"/>
            <a:ext cx="601051" cy="286232"/>
          </a:xfrm>
          <a:prstGeom prst="rect">
            <a:avLst/>
          </a:prstGeom>
          <a:noFill/>
        </p:spPr>
        <p:txBody>
          <a:bodyPr wrap="square" rtlCol="0">
            <a:spAutoFit/>
          </a:bodyPr>
          <a:lstStyle/>
          <a:p>
            <a:pPr algn="r" defTabSz="1097280"/>
            <a:fld id="{78E8E05D-6330-400F-ADBB-AC9D283E6126}" type="slidenum">
              <a:rPr lang="en-US" sz="1260" b="1" smtClean="0">
                <a:solidFill>
                  <a:prstClr val="white"/>
                </a:solidFill>
              </a:rPr>
              <a:pPr algn="r" defTabSz="1097280"/>
              <a:t>‹#›</a:t>
            </a:fld>
            <a:endParaRPr lang="en-US" sz="1440" b="1">
              <a:solidFill>
                <a:prstClr val="white"/>
              </a:solidFill>
            </a:endParaRPr>
          </a:p>
        </p:txBody>
      </p:sp>
      <p:sp>
        <p:nvSpPr>
          <p:cNvPr id="24" name="TextBox 23"/>
          <p:cNvSpPr txBox="1"/>
          <p:nvPr/>
        </p:nvSpPr>
        <p:spPr>
          <a:xfrm>
            <a:off x="2" y="7494042"/>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pic>
        <p:nvPicPr>
          <p:cNvPr id="13" name="Picture 12">
            <a:extLst>
              <a:ext uri="{FF2B5EF4-FFF2-40B4-BE49-F238E27FC236}">
                <a16:creationId xmlns:a16="http://schemas.microsoft.com/office/drawing/2014/main" id="{2B25CB0A-AFCB-4D3A-8639-24DF43CC4A7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4">
            <a:extLst>
              <a:ext uri="{FF2B5EF4-FFF2-40B4-BE49-F238E27FC236}">
                <a16:creationId xmlns:a16="http://schemas.microsoft.com/office/drawing/2014/main" id="{5FFA043A-8D73-492D-8B64-F519A80E4A2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0">
            <a:extLst>
              <a:ext uri="{FF2B5EF4-FFF2-40B4-BE49-F238E27FC236}">
                <a16:creationId xmlns:a16="http://schemas.microsoft.com/office/drawing/2014/main" id="{91DF5A9A-9858-4ACA-B431-4595AFA6A35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2">
            <a:extLst>
              <a:ext uri="{FF2B5EF4-FFF2-40B4-BE49-F238E27FC236}">
                <a16:creationId xmlns:a16="http://schemas.microsoft.com/office/drawing/2014/main" id="{073C2E0C-FFF1-48BE-AE9D-B9420355CED9}"/>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7">
            <a:extLst>
              <a:ext uri="{FF2B5EF4-FFF2-40B4-BE49-F238E27FC236}">
                <a16:creationId xmlns:a16="http://schemas.microsoft.com/office/drawing/2014/main" id="{CF74A73A-A28D-47BA-AEFB-C1E0AF80BA9F}"/>
              </a:ext>
            </a:extLst>
          </p:cNvPr>
          <p:cNvSpPr>
            <a:spLocks noChangeArrowheads="1"/>
          </p:cNvSpPr>
          <p:nvPr userDrawn="1"/>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8" name="Picture 27" descr="Logo, company name&#10;&#10;Description automatically generated">
            <a:extLst>
              <a:ext uri="{FF2B5EF4-FFF2-40B4-BE49-F238E27FC236}">
                <a16:creationId xmlns:a16="http://schemas.microsoft.com/office/drawing/2014/main" id="{5DA2EC41-6BE1-465F-8DA9-47F49F21D259}"/>
              </a:ext>
            </a:extLst>
          </p:cNvPr>
          <p:cNvPicPr>
            <a:picLocks noChangeAspect="1"/>
          </p:cNvPicPr>
          <p:nvPr userDrawn="1"/>
        </p:nvPicPr>
        <p:blipFill>
          <a:blip r:embed="rId6"/>
          <a:stretch>
            <a:fillRect/>
          </a:stretch>
        </p:blipFill>
        <p:spPr>
          <a:xfrm>
            <a:off x="6930646" y="7770158"/>
            <a:ext cx="769108" cy="414515"/>
          </a:xfrm>
          <a:prstGeom prst="rect">
            <a:avLst/>
          </a:prstGeom>
        </p:spPr>
      </p:pic>
    </p:spTree>
    <p:extLst>
      <p:ext uri="{BB962C8B-B14F-4D97-AF65-F5344CB8AC3E}">
        <p14:creationId xmlns:p14="http://schemas.microsoft.com/office/powerpoint/2010/main" val="303335258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4552" y="424214"/>
            <a:ext cx="13150147" cy="494281"/>
          </a:xfrm>
          <a:prstGeom prst="rect">
            <a:avLst/>
          </a:prstGeom>
        </p:spPr>
        <p:txBody>
          <a:bodyPr>
            <a:noAutofit/>
          </a:bodyPr>
          <a:lstStyle>
            <a:lvl1pPr>
              <a:defRPr sz="3360" b="1"/>
            </a:lvl1pPr>
          </a:lstStyle>
          <a:p>
            <a:r>
              <a:rPr lang="en-US"/>
              <a:t>Click to edit Master title style</a:t>
            </a:r>
          </a:p>
        </p:txBody>
      </p:sp>
      <p:sp>
        <p:nvSpPr>
          <p:cNvPr id="3" name="Content Placeholder 2"/>
          <p:cNvSpPr>
            <a:spLocks noGrp="1"/>
          </p:cNvSpPr>
          <p:nvPr>
            <p:ph idx="1"/>
          </p:nvPr>
        </p:nvSpPr>
        <p:spPr>
          <a:xfrm>
            <a:off x="774552" y="1205230"/>
            <a:ext cx="13150147" cy="5835650"/>
          </a:xfrm>
          <a:prstGeom prst="rect">
            <a:avLst/>
          </a:prstGeo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2708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a:prstGeom prst="rect">
            <a:avLst/>
          </a:prstGeom>
        </p:spPr>
        <p:txBody>
          <a:bodyPr anchor="b"/>
          <a:lstStyle>
            <a:lvl1pPr algn="ctr">
              <a:defRPr sz="7200"/>
            </a:lvl1pPr>
          </a:lstStyle>
          <a:p>
            <a:r>
              <a:rPr lang="en-US"/>
              <a:t>Click to edit Master title style</a:t>
            </a:r>
          </a:p>
        </p:txBody>
      </p:sp>
      <p:sp>
        <p:nvSpPr>
          <p:cNvPr id="3" name="Subtitle 2"/>
          <p:cNvSpPr>
            <a:spLocks noGrp="1"/>
          </p:cNvSpPr>
          <p:nvPr>
            <p:ph type="subTitle" idx="1"/>
          </p:nvPr>
        </p:nvSpPr>
        <p:spPr>
          <a:xfrm>
            <a:off x="1828800" y="4322446"/>
            <a:ext cx="10972800" cy="1986914"/>
          </a:xfrm>
          <a:prstGeom prst="rect">
            <a:avLst/>
          </a:prstGeo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p>
        </p:txBody>
      </p:sp>
      <p:cxnSp>
        <p:nvCxnSpPr>
          <p:cNvPr id="7" name="Straight Connector 6"/>
          <p:cNvCxnSpPr/>
          <p:nvPr/>
        </p:nvCxnSpPr>
        <p:spPr>
          <a:xfrm flipH="1">
            <a:off x="1828800" y="4211956"/>
            <a:ext cx="10972800" cy="0"/>
          </a:xfrm>
          <a:prstGeom prst="line">
            <a:avLst/>
          </a:prstGeom>
          <a:ln w="57150">
            <a:solidFill>
              <a:srgbClr val="1A1A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38923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cxnSp>
        <p:nvCxnSpPr>
          <p:cNvPr id="7" name="Straight Connector 6"/>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itle Placeholder 1"/>
          <p:cNvSpPr>
            <a:spLocks noGrp="1"/>
          </p:cNvSpPr>
          <p:nvPr>
            <p:ph type="title"/>
          </p:nvPr>
        </p:nvSpPr>
        <p:spPr>
          <a:xfrm>
            <a:off x="774552" y="279308"/>
            <a:ext cx="13150147" cy="605790"/>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
        <p:nvSpPr>
          <p:cNvPr id="9" name="Title 1"/>
          <p:cNvSpPr txBox="1">
            <a:spLocks/>
          </p:cNvSpPr>
          <p:nvPr/>
        </p:nvSpPr>
        <p:spPr>
          <a:xfrm>
            <a:off x="774552" y="1172372"/>
            <a:ext cx="13150147" cy="5580120"/>
          </a:xfrm>
          <a:prstGeom prst="rect">
            <a:avLst/>
          </a:prstGeom>
        </p:spPr>
        <p:txBody>
          <a:bodyPr vert="horz" lIns="109728" tIns="54864" rIns="109728" bIns="54864" rtlCol="0" anchor="b">
            <a:normAutofit/>
          </a:bodyPr>
          <a:lstStyle>
            <a:lvl1pPr algn="l" defTabSz="914400" rtl="0" eaLnBrk="1" latinLnBrk="0" hangingPunct="1">
              <a:lnSpc>
                <a:spcPct val="90000"/>
              </a:lnSpc>
              <a:spcBef>
                <a:spcPct val="0"/>
              </a:spcBef>
              <a:buNone/>
              <a:defRPr sz="4800" b="1" kern="1200">
                <a:solidFill>
                  <a:srgbClr val="002060"/>
                </a:solidFill>
                <a:latin typeface="+mj-lt"/>
                <a:ea typeface="+mj-ea"/>
                <a:cs typeface="+mj-cs"/>
              </a:defRPr>
            </a:lvl1pPr>
          </a:lstStyle>
          <a:p>
            <a:endParaRPr lang="en-US" sz="5760"/>
          </a:p>
        </p:txBody>
      </p:sp>
    </p:spTree>
    <p:extLst>
      <p:ext uri="{BB962C8B-B14F-4D97-AF65-F5344CB8AC3E}">
        <p14:creationId xmlns:p14="http://schemas.microsoft.com/office/powerpoint/2010/main" val="36942742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69619" y="126907"/>
            <a:ext cx="13155078" cy="238853"/>
          </a:xfrm>
        </p:spPr>
        <p:txBody>
          <a:bodyPr/>
          <a:lstStyle>
            <a:lvl1pPr>
              <a:buNone/>
              <a:defRPr sz="1680" cap="all" baseline="0">
                <a:solidFill>
                  <a:schemeClr val="tx2"/>
                </a:solidFill>
                <a:latin typeface="Calibri" pitchFamily="34" charset="0"/>
              </a:defRPr>
            </a:lvl1pPr>
          </a:lstStyle>
          <a:p>
            <a:pPr lvl="0"/>
            <a:r>
              <a:rPr lang="en-US"/>
              <a:t>Insert Section Title or Subtitle here</a:t>
            </a:r>
          </a:p>
        </p:txBody>
      </p:sp>
      <p:sp>
        <p:nvSpPr>
          <p:cNvPr id="9" name="Content Placeholder 2"/>
          <p:cNvSpPr>
            <a:spLocks noGrp="1"/>
          </p:cNvSpPr>
          <p:nvPr>
            <p:ph sz="half" idx="1" hasCustomPrompt="1"/>
          </p:nvPr>
        </p:nvSpPr>
        <p:spPr>
          <a:xfrm>
            <a:off x="769619" y="1209041"/>
            <a:ext cx="6383021" cy="5598161"/>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sp>
        <p:nvSpPr>
          <p:cNvPr id="10" name="Content Placeholder 3"/>
          <p:cNvSpPr>
            <a:spLocks noGrp="1"/>
          </p:cNvSpPr>
          <p:nvPr>
            <p:ph sz="half" idx="2" hasCustomPrompt="1"/>
          </p:nvPr>
        </p:nvSpPr>
        <p:spPr>
          <a:xfrm>
            <a:off x="7504854" y="1209042"/>
            <a:ext cx="6419845" cy="5598158"/>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sp>
        <p:nvSpPr>
          <p:cNvPr id="11" name="Text Placeholder 8"/>
          <p:cNvSpPr>
            <a:spLocks noGrp="1"/>
          </p:cNvSpPr>
          <p:nvPr>
            <p:ph type="body" sz="quarter" idx="14" hasCustomPrompt="1"/>
          </p:nvPr>
        </p:nvSpPr>
        <p:spPr>
          <a:xfrm>
            <a:off x="2790611" y="6959600"/>
            <a:ext cx="11134086" cy="365760"/>
          </a:xfrm>
          <a:noFill/>
          <a:ln w="9525">
            <a:noFill/>
            <a:miter lim="800000"/>
            <a:headEnd/>
            <a:tailEnd/>
          </a:ln>
        </p:spPr>
        <p:txBody>
          <a:bodyPr anchor="b"/>
          <a:lstStyle>
            <a:lvl1pPr marL="0" indent="0" algn="l">
              <a:buNone/>
              <a:tabLst/>
              <a:defRPr lang="en-US" sz="1080" baseline="0" dirty="0">
                <a:solidFill>
                  <a:srgbClr val="000000"/>
                </a:solidFill>
                <a:latin typeface="Calibri" pitchFamily="34" charset="0"/>
                <a:ea typeface="+mn-ea"/>
                <a:cs typeface="Calibri" pitchFamily="34" charset="0"/>
              </a:defRPr>
            </a:lvl1pPr>
          </a:lstStyle>
          <a:p>
            <a:pPr lvl="0"/>
            <a:r>
              <a:rPr lang="en-US"/>
              <a:t>Insert Source and/or Notes here</a:t>
            </a:r>
          </a:p>
        </p:txBody>
      </p:sp>
      <p:cxnSp>
        <p:nvCxnSpPr>
          <p:cNvPr id="12" name="Straight Connector 11"/>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774552" y="365761"/>
            <a:ext cx="13150147" cy="519337"/>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Tree>
    <p:extLst>
      <p:ext uri="{BB962C8B-B14F-4D97-AF65-F5344CB8AC3E}">
        <p14:creationId xmlns:p14="http://schemas.microsoft.com/office/powerpoint/2010/main" val="34088811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69619" y="126907"/>
            <a:ext cx="13155078" cy="238853"/>
          </a:xfrm>
        </p:spPr>
        <p:txBody>
          <a:bodyPr/>
          <a:lstStyle>
            <a:lvl1pPr>
              <a:buNone/>
              <a:defRPr sz="1680" cap="all" baseline="0">
                <a:solidFill>
                  <a:schemeClr val="tx2"/>
                </a:solidFill>
                <a:latin typeface="Arial" panose="020B0604020202020204" pitchFamily="34" charset="0"/>
                <a:cs typeface="Arial" panose="020B0604020202020204" pitchFamily="34" charset="0"/>
              </a:defRPr>
            </a:lvl1pPr>
          </a:lstStyle>
          <a:p>
            <a:pPr lvl="0"/>
            <a:r>
              <a:rPr lang="en-US"/>
              <a:t>Insert Section Title or Subtitle here</a:t>
            </a:r>
          </a:p>
        </p:txBody>
      </p:sp>
      <p:sp>
        <p:nvSpPr>
          <p:cNvPr id="9" name="Content Placeholder 2"/>
          <p:cNvSpPr>
            <a:spLocks noGrp="1"/>
          </p:cNvSpPr>
          <p:nvPr>
            <p:ph sz="half" idx="1" hasCustomPrompt="1"/>
          </p:nvPr>
        </p:nvSpPr>
        <p:spPr>
          <a:xfrm>
            <a:off x="769619" y="1209041"/>
            <a:ext cx="13155078" cy="5598161"/>
          </a:xfrm>
        </p:spPr>
        <p:txBody>
          <a:bodyPr>
            <a:normAutofit/>
          </a:bodyPr>
          <a:lstStyle>
            <a:lvl1pPr>
              <a:defRPr sz="2400">
                <a:latin typeface="Arial" panose="020B0604020202020204" pitchFamily="34" charset="0"/>
                <a:cs typeface="Arial" panose="020B0604020202020204" pitchFamily="34" charset="0"/>
              </a:defRPr>
            </a:lvl1pPr>
            <a:lvl2pPr>
              <a:defRPr sz="2160">
                <a:latin typeface="Arial" panose="020B0604020202020204" pitchFamily="34" charset="0"/>
                <a:cs typeface="Arial" panose="020B0604020202020204" pitchFamily="34" charset="0"/>
              </a:defRPr>
            </a:lvl2pPr>
            <a:lvl3pPr>
              <a:defRPr sz="1920">
                <a:latin typeface="Arial" panose="020B0604020202020204" pitchFamily="34" charset="0"/>
                <a:cs typeface="Arial" panose="020B0604020202020204" pitchFamily="34" charset="0"/>
              </a:defRPr>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cxnSp>
        <p:nvCxnSpPr>
          <p:cNvPr id="12" name="Straight Connector 11"/>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774552" y="365761"/>
            <a:ext cx="13150147" cy="519337"/>
          </a:xfrm>
          <a:prstGeom prst="rect">
            <a:avLst/>
          </a:prstGeom>
        </p:spPr>
        <p:txBody>
          <a:bodyPr vert="horz" lIns="91440" tIns="45720" rIns="91440" bIns="45720" rtlCol="0" anchor="ctr">
            <a:noAutofit/>
          </a:bodyPr>
          <a:lstStyle>
            <a:lvl1pPr>
              <a:defRPr sz="3360">
                <a:solidFill>
                  <a:srgbClr val="002060"/>
                </a:solidFill>
                <a:latin typeface="Arial" panose="020B0604020202020204" pitchFamily="34" charset="0"/>
                <a:cs typeface="Arial" panose="020B0604020202020204" pitchFamily="34" charset="0"/>
              </a:defRPr>
            </a:lvl1pPr>
          </a:lstStyle>
          <a:p>
            <a:r>
              <a:rPr lang="en-US"/>
              <a:t>Insert Slide Title Here</a:t>
            </a:r>
          </a:p>
        </p:txBody>
      </p:sp>
    </p:spTree>
    <p:extLst>
      <p:ext uri="{BB962C8B-B14F-4D97-AF65-F5344CB8AC3E}">
        <p14:creationId xmlns:p14="http://schemas.microsoft.com/office/powerpoint/2010/main" val="1136125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4552" y="424214"/>
            <a:ext cx="13150147" cy="494281"/>
          </a:xfrm>
          <a:prstGeom prst="rect">
            <a:avLst/>
          </a:prstGeom>
        </p:spPr>
        <p:txBody>
          <a:bodyPr>
            <a:noAutofit/>
          </a:bodyPr>
          <a:lstStyle>
            <a:lvl1pPr>
              <a:defRPr sz="3360" b="1">
                <a:latin typeface="+mj-lt"/>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774552" y="1205230"/>
            <a:ext cx="13150147" cy="5835650"/>
          </a:xfrm>
          <a:prstGeom prst="rect">
            <a:avLst/>
          </a:prstGeo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2708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0" y="3295650"/>
            <a:ext cx="14630400" cy="989647"/>
          </a:xfrm>
          <a:prstGeom prst="rect">
            <a:avLst/>
          </a:prstGeom>
        </p:spPr>
        <p:txBody>
          <a:bodyPr anchor="t">
            <a:noAutofit/>
          </a:bodyPr>
          <a:lstStyle>
            <a:lvl1pPr marL="0" indent="0" algn="ctr">
              <a:defRPr sz="4800" b="1" cap="none" baseline="0">
                <a:solidFill>
                  <a:schemeClr val="tx1"/>
                </a:solidFill>
                <a:latin typeface="+mj-lt"/>
                <a:cs typeface="Arial" panose="020B0604020202020204" pitchFamily="34" charset="0"/>
              </a:defRPr>
            </a:lvl1pPr>
          </a:lstStyle>
          <a:p>
            <a:r>
              <a:rPr lang="en-US"/>
              <a:t>Insert Q&amp;A or Thank You Here</a:t>
            </a:r>
          </a:p>
        </p:txBody>
      </p:sp>
    </p:spTree>
    <p:extLst>
      <p:ext uri="{BB962C8B-B14F-4D97-AF65-F5344CB8AC3E}">
        <p14:creationId xmlns:p14="http://schemas.microsoft.com/office/powerpoint/2010/main" val="30580776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Q&amp;A or Thank You">
    <p:bg>
      <p:bgRef idx="1001">
        <a:schemeClr val="bg2"/>
      </p:bgRef>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3295650"/>
            <a:ext cx="14630400" cy="989647"/>
          </a:xfrm>
        </p:spPr>
        <p:txBody>
          <a:bodyPr anchor="t">
            <a:noAutofit/>
          </a:bodyPr>
          <a:lstStyle>
            <a:lvl1pPr marL="0" indent="0" algn="ctr">
              <a:defRPr sz="4800" b="1" cap="none" baseline="0">
                <a:solidFill>
                  <a:schemeClr val="tx1"/>
                </a:solidFill>
                <a:latin typeface="+mj-lt"/>
                <a:cs typeface="Arial" panose="020B0604020202020204" pitchFamily="34" charset="0"/>
              </a:defRPr>
            </a:lvl1pPr>
          </a:lstStyle>
          <a:p>
            <a:r>
              <a:rPr lang="en-US"/>
              <a:t>Insert Q&amp;A or Thank You Here</a:t>
            </a:r>
          </a:p>
        </p:txBody>
      </p:sp>
    </p:spTree>
    <p:extLst>
      <p:ext uri="{BB962C8B-B14F-4D97-AF65-F5344CB8AC3E}">
        <p14:creationId xmlns:p14="http://schemas.microsoft.com/office/powerpoint/2010/main" val="2936994801"/>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6" name="TextBox 25"/>
          <p:cNvSpPr txBox="1"/>
          <p:nvPr/>
        </p:nvSpPr>
        <p:spPr>
          <a:xfrm>
            <a:off x="-1" y="7424111"/>
            <a:ext cx="14630402" cy="313932"/>
          </a:xfrm>
          <a:prstGeom prst="rect">
            <a:avLst/>
          </a:prstGeom>
          <a:solidFill>
            <a:srgbClr val="1B1B59"/>
          </a:solidFill>
        </p:spPr>
        <p:txBody>
          <a:bodyPr wrap="square" rtlCol="0">
            <a:spAutoFit/>
          </a:bodyPr>
          <a:lstStyle/>
          <a:p>
            <a:pPr algn="ctr"/>
            <a:r>
              <a:rPr lang="en-US" sz="1440" i="1">
                <a:solidFill>
                  <a:schemeClr val="bg1"/>
                </a:solidFill>
              </a:rPr>
              <a:t>draft</a:t>
            </a:r>
            <a:r>
              <a:rPr lang="en-US" sz="1440" i="1" baseline="0">
                <a:solidFill>
                  <a:schemeClr val="bg1"/>
                </a:solidFill>
              </a:rPr>
              <a:t> for discussion</a:t>
            </a:r>
            <a:endParaRPr lang="en-US" sz="1440" i="1">
              <a:solidFill>
                <a:schemeClr val="bg1"/>
              </a:solidFill>
            </a:endParaRPr>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7089" y="2238027"/>
            <a:ext cx="10016194" cy="2504048"/>
          </a:xfrm>
          <a:prstGeom prst="rect">
            <a:avLst/>
          </a:prstGeom>
        </p:spPr>
      </p:pic>
      <p:sp>
        <p:nvSpPr>
          <p:cNvPr id="28" name="Title 1"/>
          <p:cNvSpPr txBox="1">
            <a:spLocks/>
          </p:cNvSpPr>
          <p:nvPr/>
        </p:nvSpPr>
        <p:spPr>
          <a:xfrm>
            <a:off x="0" y="4986171"/>
            <a:ext cx="14630400" cy="989647"/>
          </a:xfrm>
          <a:prstGeom prst="rect">
            <a:avLst/>
          </a:prstGeom>
        </p:spPr>
        <p:txBody>
          <a:bodyPr anchor="t">
            <a:noAutofit/>
          </a:bodyPr>
          <a:lstStyle>
            <a:lvl1pPr marL="0" indent="0" algn="ctr" defTabSz="914400" rtl="0" eaLnBrk="1" latinLnBrk="0" hangingPunct="1">
              <a:lnSpc>
                <a:spcPct val="90000"/>
              </a:lnSpc>
              <a:spcBef>
                <a:spcPct val="0"/>
              </a:spcBef>
              <a:buNone/>
              <a:defRPr sz="4000" b="1" kern="1200" cap="none" baseline="0">
                <a:solidFill>
                  <a:schemeClr val="tx1"/>
                </a:solidFill>
                <a:latin typeface="+mj-lt"/>
                <a:ea typeface="+mj-ea"/>
                <a:cs typeface="+mj-cs"/>
              </a:defRPr>
            </a:lvl1pPr>
          </a:lstStyle>
          <a:p>
            <a:r>
              <a:rPr lang="en-US" sz="3840" i="1" u="none"/>
              <a:t>Thank you!</a:t>
            </a:r>
          </a:p>
          <a:p>
            <a:r>
              <a:rPr lang="en-US" sz="2400" i="0" u="none">
                <a:hlinkClick r:id="rId3"/>
              </a:rPr>
              <a:t>www.jointutilitiesofny.org</a:t>
            </a:r>
            <a:r>
              <a:rPr lang="en-US" sz="3840" i="1" u="none" baseline="0"/>
              <a:t> </a:t>
            </a:r>
            <a:endParaRPr lang="en-US" sz="3840" i="1" u="none"/>
          </a:p>
        </p:txBody>
      </p:sp>
      <p:sp>
        <p:nvSpPr>
          <p:cNvPr id="30" name="TextBox 29"/>
          <p:cNvSpPr txBox="1"/>
          <p:nvPr/>
        </p:nvSpPr>
        <p:spPr>
          <a:xfrm>
            <a:off x="13924697" y="7434600"/>
            <a:ext cx="601051" cy="286232"/>
          </a:xfrm>
          <a:prstGeom prst="rect">
            <a:avLst/>
          </a:prstGeom>
          <a:noFill/>
        </p:spPr>
        <p:txBody>
          <a:bodyPr wrap="square" rtlCol="0">
            <a:spAutoFit/>
          </a:bodyPr>
          <a:lstStyle/>
          <a:p>
            <a:pPr marL="0" algn="r" defTabSz="1097280" rtl="0" eaLnBrk="1" latinLnBrk="0" hangingPunct="1"/>
            <a:fld id="{78E8E05D-6330-400F-ADBB-AC9D283E6126}" type="slidenum">
              <a:rPr lang="en-US" sz="1260" b="1" kern="1200" smtClean="0">
                <a:solidFill>
                  <a:schemeClr val="bg1"/>
                </a:solidFill>
                <a:latin typeface="+mn-lt"/>
                <a:ea typeface="+mn-ea"/>
                <a:cs typeface="+mn-cs"/>
              </a:rPr>
              <a:pPr marL="0" algn="r" defTabSz="1097280" rtl="0" eaLnBrk="1" latinLnBrk="0" hangingPunct="1"/>
              <a:t>‹#›</a:t>
            </a:fld>
            <a:endParaRPr lang="en-US" sz="1440" b="1" kern="1200">
              <a:solidFill>
                <a:schemeClr val="bg1"/>
              </a:solidFill>
              <a:latin typeface="+mn-lt"/>
              <a:ea typeface="+mn-ea"/>
              <a:cs typeface="+mn-cs"/>
            </a:endParaRPr>
          </a:p>
        </p:txBody>
      </p:sp>
    </p:spTree>
    <p:extLst>
      <p:ext uri="{BB962C8B-B14F-4D97-AF65-F5344CB8AC3E}">
        <p14:creationId xmlns:p14="http://schemas.microsoft.com/office/powerpoint/2010/main" val="10609741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a:prstGeom prst="rect">
            <a:avLst/>
          </a:prstGeom>
        </p:spPr>
        <p:txBody>
          <a:bodyPr anchor="b"/>
          <a:lstStyle>
            <a:lvl1pPr algn="ctr">
              <a:defRPr sz="7200"/>
            </a:lvl1pPr>
          </a:lstStyle>
          <a:p>
            <a:r>
              <a:rPr lang="en-US"/>
              <a:t>Click to edit Master title style</a:t>
            </a:r>
          </a:p>
        </p:txBody>
      </p:sp>
      <p:sp>
        <p:nvSpPr>
          <p:cNvPr id="3" name="Subtitle 2"/>
          <p:cNvSpPr>
            <a:spLocks noGrp="1"/>
          </p:cNvSpPr>
          <p:nvPr>
            <p:ph type="subTitle" idx="1"/>
          </p:nvPr>
        </p:nvSpPr>
        <p:spPr>
          <a:xfrm>
            <a:off x="1828800" y="4322446"/>
            <a:ext cx="10972800" cy="1986914"/>
          </a:xfrm>
          <a:prstGeom prst="rect">
            <a:avLst/>
          </a:prstGeo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p>
        </p:txBody>
      </p:sp>
      <p:cxnSp>
        <p:nvCxnSpPr>
          <p:cNvPr id="7" name="Straight Connector 6"/>
          <p:cNvCxnSpPr/>
          <p:nvPr/>
        </p:nvCxnSpPr>
        <p:spPr>
          <a:xfrm flipH="1">
            <a:off x="1828800" y="4211956"/>
            <a:ext cx="10972800" cy="0"/>
          </a:xfrm>
          <a:prstGeom prst="line">
            <a:avLst/>
          </a:prstGeom>
          <a:ln w="57150">
            <a:solidFill>
              <a:srgbClr val="1A1A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38923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cxnSp>
        <p:nvCxnSpPr>
          <p:cNvPr id="7" name="Straight Connector 6"/>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itle Placeholder 1"/>
          <p:cNvSpPr>
            <a:spLocks noGrp="1"/>
          </p:cNvSpPr>
          <p:nvPr>
            <p:ph type="title"/>
          </p:nvPr>
        </p:nvSpPr>
        <p:spPr>
          <a:xfrm>
            <a:off x="774552" y="279308"/>
            <a:ext cx="13150147" cy="605790"/>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
        <p:nvSpPr>
          <p:cNvPr id="9" name="Title 1"/>
          <p:cNvSpPr txBox="1">
            <a:spLocks/>
          </p:cNvSpPr>
          <p:nvPr/>
        </p:nvSpPr>
        <p:spPr>
          <a:xfrm>
            <a:off x="774552" y="1172372"/>
            <a:ext cx="13150147" cy="5580120"/>
          </a:xfrm>
          <a:prstGeom prst="rect">
            <a:avLst/>
          </a:prstGeom>
        </p:spPr>
        <p:txBody>
          <a:bodyPr vert="horz" lIns="109728" tIns="54864" rIns="109728" bIns="54864" rtlCol="0" anchor="b">
            <a:normAutofit/>
          </a:bodyPr>
          <a:lstStyle>
            <a:lvl1pPr algn="l" defTabSz="914400" rtl="0" eaLnBrk="1" latinLnBrk="0" hangingPunct="1">
              <a:lnSpc>
                <a:spcPct val="90000"/>
              </a:lnSpc>
              <a:spcBef>
                <a:spcPct val="0"/>
              </a:spcBef>
              <a:buNone/>
              <a:defRPr sz="4800" b="1" kern="1200">
                <a:solidFill>
                  <a:srgbClr val="002060"/>
                </a:solidFill>
                <a:latin typeface="+mj-lt"/>
                <a:ea typeface="+mj-ea"/>
                <a:cs typeface="+mj-cs"/>
              </a:defRPr>
            </a:lvl1pPr>
          </a:lstStyle>
          <a:p>
            <a:endParaRPr lang="en-US" sz="5760"/>
          </a:p>
        </p:txBody>
      </p:sp>
    </p:spTree>
    <p:extLst>
      <p:ext uri="{BB962C8B-B14F-4D97-AF65-F5344CB8AC3E}">
        <p14:creationId xmlns:p14="http://schemas.microsoft.com/office/powerpoint/2010/main" val="3694274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0" y="3295650"/>
            <a:ext cx="14630400" cy="989647"/>
          </a:xfrm>
          <a:prstGeom prst="rect">
            <a:avLst/>
          </a:prstGeom>
        </p:spPr>
        <p:txBody>
          <a:bodyPr anchor="t">
            <a:noAutofit/>
          </a:bodyPr>
          <a:lstStyle>
            <a:lvl1pPr marL="0" indent="0" algn="ctr">
              <a:defRPr sz="4800" b="1" cap="none" baseline="0">
                <a:solidFill>
                  <a:schemeClr val="tx1"/>
                </a:solidFill>
              </a:defRPr>
            </a:lvl1pPr>
          </a:lstStyle>
          <a:p>
            <a:r>
              <a:rPr lang="en-US"/>
              <a:t>Insert Q&amp;A or Thank You Here</a:t>
            </a:r>
          </a:p>
        </p:txBody>
      </p:sp>
    </p:spTree>
    <p:extLst>
      <p:ext uri="{BB962C8B-B14F-4D97-AF65-F5344CB8AC3E}">
        <p14:creationId xmlns:p14="http://schemas.microsoft.com/office/powerpoint/2010/main" val="30580776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69619" y="126907"/>
            <a:ext cx="13155078" cy="238853"/>
          </a:xfrm>
        </p:spPr>
        <p:txBody>
          <a:bodyPr/>
          <a:lstStyle>
            <a:lvl1pPr>
              <a:buNone/>
              <a:defRPr sz="1680" cap="all" baseline="0">
                <a:solidFill>
                  <a:schemeClr val="tx2"/>
                </a:solidFill>
                <a:latin typeface="Calibri" pitchFamily="34" charset="0"/>
              </a:defRPr>
            </a:lvl1pPr>
          </a:lstStyle>
          <a:p>
            <a:pPr lvl="0"/>
            <a:r>
              <a:rPr lang="en-US"/>
              <a:t>Insert Section Title or Subtitle here</a:t>
            </a:r>
          </a:p>
        </p:txBody>
      </p:sp>
      <p:sp>
        <p:nvSpPr>
          <p:cNvPr id="9" name="Content Placeholder 2"/>
          <p:cNvSpPr>
            <a:spLocks noGrp="1"/>
          </p:cNvSpPr>
          <p:nvPr>
            <p:ph sz="half" idx="1" hasCustomPrompt="1"/>
          </p:nvPr>
        </p:nvSpPr>
        <p:spPr>
          <a:xfrm>
            <a:off x="769619" y="1209041"/>
            <a:ext cx="6383021" cy="5598161"/>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sp>
        <p:nvSpPr>
          <p:cNvPr id="10" name="Content Placeholder 3"/>
          <p:cNvSpPr>
            <a:spLocks noGrp="1"/>
          </p:cNvSpPr>
          <p:nvPr>
            <p:ph sz="half" idx="2" hasCustomPrompt="1"/>
          </p:nvPr>
        </p:nvSpPr>
        <p:spPr>
          <a:xfrm>
            <a:off x="7504854" y="1209042"/>
            <a:ext cx="6419845" cy="5598158"/>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sp>
        <p:nvSpPr>
          <p:cNvPr id="11" name="Text Placeholder 8"/>
          <p:cNvSpPr>
            <a:spLocks noGrp="1"/>
          </p:cNvSpPr>
          <p:nvPr>
            <p:ph type="body" sz="quarter" idx="14" hasCustomPrompt="1"/>
          </p:nvPr>
        </p:nvSpPr>
        <p:spPr>
          <a:xfrm>
            <a:off x="2790611" y="6959600"/>
            <a:ext cx="11134086" cy="365760"/>
          </a:xfrm>
          <a:noFill/>
          <a:ln w="9525">
            <a:noFill/>
            <a:miter lim="800000"/>
            <a:headEnd/>
            <a:tailEnd/>
          </a:ln>
        </p:spPr>
        <p:txBody>
          <a:bodyPr anchor="b"/>
          <a:lstStyle>
            <a:lvl1pPr marL="0" indent="0" algn="l">
              <a:buNone/>
              <a:tabLst/>
              <a:defRPr lang="en-US" sz="1080" baseline="0" dirty="0">
                <a:solidFill>
                  <a:srgbClr val="000000"/>
                </a:solidFill>
                <a:latin typeface="Calibri" pitchFamily="34" charset="0"/>
                <a:ea typeface="+mn-ea"/>
                <a:cs typeface="Calibri" pitchFamily="34" charset="0"/>
              </a:defRPr>
            </a:lvl1pPr>
          </a:lstStyle>
          <a:p>
            <a:pPr lvl="0"/>
            <a:r>
              <a:rPr lang="en-US"/>
              <a:t>Insert Source and/or Notes here</a:t>
            </a:r>
          </a:p>
        </p:txBody>
      </p:sp>
      <p:cxnSp>
        <p:nvCxnSpPr>
          <p:cNvPr id="12" name="Straight Connector 11"/>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774552" y="365761"/>
            <a:ext cx="13150147" cy="519337"/>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Tree>
    <p:extLst>
      <p:ext uri="{BB962C8B-B14F-4D97-AF65-F5344CB8AC3E}">
        <p14:creationId xmlns:p14="http://schemas.microsoft.com/office/powerpoint/2010/main" val="34088811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69619" y="126907"/>
            <a:ext cx="13155078" cy="238853"/>
          </a:xfrm>
        </p:spPr>
        <p:txBody>
          <a:bodyPr/>
          <a:lstStyle>
            <a:lvl1pPr>
              <a:buNone/>
              <a:defRPr sz="1680" cap="all" baseline="0">
                <a:solidFill>
                  <a:schemeClr val="tx2"/>
                </a:solidFill>
                <a:latin typeface="Calibri" pitchFamily="34" charset="0"/>
              </a:defRPr>
            </a:lvl1pPr>
          </a:lstStyle>
          <a:p>
            <a:pPr lvl="0"/>
            <a:r>
              <a:rPr lang="en-US"/>
              <a:t>Insert Section Title or Subtitle here</a:t>
            </a:r>
          </a:p>
        </p:txBody>
      </p:sp>
      <p:sp>
        <p:nvSpPr>
          <p:cNvPr id="9" name="Content Placeholder 2"/>
          <p:cNvSpPr>
            <a:spLocks noGrp="1"/>
          </p:cNvSpPr>
          <p:nvPr>
            <p:ph sz="half" idx="1" hasCustomPrompt="1"/>
          </p:nvPr>
        </p:nvSpPr>
        <p:spPr>
          <a:xfrm>
            <a:off x="769619" y="1209041"/>
            <a:ext cx="13155078" cy="5598161"/>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cxnSp>
        <p:nvCxnSpPr>
          <p:cNvPr id="12" name="Straight Connector 11"/>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774552" y="365761"/>
            <a:ext cx="13150147" cy="519337"/>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Tree>
    <p:extLst>
      <p:ext uri="{BB962C8B-B14F-4D97-AF65-F5344CB8AC3E}">
        <p14:creationId xmlns:p14="http://schemas.microsoft.com/office/powerpoint/2010/main" val="1136125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4552" y="424214"/>
            <a:ext cx="13150147" cy="494281"/>
          </a:xfrm>
          <a:prstGeom prst="rect">
            <a:avLst/>
          </a:prstGeom>
        </p:spPr>
        <p:txBody>
          <a:bodyPr>
            <a:noAutofit/>
          </a:bodyPr>
          <a:lstStyle>
            <a:lvl1pPr>
              <a:defRPr sz="3360" b="1"/>
            </a:lvl1pPr>
          </a:lstStyle>
          <a:p>
            <a:r>
              <a:rPr lang="en-US"/>
              <a:t>Click to edit Master title style</a:t>
            </a:r>
          </a:p>
        </p:txBody>
      </p:sp>
      <p:sp>
        <p:nvSpPr>
          <p:cNvPr id="3" name="Content Placeholder 2"/>
          <p:cNvSpPr>
            <a:spLocks noGrp="1"/>
          </p:cNvSpPr>
          <p:nvPr>
            <p:ph idx="1"/>
          </p:nvPr>
        </p:nvSpPr>
        <p:spPr>
          <a:xfrm>
            <a:off x="774552" y="1205230"/>
            <a:ext cx="13150147" cy="5835650"/>
          </a:xfrm>
          <a:prstGeom prst="rect">
            <a:avLst/>
          </a:prstGeo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2708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0" y="3295650"/>
            <a:ext cx="14630400" cy="989647"/>
          </a:xfrm>
          <a:prstGeom prst="rect">
            <a:avLst/>
          </a:prstGeom>
        </p:spPr>
        <p:txBody>
          <a:bodyPr anchor="t">
            <a:noAutofit/>
          </a:bodyPr>
          <a:lstStyle>
            <a:lvl1pPr marL="0" indent="0" algn="ctr">
              <a:defRPr sz="4800" b="1" cap="none" baseline="0">
                <a:solidFill>
                  <a:schemeClr val="tx1"/>
                </a:solidFill>
              </a:defRPr>
            </a:lvl1pPr>
          </a:lstStyle>
          <a:p>
            <a:r>
              <a:rPr lang="en-US"/>
              <a:t>Insert Q&amp;A or Thank You Here</a:t>
            </a:r>
          </a:p>
        </p:txBody>
      </p:sp>
    </p:spTree>
    <p:extLst>
      <p:ext uri="{BB962C8B-B14F-4D97-AF65-F5344CB8AC3E}">
        <p14:creationId xmlns:p14="http://schemas.microsoft.com/office/powerpoint/2010/main" val="30580776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Q&amp;A or Thank You">
    <p:bg>
      <p:bgRef idx="1001">
        <a:schemeClr val="bg2"/>
      </p:bgRef>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3295650"/>
            <a:ext cx="14630400" cy="989647"/>
          </a:xfrm>
        </p:spPr>
        <p:txBody>
          <a:bodyPr anchor="t">
            <a:noAutofit/>
          </a:bodyPr>
          <a:lstStyle>
            <a:lvl1pPr marL="0" indent="0" algn="ctr">
              <a:defRPr sz="4800" b="1" cap="none" baseline="0">
                <a:solidFill>
                  <a:schemeClr val="tx1"/>
                </a:solidFill>
              </a:defRPr>
            </a:lvl1pPr>
          </a:lstStyle>
          <a:p>
            <a:r>
              <a:rPr lang="en-US"/>
              <a:t>Insert Q&amp;A or Thank You Here</a:t>
            </a:r>
          </a:p>
        </p:txBody>
      </p:sp>
    </p:spTree>
    <p:extLst>
      <p:ext uri="{BB962C8B-B14F-4D97-AF65-F5344CB8AC3E}">
        <p14:creationId xmlns:p14="http://schemas.microsoft.com/office/powerpoint/2010/main" val="2936994801"/>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6" name="TextBox 25"/>
          <p:cNvSpPr txBox="1"/>
          <p:nvPr/>
        </p:nvSpPr>
        <p:spPr>
          <a:xfrm>
            <a:off x="-1" y="7424111"/>
            <a:ext cx="14630402" cy="313932"/>
          </a:xfrm>
          <a:prstGeom prst="rect">
            <a:avLst/>
          </a:prstGeom>
          <a:solidFill>
            <a:srgbClr val="1B1B59"/>
          </a:solidFill>
        </p:spPr>
        <p:txBody>
          <a:bodyPr wrap="square" rtlCol="0">
            <a:spAutoFit/>
          </a:bodyPr>
          <a:lstStyle/>
          <a:p>
            <a:pPr algn="ctr"/>
            <a:r>
              <a:rPr lang="en-US" sz="1440" i="1">
                <a:solidFill>
                  <a:schemeClr val="bg1"/>
                </a:solidFill>
              </a:rPr>
              <a:t>draft</a:t>
            </a:r>
            <a:r>
              <a:rPr lang="en-US" sz="1440" i="1" baseline="0">
                <a:solidFill>
                  <a:schemeClr val="bg1"/>
                </a:solidFill>
              </a:rPr>
              <a:t> for discussion</a:t>
            </a:r>
            <a:endParaRPr lang="en-US" sz="1440" i="1">
              <a:solidFill>
                <a:schemeClr val="bg1"/>
              </a:solidFill>
            </a:endParaRPr>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7089" y="2238027"/>
            <a:ext cx="10016194" cy="2504048"/>
          </a:xfrm>
          <a:prstGeom prst="rect">
            <a:avLst/>
          </a:prstGeom>
        </p:spPr>
      </p:pic>
      <p:sp>
        <p:nvSpPr>
          <p:cNvPr id="28" name="Title 1"/>
          <p:cNvSpPr txBox="1">
            <a:spLocks/>
          </p:cNvSpPr>
          <p:nvPr/>
        </p:nvSpPr>
        <p:spPr>
          <a:xfrm>
            <a:off x="0" y="4986171"/>
            <a:ext cx="14630400" cy="989647"/>
          </a:xfrm>
          <a:prstGeom prst="rect">
            <a:avLst/>
          </a:prstGeom>
        </p:spPr>
        <p:txBody>
          <a:bodyPr anchor="t">
            <a:noAutofit/>
          </a:bodyPr>
          <a:lstStyle>
            <a:lvl1pPr marL="0" indent="0" algn="ctr" defTabSz="914400" rtl="0" eaLnBrk="1" latinLnBrk="0" hangingPunct="1">
              <a:lnSpc>
                <a:spcPct val="90000"/>
              </a:lnSpc>
              <a:spcBef>
                <a:spcPct val="0"/>
              </a:spcBef>
              <a:buNone/>
              <a:defRPr sz="4000" b="1" kern="1200" cap="none" baseline="0">
                <a:solidFill>
                  <a:schemeClr val="tx1"/>
                </a:solidFill>
                <a:latin typeface="+mj-lt"/>
                <a:ea typeface="+mj-ea"/>
                <a:cs typeface="+mj-cs"/>
              </a:defRPr>
            </a:lvl1pPr>
          </a:lstStyle>
          <a:p>
            <a:r>
              <a:rPr lang="en-US" sz="3840" i="1" u="none"/>
              <a:t>Thank you!</a:t>
            </a:r>
          </a:p>
          <a:p>
            <a:r>
              <a:rPr lang="en-US" sz="2400" i="0" u="none">
                <a:hlinkClick r:id="rId3"/>
              </a:rPr>
              <a:t>www.jointutilitiesofny.org</a:t>
            </a:r>
            <a:r>
              <a:rPr lang="en-US" sz="3840" i="1" u="none" baseline="0"/>
              <a:t> </a:t>
            </a:r>
            <a:endParaRPr lang="en-US" sz="3840" i="1" u="none"/>
          </a:p>
        </p:txBody>
      </p:sp>
      <p:sp>
        <p:nvSpPr>
          <p:cNvPr id="30" name="TextBox 29"/>
          <p:cNvSpPr txBox="1"/>
          <p:nvPr/>
        </p:nvSpPr>
        <p:spPr>
          <a:xfrm>
            <a:off x="13924697" y="7434600"/>
            <a:ext cx="601051" cy="286232"/>
          </a:xfrm>
          <a:prstGeom prst="rect">
            <a:avLst/>
          </a:prstGeom>
          <a:noFill/>
        </p:spPr>
        <p:txBody>
          <a:bodyPr wrap="square" rtlCol="0">
            <a:spAutoFit/>
          </a:bodyPr>
          <a:lstStyle/>
          <a:p>
            <a:pPr marL="0" algn="r" defTabSz="1097280" rtl="0" eaLnBrk="1" latinLnBrk="0" hangingPunct="1"/>
            <a:fld id="{78E8E05D-6330-400F-ADBB-AC9D283E6126}" type="slidenum">
              <a:rPr lang="en-US" sz="1260" b="1" kern="1200" smtClean="0">
                <a:solidFill>
                  <a:schemeClr val="bg1"/>
                </a:solidFill>
                <a:latin typeface="+mn-lt"/>
                <a:ea typeface="+mn-ea"/>
                <a:cs typeface="+mn-cs"/>
              </a:rPr>
              <a:pPr marL="0" algn="r" defTabSz="1097280" rtl="0" eaLnBrk="1" latinLnBrk="0" hangingPunct="1"/>
              <a:t>‹#›</a:t>
            </a:fld>
            <a:endParaRPr lang="en-US" sz="1440" b="1" kern="1200">
              <a:solidFill>
                <a:schemeClr val="bg1"/>
              </a:solidFill>
              <a:latin typeface="+mn-lt"/>
              <a:ea typeface="+mn-ea"/>
              <a:cs typeface="+mn-cs"/>
            </a:endParaRPr>
          </a:p>
        </p:txBody>
      </p:sp>
    </p:spTree>
    <p:extLst>
      <p:ext uri="{BB962C8B-B14F-4D97-AF65-F5344CB8AC3E}">
        <p14:creationId xmlns:p14="http://schemas.microsoft.com/office/powerpoint/2010/main" val="10609741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a:prstGeom prst="rect">
            <a:avLst/>
          </a:prstGeom>
        </p:spPr>
        <p:txBody>
          <a:bodyPr anchor="b"/>
          <a:lstStyle>
            <a:lvl1pPr algn="ctr">
              <a:defRPr sz="7200"/>
            </a:lvl1pPr>
          </a:lstStyle>
          <a:p>
            <a:r>
              <a:rPr lang="en-US"/>
              <a:t>Click to edit Master title style</a:t>
            </a:r>
          </a:p>
        </p:txBody>
      </p:sp>
      <p:sp>
        <p:nvSpPr>
          <p:cNvPr id="3" name="Subtitle 2"/>
          <p:cNvSpPr>
            <a:spLocks noGrp="1"/>
          </p:cNvSpPr>
          <p:nvPr>
            <p:ph type="subTitle" idx="1"/>
          </p:nvPr>
        </p:nvSpPr>
        <p:spPr>
          <a:xfrm>
            <a:off x="1828800" y="4322446"/>
            <a:ext cx="10972800" cy="1986914"/>
          </a:xfrm>
          <a:prstGeom prst="rect">
            <a:avLst/>
          </a:prstGeo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p>
        </p:txBody>
      </p:sp>
      <p:cxnSp>
        <p:nvCxnSpPr>
          <p:cNvPr id="7" name="Straight Connector 6"/>
          <p:cNvCxnSpPr/>
          <p:nvPr/>
        </p:nvCxnSpPr>
        <p:spPr>
          <a:xfrm flipH="1">
            <a:off x="1828800" y="4211956"/>
            <a:ext cx="10972800" cy="0"/>
          </a:xfrm>
          <a:prstGeom prst="line">
            <a:avLst/>
          </a:prstGeom>
          <a:ln w="57150">
            <a:solidFill>
              <a:srgbClr val="1A1A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38923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cxnSp>
        <p:nvCxnSpPr>
          <p:cNvPr id="7" name="Straight Connector 6"/>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itle Placeholder 1"/>
          <p:cNvSpPr>
            <a:spLocks noGrp="1"/>
          </p:cNvSpPr>
          <p:nvPr>
            <p:ph type="title"/>
          </p:nvPr>
        </p:nvSpPr>
        <p:spPr>
          <a:xfrm>
            <a:off x="774552" y="279308"/>
            <a:ext cx="13150147" cy="605790"/>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
        <p:nvSpPr>
          <p:cNvPr id="9" name="Title 1"/>
          <p:cNvSpPr txBox="1">
            <a:spLocks/>
          </p:cNvSpPr>
          <p:nvPr/>
        </p:nvSpPr>
        <p:spPr>
          <a:xfrm>
            <a:off x="774552" y="1172372"/>
            <a:ext cx="13150147" cy="5580120"/>
          </a:xfrm>
          <a:prstGeom prst="rect">
            <a:avLst/>
          </a:prstGeom>
        </p:spPr>
        <p:txBody>
          <a:bodyPr vert="horz" lIns="109728" tIns="54864" rIns="109728" bIns="54864" rtlCol="0" anchor="b">
            <a:normAutofit/>
          </a:bodyPr>
          <a:lstStyle>
            <a:lvl1pPr algn="l" defTabSz="914400" rtl="0" eaLnBrk="1" latinLnBrk="0" hangingPunct="1">
              <a:lnSpc>
                <a:spcPct val="90000"/>
              </a:lnSpc>
              <a:spcBef>
                <a:spcPct val="0"/>
              </a:spcBef>
              <a:buNone/>
              <a:defRPr sz="4800" b="1" kern="1200">
                <a:solidFill>
                  <a:srgbClr val="002060"/>
                </a:solidFill>
                <a:latin typeface="+mj-lt"/>
                <a:ea typeface="+mj-ea"/>
                <a:cs typeface="+mj-cs"/>
              </a:defRPr>
            </a:lvl1pPr>
          </a:lstStyle>
          <a:p>
            <a:endParaRPr lang="en-US" sz="5760"/>
          </a:p>
        </p:txBody>
      </p:sp>
    </p:spTree>
    <p:extLst>
      <p:ext uri="{BB962C8B-B14F-4D97-AF65-F5344CB8AC3E}">
        <p14:creationId xmlns:p14="http://schemas.microsoft.com/office/powerpoint/2010/main" val="36942742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69619" y="126907"/>
            <a:ext cx="13155078" cy="238853"/>
          </a:xfrm>
        </p:spPr>
        <p:txBody>
          <a:bodyPr/>
          <a:lstStyle>
            <a:lvl1pPr>
              <a:buNone/>
              <a:defRPr sz="1680" cap="all" baseline="0">
                <a:solidFill>
                  <a:schemeClr val="tx2"/>
                </a:solidFill>
                <a:latin typeface="Calibri" pitchFamily="34" charset="0"/>
              </a:defRPr>
            </a:lvl1pPr>
          </a:lstStyle>
          <a:p>
            <a:pPr lvl="0"/>
            <a:r>
              <a:rPr lang="en-US"/>
              <a:t>Insert Section Title or Subtitle here</a:t>
            </a:r>
          </a:p>
        </p:txBody>
      </p:sp>
      <p:sp>
        <p:nvSpPr>
          <p:cNvPr id="9" name="Content Placeholder 2"/>
          <p:cNvSpPr>
            <a:spLocks noGrp="1"/>
          </p:cNvSpPr>
          <p:nvPr>
            <p:ph sz="half" idx="1" hasCustomPrompt="1"/>
          </p:nvPr>
        </p:nvSpPr>
        <p:spPr>
          <a:xfrm>
            <a:off x="769619" y="1209041"/>
            <a:ext cx="6383021" cy="5598161"/>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sp>
        <p:nvSpPr>
          <p:cNvPr id="10" name="Content Placeholder 3"/>
          <p:cNvSpPr>
            <a:spLocks noGrp="1"/>
          </p:cNvSpPr>
          <p:nvPr>
            <p:ph sz="half" idx="2" hasCustomPrompt="1"/>
          </p:nvPr>
        </p:nvSpPr>
        <p:spPr>
          <a:xfrm>
            <a:off x="7504854" y="1209042"/>
            <a:ext cx="6419845" cy="5598158"/>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sp>
        <p:nvSpPr>
          <p:cNvPr id="11" name="Text Placeholder 8"/>
          <p:cNvSpPr>
            <a:spLocks noGrp="1"/>
          </p:cNvSpPr>
          <p:nvPr>
            <p:ph type="body" sz="quarter" idx="14" hasCustomPrompt="1"/>
          </p:nvPr>
        </p:nvSpPr>
        <p:spPr>
          <a:xfrm>
            <a:off x="2790611" y="6959600"/>
            <a:ext cx="11134086" cy="365760"/>
          </a:xfrm>
          <a:noFill/>
          <a:ln w="9525">
            <a:noFill/>
            <a:miter lim="800000"/>
            <a:headEnd/>
            <a:tailEnd/>
          </a:ln>
        </p:spPr>
        <p:txBody>
          <a:bodyPr anchor="b"/>
          <a:lstStyle>
            <a:lvl1pPr marL="0" indent="0" algn="l">
              <a:buNone/>
              <a:tabLst/>
              <a:defRPr lang="en-US" sz="1080" baseline="0" dirty="0">
                <a:solidFill>
                  <a:srgbClr val="000000"/>
                </a:solidFill>
                <a:latin typeface="Calibri" pitchFamily="34" charset="0"/>
                <a:ea typeface="+mn-ea"/>
                <a:cs typeface="Calibri" pitchFamily="34" charset="0"/>
              </a:defRPr>
            </a:lvl1pPr>
          </a:lstStyle>
          <a:p>
            <a:pPr lvl="0"/>
            <a:r>
              <a:rPr lang="en-US"/>
              <a:t>Insert Source and/or Notes here</a:t>
            </a:r>
          </a:p>
        </p:txBody>
      </p:sp>
      <p:cxnSp>
        <p:nvCxnSpPr>
          <p:cNvPr id="12" name="Straight Connector 11"/>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774552" y="365761"/>
            <a:ext cx="13150147" cy="519337"/>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Tree>
    <p:extLst>
      <p:ext uri="{BB962C8B-B14F-4D97-AF65-F5344CB8AC3E}">
        <p14:creationId xmlns:p14="http://schemas.microsoft.com/office/powerpoint/2010/main" val="34088811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69619" y="126907"/>
            <a:ext cx="13155078" cy="238853"/>
          </a:xfrm>
        </p:spPr>
        <p:txBody>
          <a:bodyPr/>
          <a:lstStyle>
            <a:lvl1pPr>
              <a:buNone/>
              <a:defRPr sz="1680" cap="all" baseline="0">
                <a:solidFill>
                  <a:schemeClr val="tx2"/>
                </a:solidFill>
                <a:latin typeface="Calibri" pitchFamily="34" charset="0"/>
              </a:defRPr>
            </a:lvl1pPr>
          </a:lstStyle>
          <a:p>
            <a:pPr lvl="0"/>
            <a:r>
              <a:rPr lang="en-US"/>
              <a:t>Insert Section Title or Subtitle here</a:t>
            </a:r>
          </a:p>
        </p:txBody>
      </p:sp>
      <p:sp>
        <p:nvSpPr>
          <p:cNvPr id="9" name="Content Placeholder 2"/>
          <p:cNvSpPr>
            <a:spLocks noGrp="1"/>
          </p:cNvSpPr>
          <p:nvPr>
            <p:ph sz="half" idx="1" hasCustomPrompt="1"/>
          </p:nvPr>
        </p:nvSpPr>
        <p:spPr>
          <a:xfrm>
            <a:off x="769619" y="1209041"/>
            <a:ext cx="13155078" cy="5598161"/>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cxnSp>
        <p:nvCxnSpPr>
          <p:cNvPr id="12" name="Straight Connector 11"/>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774552" y="365761"/>
            <a:ext cx="13150147" cy="519337"/>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Tree>
    <p:extLst>
      <p:ext uri="{BB962C8B-B14F-4D97-AF65-F5344CB8AC3E}">
        <p14:creationId xmlns:p14="http://schemas.microsoft.com/office/powerpoint/2010/main" val="113612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Q&amp;A or Thank You">
    <p:bg>
      <p:bgRef idx="1001">
        <a:schemeClr val="bg2"/>
      </p:bgRef>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3295650"/>
            <a:ext cx="14630400" cy="989647"/>
          </a:xfrm>
        </p:spPr>
        <p:txBody>
          <a:bodyPr anchor="t">
            <a:noAutofit/>
          </a:bodyPr>
          <a:lstStyle>
            <a:lvl1pPr marL="0" indent="0" algn="ctr">
              <a:defRPr sz="4800" b="1" cap="none" baseline="0">
                <a:solidFill>
                  <a:schemeClr val="tx1"/>
                </a:solidFill>
              </a:defRPr>
            </a:lvl1pPr>
          </a:lstStyle>
          <a:p>
            <a:r>
              <a:rPr lang="en-US"/>
              <a:t>Insert Q&amp;A or Thank You Here</a:t>
            </a:r>
          </a:p>
        </p:txBody>
      </p:sp>
    </p:spTree>
    <p:extLst>
      <p:ext uri="{BB962C8B-B14F-4D97-AF65-F5344CB8AC3E}">
        <p14:creationId xmlns:p14="http://schemas.microsoft.com/office/powerpoint/2010/main" val="2936994801"/>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4552" y="424214"/>
            <a:ext cx="13150147" cy="494281"/>
          </a:xfrm>
          <a:prstGeom prst="rect">
            <a:avLst/>
          </a:prstGeom>
        </p:spPr>
        <p:txBody>
          <a:bodyPr>
            <a:noAutofit/>
          </a:bodyPr>
          <a:lstStyle>
            <a:lvl1pPr>
              <a:defRPr sz="3360" b="1"/>
            </a:lvl1pPr>
          </a:lstStyle>
          <a:p>
            <a:r>
              <a:rPr lang="en-US"/>
              <a:t>Click to edit Master title style</a:t>
            </a:r>
          </a:p>
        </p:txBody>
      </p:sp>
      <p:sp>
        <p:nvSpPr>
          <p:cNvPr id="3" name="Content Placeholder 2"/>
          <p:cNvSpPr>
            <a:spLocks noGrp="1"/>
          </p:cNvSpPr>
          <p:nvPr>
            <p:ph idx="1"/>
          </p:nvPr>
        </p:nvSpPr>
        <p:spPr>
          <a:xfrm>
            <a:off x="774552" y="1205230"/>
            <a:ext cx="13150147" cy="5835650"/>
          </a:xfrm>
          <a:prstGeom prst="rect">
            <a:avLst/>
          </a:prstGeo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27085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0" y="3295650"/>
            <a:ext cx="14630400" cy="989647"/>
          </a:xfrm>
          <a:prstGeom prst="rect">
            <a:avLst/>
          </a:prstGeom>
        </p:spPr>
        <p:txBody>
          <a:bodyPr anchor="t">
            <a:noAutofit/>
          </a:bodyPr>
          <a:lstStyle>
            <a:lvl1pPr marL="0" indent="0" algn="ctr">
              <a:defRPr sz="4800" b="1" cap="none" baseline="0">
                <a:solidFill>
                  <a:schemeClr val="tx1"/>
                </a:solidFill>
              </a:defRPr>
            </a:lvl1pPr>
          </a:lstStyle>
          <a:p>
            <a:r>
              <a:rPr lang="en-US"/>
              <a:t>Insert Q&amp;A or Thank You Here</a:t>
            </a:r>
          </a:p>
        </p:txBody>
      </p:sp>
    </p:spTree>
    <p:extLst>
      <p:ext uri="{BB962C8B-B14F-4D97-AF65-F5344CB8AC3E}">
        <p14:creationId xmlns:p14="http://schemas.microsoft.com/office/powerpoint/2010/main" val="30580776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Q&amp;A or Thank You">
    <p:bg>
      <p:bgRef idx="1001">
        <a:schemeClr val="bg2"/>
      </p:bgRef>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3295650"/>
            <a:ext cx="14630400" cy="989647"/>
          </a:xfrm>
        </p:spPr>
        <p:txBody>
          <a:bodyPr anchor="t">
            <a:noAutofit/>
          </a:bodyPr>
          <a:lstStyle>
            <a:lvl1pPr marL="0" indent="0" algn="ctr">
              <a:defRPr sz="4800" b="1" cap="none" baseline="0">
                <a:solidFill>
                  <a:schemeClr val="tx1"/>
                </a:solidFill>
              </a:defRPr>
            </a:lvl1pPr>
          </a:lstStyle>
          <a:p>
            <a:r>
              <a:rPr lang="en-US"/>
              <a:t>Insert Q&amp;A or Thank You Here</a:t>
            </a:r>
          </a:p>
        </p:txBody>
      </p:sp>
    </p:spTree>
    <p:extLst>
      <p:ext uri="{BB962C8B-B14F-4D97-AF65-F5344CB8AC3E}">
        <p14:creationId xmlns:p14="http://schemas.microsoft.com/office/powerpoint/2010/main" val="2936994801"/>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6" name="TextBox 25"/>
          <p:cNvSpPr txBox="1"/>
          <p:nvPr/>
        </p:nvSpPr>
        <p:spPr>
          <a:xfrm>
            <a:off x="-1" y="7424111"/>
            <a:ext cx="14630402" cy="313932"/>
          </a:xfrm>
          <a:prstGeom prst="rect">
            <a:avLst/>
          </a:prstGeom>
          <a:solidFill>
            <a:srgbClr val="1B1B59"/>
          </a:solidFill>
        </p:spPr>
        <p:txBody>
          <a:bodyPr wrap="square" rtlCol="0">
            <a:spAutoFit/>
          </a:bodyPr>
          <a:lstStyle/>
          <a:p>
            <a:pPr algn="ctr"/>
            <a:r>
              <a:rPr lang="en-US" sz="1440" i="1">
                <a:solidFill>
                  <a:schemeClr val="bg1"/>
                </a:solidFill>
              </a:rPr>
              <a:t>draft</a:t>
            </a:r>
            <a:r>
              <a:rPr lang="en-US" sz="1440" i="1" baseline="0">
                <a:solidFill>
                  <a:schemeClr val="bg1"/>
                </a:solidFill>
              </a:rPr>
              <a:t> for discussion</a:t>
            </a:r>
            <a:endParaRPr lang="en-US" sz="1440" i="1">
              <a:solidFill>
                <a:schemeClr val="bg1"/>
              </a:solidFill>
            </a:endParaRPr>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7089" y="2238027"/>
            <a:ext cx="10016194" cy="2504048"/>
          </a:xfrm>
          <a:prstGeom prst="rect">
            <a:avLst/>
          </a:prstGeom>
        </p:spPr>
      </p:pic>
      <p:sp>
        <p:nvSpPr>
          <p:cNvPr id="28" name="Title 1"/>
          <p:cNvSpPr txBox="1">
            <a:spLocks/>
          </p:cNvSpPr>
          <p:nvPr/>
        </p:nvSpPr>
        <p:spPr>
          <a:xfrm>
            <a:off x="0" y="4986171"/>
            <a:ext cx="14630400" cy="989647"/>
          </a:xfrm>
          <a:prstGeom prst="rect">
            <a:avLst/>
          </a:prstGeom>
        </p:spPr>
        <p:txBody>
          <a:bodyPr anchor="t">
            <a:noAutofit/>
          </a:bodyPr>
          <a:lstStyle>
            <a:lvl1pPr marL="0" indent="0" algn="ctr" defTabSz="914400" rtl="0" eaLnBrk="1" latinLnBrk="0" hangingPunct="1">
              <a:lnSpc>
                <a:spcPct val="90000"/>
              </a:lnSpc>
              <a:spcBef>
                <a:spcPct val="0"/>
              </a:spcBef>
              <a:buNone/>
              <a:defRPr sz="4000" b="1" kern="1200" cap="none" baseline="0">
                <a:solidFill>
                  <a:schemeClr val="tx1"/>
                </a:solidFill>
                <a:latin typeface="+mj-lt"/>
                <a:ea typeface="+mj-ea"/>
                <a:cs typeface="+mj-cs"/>
              </a:defRPr>
            </a:lvl1pPr>
          </a:lstStyle>
          <a:p>
            <a:r>
              <a:rPr lang="en-US" sz="3840" i="1" u="none"/>
              <a:t>Thank you!</a:t>
            </a:r>
          </a:p>
          <a:p>
            <a:r>
              <a:rPr lang="en-US" sz="2400" i="0" u="none">
                <a:hlinkClick r:id="rId3"/>
              </a:rPr>
              <a:t>www.jointutilitiesofny.org</a:t>
            </a:r>
            <a:r>
              <a:rPr lang="en-US" sz="3840" i="1" u="none" baseline="0"/>
              <a:t> </a:t>
            </a:r>
            <a:endParaRPr lang="en-US" sz="3840" i="1" u="none"/>
          </a:p>
        </p:txBody>
      </p:sp>
      <p:sp>
        <p:nvSpPr>
          <p:cNvPr id="30" name="TextBox 29"/>
          <p:cNvSpPr txBox="1"/>
          <p:nvPr/>
        </p:nvSpPr>
        <p:spPr>
          <a:xfrm>
            <a:off x="13924697" y="7434600"/>
            <a:ext cx="601051" cy="286232"/>
          </a:xfrm>
          <a:prstGeom prst="rect">
            <a:avLst/>
          </a:prstGeom>
          <a:noFill/>
        </p:spPr>
        <p:txBody>
          <a:bodyPr wrap="square" rtlCol="0">
            <a:spAutoFit/>
          </a:bodyPr>
          <a:lstStyle/>
          <a:p>
            <a:pPr marL="0" algn="r" defTabSz="1097280" rtl="0" eaLnBrk="1" latinLnBrk="0" hangingPunct="1"/>
            <a:fld id="{78E8E05D-6330-400F-ADBB-AC9D283E6126}" type="slidenum">
              <a:rPr lang="en-US" sz="1260" b="1" kern="1200" smtClean="0">
                <a:solidFill>
                  <a:schemeClr val="bg1"/>
                </a:solidFill>
                <a:latin typeface="+mn-lt"/>
                <a:ea typeface="+mn-ea"/>
                <a:cs typeface="+mn-cs"/>
              </a:rPr>
              <a:pPr marL="0" algn="r" defTabSz="1097280" rtl="0" eaLnBrk="1" latinLnBrk="0" hangingPunct="1"/>
              <a:t>‹#›</a:t>
            </a:fld>
            <a:endParaRPr lang="en-US" sz="1440" b="1" kern="1200">
              <a:solidFill>
                <a:schemeClr val="bg1"/>
              </a:solidFill>
              <a:latin typeface="+mn-lt"/>
              <a:ea typeface="+mn-ea"/>
              <a:cs typeface="+mn-cs"/>
            </a:endParaRPr>
          </a:p>
        </p:txBody>
      </p:sp>
    </p:spTree>
    <p:extLst>
      <p:ext uri="{BB962C8B-B14F-4D97-AF65-F5344CB8AC3E}">
        <p14:creationId xmlns:p14="http://schemas.microsoft.com/office/powerpoint/2010/main" val="10609741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4444513" y="4360511"/>
            <a:ext cx="7341325" cy="661034"/>
          </a:xfrm>
          <a:prstGeom prst="rect">
            <a:avLst/>
          </a:prstGeom>
        </p:spPr>
        <p:txBody>
          <a:bodyPr>
            <a:noAutofit/>
          </a:bodyPr>
          <a:lstStyle>
            <a:lvl1pPr>
              <a:defRPr sz="2880" b="1">
                <a:solidFill>
                  <a:srgbClr val="002060"/>
                </a:solidFill>
              </a:defRPr>
            </a:lvl1pPr>
          </a:lstStyle>
          <a:p>
            <a:endParaRPr lang="en-US"/>
          </a:p>
        </p:txBody>
      </p:sp>
      <p:sp>
        <p:nvSpPr>
          <p:cNvPr id="9" name="Subtitle 2"/>
          <p:cNvSpPr>
            <a:spLocks noGrp="1"/>
          </p:cNvSpPr>
          <p:nvPr>
            <p:ph type="subTitle" idx="1"/>
          </p:nvPr>
        </p:nvSpPr>
        <p:spPr>
          <a:xfrm>
            <a:off x="4444513" y="5022793"/>
            <a:ext cx="7341325" cy="498494"/>
          </a:xfrm>
          <a:prstGeom prst="rect">
            <a:avLst/>
          </a:prstGeom>
        </p:spPr>
        <p:txBody>
          <a:bodyPr>
            <a:normAutofit/>
          </a:bodyPr>
          <a:lstStyle>
            <a:lvl1pPr marL="0" indent="0" algn="l">
              <a:buNone/>
              <a:defRPr sz="2160">
                <a:solidFill>
                  <a:srgbClr val="002060"/>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endParaRPr lang="en-US"/>
          </a:p>
        </p:txBody>
      </p:sp>
      <p:sp>
        <p:nvSpPr>
          <p:cNvPr id="11" name="Text Placeholder 8"/>
          <p:cNvSpPr>
            <a:spLocks noGrp="1"/>
          </p:cNvSpPr>
          <p:nvPr>
            <p:ph type="body" sz="quarter" idx="10" hasCustomPrompt="1"/>
          </p:nvPr>
        </p:nvSpPr>
        <p:spPr>
          <a:xfrm>
            <a:off x="4444513" y="5929541"/>
            <a:ext cx="7341325" cy="350898"/>
          </a:xfrm>
          <a:prstGeom prst="rect">
            <a:avLst/>
          </a:prstGeom>
        </p:spPr>
        <p:txBody>
          <a:bodyPr>
            <a:normAutofit/>
          </a:bodyPr>
          <a:lstStyle>
            <a:lvl1pPr algn="l">
              <a:buNone/>
              <a:defRPr sz="1440">
                <a:solidFill>
                  <a:srgbClr val="002060"/>
                </a:solidFill>
              </a:defRPr>
            </a:lvl1pPr>
          </a:lstStyle>
          <a:p>
            <a:pPr lvl="0"/>
            <a:r>
              <a:rPr lang="en-US"/>
              <a:t>Date (optional)</a:t>
            </a:r>
          </a:p>
        </p:txBody>
      </p:sp>
      <p:cxnSp>
        <p:nvCxnSpPr>
          <p:cNvPr id="7" name="Straight Connector 6"/>
          <p:cNvCxnSpPr/>
          <p:nvPr/>
        </p:nvCxnSpPr>
        <p:spPr>
          <a:xfrm flipH="1">
            <a:off x="4444513" y="5021545"/>
            <a:ext cx="7341325" cy="0"/>
          </a:xfrm>
          <a:prstGeom prst="line">
            <a:avLst/>
          </a:prstGeom>
          <a:ln w="28575">
            <a:solidFill>
              <a:srgbClr val="1A1A55"/>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 y="7424113"/>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5347" y="1540160"/>
            <a:ext cx="8383998" cy="2794666"/>
          </a:xfrm>
          <a:prstGeom prst="rect">
            <a:avLst/>
          </a:prstGeom>
        </p:spPr>
      </p:pic>
      <p:pic>
        <p:nvPicPr>
          <p:cNvPr id="35" name="Picture 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27"/>
          <p:cNvSpPr>
            <a:spLocks noChangeArrowheads="1"/>
          </p:cNvSpPr>
          <p:nvPr/>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9722393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a:prstGeom prst="rect">
            <a:avLst/>
          </a:prstGeom>
        </p:spPr>
        <p:txBody>
          <a:bodyPr anchor="b"/>
          <a:lstStyle>
            <a:lvl1pPr algn="ctr">
              <a:defRPr sz="7200"/>
            </a:lvl1pPr>
          </a:lstStyle>
          <a:p>
            <a:r>
              <a:rPr lang="en-US"/>
              <a:t>Click to edit Master title style</a:t>
            </a:r>
          </a:p>
        </p:txBody>
      </p:sp>
      <p:sp>
        <p:nvSpPr>
          <p:cNvPr id="3" name="Subtitle 2"/>
          <p:cNvSpPr>
            <a:spLocks noGrp="1"/>
          </p:cNvSpPr>
          <p:nvPr>
            <p:ph type="subTitle" idx="1"/>
          </p:nvPr>
        </p:nvSpPr>
        <p:spPr>
          <a:xfrm>
            <a:off x="1828800" y="4322446"/>
            <a:ext cx="10972800" cy="1986914"/>
          </a:xfrm>
          <a:prstGeom prst="rect">
            <a:avLst/>
          </a:prstGeo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p>
        </p:txBody>
      </p:sp>
      <p:cxnSp>
        <p:nvCxnSpPr>
          <p:cNvPr id="7" name="Straight Connector 6"/>
          <p:cNvCxnSpPr/>
          <p:nvPr/>
        </p:nvCxnSpPr>
        <p:spPr>
          <a:xfrm flipH="1">
            <a:off x="1828800" y="4211956"/>
            <a:ext cx="10972800" cy="0"/>
          </a:xfrm>
          <a:prstGeom prst="line">
            <a:avLst/>
          </a:prstGeom>
          <a:ln w="57150">
            <a:solidFill>
              <a:srgbClr val="1A1A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812562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cxnSp>
        <p:nvCxnSpPr>
          <p:cNvPr id="7" name="Straight Connector 6"/>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itle Placeholder 1"/>
          <p:cNvSpPr>
            <a:spLocks noGrp="1"/>
          </p:cNvSpPr>
          <p:nvPr>
            <p:ph type="title"/>
          </p:nvPr>
        </p:nvSpPr>
        <p:spPr>
          <a:xfrm>
            <a:off x="774552" y="279308"/>
            <a:ext cx="13150147" cy="605790"/>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
        <p:nvSpPr>
          <p:cNvPr id="9" name="Title 1"/>
          <p:cNvSpPr txBox="1">
            <a:spLocks/>
          </p:cNvSpPr>
          <p:nvPr/>
        </p:nvSpPr>
        <p:spPr>
          <a:xfrm>
            <a:off x="774552" y="1172372"/>
            <a:ext cx="13150147" cy="5580120"/>
          </a:xfrm>
          <a:prstGeom prst="rect">
            <a:avLst/>
          </a:prstGeom>
        </p:spPr>
        <p:txBody>
          <a:bodyPr vert="horz" lIns="109728" tIns="54864" rIns="109728" bIns="54864" rtlCol="0" anchor="b">
            <a:normAutofit/>
          </a:bodyPr>
          <a:lstStyle>
            <a:lvl1pPr algn="l" defTabSz="914400" rtl="0" eaLnBrk="1" latinLnBrk="0" hangingPunct="1">
              <a:lnSpc>
                <a:spcPct val="90000"/>
              </a:lnSpc>
              <a:spcBef>
                <a:spcPct val="0"/>
              </a:spcBef>
              <a:buNone/>
              <a:defRPr sz="4800" b="1" kern="1200">
                <a:solidFill>
                  <a:srgbClr val="002060"/>
                </a:solidFill>
                <a:latin typeface="+mj-lt"/>
                <a:ea typeface="+mj-ea"/>
                <a:cs typeface="+mj-cs"/>
              </a:defRPr>
            </a:lvl1pPr>
          </a:lstStyle>
          <a:p>
            <a:endParaRPr lang="en-US" sz="5760"/>
          </a:p>
        </p:txBody>
      </p:sp>
    </p:spTree>
    <p:extLst>
      <p:ext uri="{BB962C8B-B14F-4D97-AF65-F5344CB8AC3E}">
        <p14:creationId xmlns:p14="http://schemas.microsoft.com/office/powerpoint/2010/main" val="403720038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69619" y="126907"/>
            <a:ext cx="13155078" cy="238853"/>
          </a:xfrm>
        </p:spPr>
        <p:txBody>
          <a:bodyPr/>
          <a:lstStyle>
            <a:lvl1pPr>
              <a:buNone/>
              <a:defRPr sz="1680" cap="all" baseline="0">
                <a:solidFill>
                  <a:schemeClr val="tx2"/>
                </a:solidFill>
                <a:latin typeface="Calibri" pitchFamily="34" charset="0"/>
              </a:defRPr>
            </a:lvl1pPr>
          </a:lstStyle>
          <a:p>
            <a:pPr lvl="0"/>
            <a:r>
              <a:rPr lang="en-US"/>
              <a:t>Insert Section Title or Subtitle here</a:t>
            </a:r>
          </a:p>
        </p:txBody>
      </p:sp>
      <p:sp>
        <p:nvSpPr>
          <p:cNvPr id="9" name="Content Placeholder 2"/>
          <p:cNvSpPr>
            <a:spLocks noGrp="1"/>
          </p:cNvSpPr>
          <p:nvPr>
            <p:ph sz="half" idx="1" hasCustomPrompt="1"/>
          </p:nvPr>
        </p:nvSpPr>
        <p:spPr>
          <a:xfrm>
            <a:off x="769619" y="1209041"/>
            <a:ext cx="6383021" cy="5598161"/>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sp>
        <p:nvSpPr>
          <p:cNvPr id="10" name="Content Placeholder 3"/>
          <p:cNvSpPr>
            <a:spLocks noGrp="1"/>
          </p:cNvSpPr>
          <p:nvPr>
            <p:ph sz="half" idx="2" hasCustomPrompt="1"/>
          </p:nvPr>
        </p:nvSpPr>
        <p:spPr>
          <a:xfrm>
            <a:off x="7504854" y="1209042"/>
            <a:ext cx="6419845" cy="5598158"/>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sp>
        <p:nvSpPr>
          <p:cNvPr id="11" name="Text Placeholder 8"/>
          <p:cNvSpPr>
            <a:spLocks noGrp="1"/>
          </p:cNvSpPr>
          <p:nvPr>
            <p:ph type="body" sz="quarter" idx="14" hasCustomPrompt="1"/>
          </p:nvPr>
        </p:nvSpPr>
        <p:spPr>
          <a:xfrm>
            <a:off x="2790611" y="6959600"/>
            <a:ext cx="11134086" cy="365760"/>
          </a:xfrm>
          <a:noFill/>
          <a:ln w="9525">
            <a:noFill/>
            <a:miter lim="800000"/>
            <a:headEnd/>
            <a:tailEnd/>
          </a:ln>
        </p:spPr>
        <p:txBody>
          <a:bodyPr anchor="b"/>
          <a:lstStyle>
            <a:lvl1pPr marL="0" indent="0" algn="l">
              <a:buNone/>
              <a:tabLst/>
              <a:defRPr lang="en-US" sz="1080" baseline="0" dirty="0">
                <a:solidFill>
                  <a:srgbClr val="000000"/>
                </a:solidFill>
                <a:latin typeface="Calibri" pitchFamily="34" charset="0"/>
                <a:ea typeface="+mn-ea"/>
                <a:cs typeface="Calibri" pitchFamily="34" charset="0"/>
              </a:defRPr>
            </a:lvl1pPr>
          </a:lstStyle>
          <a:p>
            <a:pPr lvl="0"/>
            <a:r>
              <a:rPr lang="en-US"/>
              <a:t>Insert Source and/or Notes here</a:t>
            </a:r>
          </a:p>
        </p:txBody>
      </p:sp>
      <p:cxnSp>
        <p:nvCxnSpPr>
          <p:cNvPr id="12" name="Straight Connector 11"/>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774552" y="365761"/>
            <a:ext cx="13150147" cy="519337"/>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Tree>
    <p:extLst>
      <p:ext uri="{BB962C8B-B14F-4D97-AF65-F5344CB8AC3E}">
        <p14:creationId xmlns:p14="http://schemas.microsoft.com/office/powerpoint/2010/main" val="41148614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69619" y="126907"/>
            <a:ext cx="13155078" cy="238853"/>
          </a:xfrm>
        </p:spPr>
        <p:txBody>
          <a:bodyPr/>
          <a:lstStyle>
            <a:lvl1pPr>
              <a:buNone/>
              <a:defRPr sz="1680" cap="all" baseline="0">
                <a:solidFill>
                  <a:schemeClr val="tx2"/>
                </a:solidFill>
                <a:latin typeface="Arial" panose="020B0604020202020204" pitchFamily="34" charset="0"/>
                <a:cs typeface="Arial" panose="020B0604020202020204" pitchFamily="34" charset="0"/>
              </a:defRPr>
            </a:lvl1pPr>
          </a:lstStyle>
          <a:p>
            <a:pPr lvl="0"/>
            <a:r>
              <a:rPr lang="en-US"/>
              <a:t>Insert Section Title or Subtitle here</a:t>
            </a:r>
          </a:p>
        </p:txBody>
      </p:sp>
      <p:sp>
        <p:nvSpPr>
          <p:cNvPr id="9" name="Content Placeholder 2"/>
          <p:cNvSpPr>
            <a:spLocks noGrp="1"/>
          </p:cNvSpPr>
          <p:nvPr>
            <p:ph sz="half" idx="1" hasCustomPrompt="1"/>
          </p:nvPr>
        </p:nvSpPr>
        <p:spPr>
          <a:xfrm>
            <a:off x="769619" y="1209041"/>
            <a:ext cx="13155078" cy="5598161"/>
          </a:xfrm>
        </p:spPr>
        <p:txBody>
          <a:bodyPr>
            <a:normAutofit/>
          </a:bodyPr>
          <a:lstStyle>
            <a:lvl1pPr>
              <a:defRPr sz="2400">
                <a:latin typeface="Arial" panose="020B0604020202020204" pitchFamily="34" charset="0"/>
                <a:cs typeface="Arial" panose="020B0604020202020204" pitchFamily="34" charset="0"/>
              </a:defRPr>
            </a:lvl1pPr>
            <a:lvl2pPr>
              <a:defRPr sz="2160">
                <a:latin typeface="Arial" panose="020B0604020202020204" pitchFamily="34" charset="0"/>
                <a:cs typeface="Arial" panose="020B0604020202020204" pitchFamily="34" charset="0"/>
              </a:defRPr>
            </a:lvl2pPr>
            <a:lvl3pPr>
              <a:defRPr sz="1920">
                <a:latin typeface="Arial" panose="020B0604020202020204" pitchFamily="34" charset="0"/>
                <a:cs typeface="Arial" panose="020B0604020202020204" pitchFamily="34" charset="0"/>
              </a:defRPr>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cxnSp>
        <p:nvCxnSpPr>
          <p:cNvPr id="12" name="Straight Connector 11"/>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774552" y="365761"/>
            <a:ext cx="13150147" cy="519337"/>
          </a:xfrm>
          <a:prstGeom prst="rect">
            <a:avLst/>
          </a:prstGeom>
        </p:spPr>
        <p:txBody>
          <a:bodyPr vert="horz" lIns="91440" tIns="45720" rIns="91440" bIns="45720" rtlCol="0" anchor="ctr">
            <a:noAutofit/>
          </a:bodyPr>
          <a:lstStyle>
            <a:lvl1pPr>
              <a:defRPr sz="3360">
                <a:solidFill>
                  <a:srgbClr val="002060"/>
                </a:solidFill>
                <a:latin typeface="Arial" panose="020B0604020202020204" pitchFamily="34" charset="0"/>
                <a:cs typeface="Arial" panose="020B0604020202020204" pitchFamily="34" charset="0"/>
              </a:defRPr>
            </a:lvl1pPr>
          </a:lstStyle>
          <a:p>
            <a:r>
              <a:rPr lang="en-US"/>
              <a:t>Insert Slide Title Here</a:t>
            </a:r>
          </a:p>
        </p:txBody>
      </p:sp>
    </p:spTree>
    <p:extLst>
      <p:ext uri="{BB962C8B-B14F-4D97-AF65-F5344CB8AC3E}">
        <p14:creationId xmlns:p14="http://schemas.microsoft.com/office/powerpoint/2010/main" val="247830077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4552" y="424214"/>
            <a:ext cx="13150147" cy="494281"/>
          </a:xfrm>
          <a:prstGeom prst="rect">
            <a:avLst/>
          </a:prstGeom>
        </p:spPr>
        <p:txBody>
          <a:bodyPr>
            <a:noAutofit/>
          </a:bodyPr>
          <a:lstStyle>
            <a:lvl1pPr>
              <a:defRPr sz="3360" b="1">
                <a:latin typeface="+mj-lt"/>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774552" y="1205230"/>
            <a:ext cx="13150147" cy="5835650"/>
          </a:xfrm>
          <a:prstGeom prst="rect">
            <a:avLst/>
          </a:prstGeo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518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6" name="TextBox 25"/>
          <p:cNvSpPr txBox="1"/>
          <p:nvPr/>
        </p:nvSpPr>
        <p:spPr>
          <a:xfrm>
            <a:off x="-1" y="7424111"/>
            <a:ext cx="14630402" cy="313932"/>
          </a:xfrm>
          <a:prstGeom prst="rect">
            <a:avLst/>
          </a:prstGeom>
          <a:solidFill>
            <a:srgbClr val="1B1B59"/>
          </a:solidFill>
        </p:spPr>
        <p:txBody>
          <a:bodyPr wrap="square" rtlCol="0">
            <a:spAutoFit/>
          </a:bodyPr>
          <a:lstStyle/>
          <a:p>
            <a:pPr algn="ctr"/>
            <a:r>
              <a:rPr lang="en-US" sz="1440" i="1">
                <a:solidFill>
                  <a:schemeClr val="bg1"/>
                </a:solidFill>
              </a:rPr>
              <a:t>draft</a:t>
            </a:r>
            <a:r>
              <a:rPr lang="en-US" sz="1440" i="1" baseline="0">
                <a:solidFill>
                  <a:schemeClr val="bg1"/>
                </a:solidFill>
              </a:rPr>
              <a:t> for discussion</a:t>
            </a:r>
            <a:endParaRPr lang="en-US" sz="1440" i="1">
              <a:solidFill>
                <a:schemeClr val="bg1"/>
              </a:solidFill>
            </a:endParaRPr>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7089" y="2238027"/>
            <a:ext cx="10016194" cy="2504048"/>
          </a:xfrm>
          <a:prstGeom prst="rect">
            <a:avLst/>
          </a:prstGeom>
        </p:spPr>
      </p:pic>
      <p:sp>
        <p:nvSpPr>
          <p:cNvPr id="28" name="Title 1"/>
          <p:cNvSpPr txBox="1">
            <a:spLocks/>
          </p:cNvSpPr>
          <p:nvPr/>
        </p:nvSpPr>
        <p:spPr>
          <a:xfrm>
            <a:off x="0" y="4986171"/>
            <a:ext cx="14630400" cy="989647"/>
          </a:xfrm>
          <a:prstGeom prst="rect">
            <a:avLst/>
          </a:prstGeom>
        </p:spPr>
        <p:txBody>
          <a:bodyPr anchor="t">
            <a:noAutofit/>
          </a:bodyPr>
          <a:lstStyle>
            <a:lvl1pPr marL="0" indent="0" algn="ctr" defTabSz="914400" rtl="0" eaLnBrk="1" latinLnBrk="0" hangingPunct="1">
              <a:lnSpc>
                <a:spcPct val="90000"/>
              </a:lnSpc>
              <a:spcBef>
                <a:spcPct val="0"/>
              </a:spcBef>
              <a:buNone/>
              <a:defRPr sz="4000" b="1" kern="1200" cap="none" baseline="0">
                <a:solidFill>
                  <a:schemeClr val="tx1"/>
                </a:solidFill>
                <a:latin typeface="+mj-lt"/>
                <a:ea typeface="+mj-ea"/>
                <a:cs typeface="+mj-cs"/>
              </a:defRPr>
            </a:lvl1pPr>
          </a:lstStyle>
          <a:p>
            <a:r>
              <a:rPr lang="en-US" sz="3840" i="1" u="none"/>
              <a:t>Thank you!</a:t>
            </a:r>
          </a:p>
          <a:p>
            <a:r>
              <a:rPr lang="en-US" sz="2400" i="0" u="none">
                <a:hlinkClick r:id="rId3"/>
              </a:rPr>
              <a:t>www.jointutilitiesofny.org</a:t>
            </a:r>
            <a:r>
              <a:rPr lang="en-US" sz="3840" i="1" u="none" baseline="0"/>
              <a:t> </a:t>
            </a:r>
            <a:endParaRPr lang="en-US" sz="3840" i="1" u="none"/>
          </a:p>
        </p:txBody>
      </p:sp>
      <p:sp>
        <p:nvSpPr>
          <p:cNvPr id="30" name="TextBox 29"/>
          <p:cNvSpPr txBox="1"/>
          <p:nvPr/>
        </p:nvSpPr>
        <p:spPr>
          <a:xfrm>
            <a:off x="13924697" y="7434600"/>
            <a:ext cx="601051" cy="286232"/>
          </a:xfrm>
          <a:prstGeom prst="rect">
            <a:avLst/>
          </a:prstGeom>
          <a:noFill/>
        </p:spPr>
        <p:txBody>
          <a:bodyPr wrap="square" rtlCol="0">
            <a:spAutoFit/>
          </a:bodyPr>
          <a:lstStyle/>
          <a:p>
            <a:pPr marL="0" algn="r" defTabSz="1097280" rtl="0" eaLnBrk="1" latinLnBrk="0" hangingPunct="1"/>
            <a:fld id="{78E8E05D-6330-400F-ADBB-AC9D283E6126}" type="slidenum">
              <a:rPr lang="en-US" sz="1260" b="1" kern="1200" smtClean="0">
                <a:solidFill>
                  <a:schemeClr val="bg1"/>
                </a:solidFill>
                <a:latin typeface="+mn-lt"/>
                <a:ea typeface="+mn-ea"/>
                <a:cs typeface="+mn-cs"/>
              </a:rPr>
              <a:pPr marL="0" algn="r" defTabSz="1097280" rtl="0" eaLnBrk="1" latinLnBrk="0" hangingPunct="1"/>
              <a:t>‹#›</a:t>
            </a:fld>
            <a:endParaRPr lang="en-US" sz="1440" b="1" kern="1200">
              <a:solidFill>
                <a:schemeClr val="bg1"/>
              </a:solidFill>
              <a:latin typeface="+mn-lt"/>
              <a:ea typeface="+mn-ea"/>
              <a:cs typeface="+mn-cs"/>
            </a:endParaRPr>
          </a:p>
        </p:txBody>
      </p:sp>
    </p:spTree>
    <p:extLst>
      <p:ext uri="{BB962C8B-B14F-4D97-AF65-F5344CB8AC3E}">
        <p14:creationId xmlns:p14="http://schemas.microsoft.com/office/powerpoint/2010/main" val="106097413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0" y="3295650"/>
            <a:ext cx="14630400" cy="989647"/>
          </a:xfrm>
          <a:prstGeom prst="rect">
            <a:avLst/>
          </a:prstGeom>
        </p:spPr>
        <p:txBody>
          <a:bodyPr anchor="t">
            <a:noAutofit/>
          </a:bodyPr>
          <a:lstStyle>
            <a:lvl1pPr marL="0" indent="0" algn="ctr">
              <a:defRPr sz="4800" b="1" cap="none" baseline="0">
                <a:solidFill>
                  <a:schemeClr val="tx1"/>
                </a:solidFill>
                <a:latin typeface="+mj-lt"/>
                <a:cs typeface="Arial" panose="020B0604020202020204" pitchFamily="34" charset="0"/>
              </a:defRPr>
            </a:lvl1pPr>
          </a:lstStyle>
          <a:p>
            <a:r>
              <a:rPr lang="en-US"/>
              <a:t>Insert Q&amp;A or Thank You Here</a:t>
            </a:r>
          </a:p>
        </p:txBody>
      </p:sp>
    </p:spTree>
    <p:extLst>
      <p:ext uri="{BB962C8B-B14F-4D97-AF65-F5344CB8AC3E}">
        <p14:creationId xmlns:p14="http://schemas.microsoft.com/office/powerpoint/2010/main" val="93220029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Q&amp;A or Thank You">
    <p:bg>
      <p:bgRef idx="1001">
        <a:schemeClr val="bg2"/>
      </p:bgRef>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3295650"/>
            <a:ext cx="14630400" cy="989647"/>
          </a:xfrm>
        </p:spPr>
        <p:txBody>
          <a:bodyPr anchor="t">
            <a:noAutofit/>
          </a:bodyPr>
          <a:lstStyle>
            <a:lvl1pPr marL="0" indent="0" algn="ctr">
              <a:defRPr sz="4800" b="1" cap="none" baseline="0">
                <a:solidFill>
                  <a:schemeClr val="tx1"/>
                </a:solidFill>
                <a:latin typeface="+mj-lt"/>
                <a:cs typeface="Arial" panose="020B0604020202020204" pitchFamily="34" charset="0"/>
              </a:defRPr>
            </a:lvl1pPr>
          </a:lstStyle>
          <a:p>
            <a:r>
              <a:rPr lang="en-US"/>
              <a:t>Insert Q&amp;A or Thank You Here</a:t>
            </a:r>
          </a:p>
        </p:txBody>
      </p:sp>
    </p:spTree>
    <p:extLst>
      <p:ext uri="{BB962C8B-B14F-4D97-AF65-F5344CB8AC3E}">
        <p14:creationId xmlns:p14="http://schemas.microsoft.com/office/powerpoint/2010/main" val="3612621255"/>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6" name="TextBox 25"/>
          <p:cNvSpPr txBox="1"/>
          <p:nvPr/>
        </p:nvSpPr>
        <p:spPr>
          <a:xfrm>
            <a:off x="-1" y="7424111"/>
            <a:ext cx="14630402" cy="313932"/>
          </a:xfrm>
          <a:prstGeom prst="rect">
            <a:avLst/>
          </a:prstGeom>
          <a:solidFill>
            <a:srgbClr val="1B1B59"/>
          </a:solidFill>
        </p:spPr>
        <p:txBody>
          <a:bodyPr wrap="square" rtlCol="0">
            <a:spAutoFit/>
          </a:bodyPr>
          <a:lstStyle/>
          <a:p>
            <a:pPr algn="ctr"/>
            <a:r>
              <a:rPr lang="en-US" sz="1440" i="1">
                <a:solidFill>
                  <a:schemeClr val="bg1"/>
                </a:solidFill>
              </a:rPr>
              <a:t>draft</a:t>
            </a:r>
            <a:r>
              <a:rPr lang="en-US" sz="1440" i="1" baseline="0">
                <a:solidFill>
                  <a:schemeClr val="bg1"/>
                </a:solidFill>
              </a:rPr>
              <a:t> for discussion</a:t>
            </a:r>
            <a:endParaRPr lang="en-US" sz="1440" i="1">
              <a:solidFill>
                <a:schemeClr val="bg1"/>
              </a:solidFill>
            </a:endParaRPr>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7089" y="2238027"/>
            <a:ext cx="10016194" cy="2504048"/>
          </a:xfrm>
          <a:prstGeom prst="rect">
            <a:avLst/>
          </a:prstGeom>
        </p:spPr>
      </p:pic>
      <p:sp>
        <p:nvSpPr>
          <p:cNvPr id="28" name="Title 1"/>
          <p:cNvSpPr txBox="1">
            <a:spLocks/>
          </p:cNvSpPr>
          <p:nvPr/>
        </p:nvSpPr>
        <p:spPr>
          <a:xfrm>
            <a:off x="0" y="4986171"/>
            <a:ext cx="14630400" cy="989647"/>
          </a:xfrm>
          <a:prstGeom prst="rect">
            <a:avLst/>
          </a:prstGeom>
        </p:spPr>
        <p:txBody>
          <a:bodyPr anchor="t">
            <a:noAutofit/>
          </a:bodyPr>
          <a:lstStyle>
            <a:lvl1pPr marL="0" indent="0" algn="ctr" defTabSz="914400" rtl="0" eaLnBrk="1" latinLnBrk="0" hangingPunct="1">
              <a:lnSpc>
                <a:spcPct val="90000"/>
              </a:lnSpc>
              <a:spcBef>
                <a:spcPct val="0"/>
              </a:spcBef>
              <a:buNone/>
              <a:defRPr sz="4000" b="1" kern="1200" cap="none" baseline="0">
                <a:solidFill>
                  <a:schemeClr val="tx1"/>
                </a:solidFill>
                <a:latin typeface="+mj-lt"/>
                <a:ea typeface="+mj-ea"/>
                <a:cs typeface="+mj-cs"/>
              </a:defRPr>
            </a:lvl1pPr>
          </a:lstStyle>
          <a:p>
            <a:r>
              <a:rPr lang="en-US" sz="3840" i="1" u="none"/>
              <a:t>Thank you!</a:t>
            </a:r>
          </a:p>
          <a:p>
            <a:r>
              <a:rPr lang="en-US" sz="2400" i="0" u="none">
                <a:hlinkClick r:id="rId3"/>
              </a:rPr>
              <a:t>www.jointutilitiesofny.org</a:t>
            </a:r>
            <a:r>
              <a:rPr lang="en-US" sz="3840" i="1" u="none" baseline="0"/>
              <a:t> </a:t>
            </a:r>
            <a:endParaRPr lang="en-US" sz="3840" i="1" u="none"/>
          </a:p>
        </p:txBody>
      </p:sp>
      <p:sp>
        <p:nvSpPr>
          <p:cNvPr id="30" name="TextBox 29"/>
          <p:cNvSpPr txBox="1"/>
          <p:nvPr/>
        </p:nvSpPr>
        <p:spPr>
          <a:xfrm>
            <a:off x="13924697" y="7434600"/>
            <a:ext cx="601051" cy="286232"/>
          </a:xfrm>
          <a:prstGeom prst="rect">
            <a:avLst/>
          </a:prstGeom>
          <a:noFill/>
        </p:spPr>
        <p:txBody>
          <a:bodyPr wrap="square" rtlCol="0">
            <a:spAutoFit/>
          </a:bodyPr>
          <a:lstStyle/>
          <a:p>
            <a:pPr marL="0" algn="r" defTabSz="1097280" rtl="0" eaLnBrk="1" latinLnBrk="0" hangingPunct="1"/>
            <a:fld id="{78E8E05D-6330-400F-ADBB-AC9D283E6126}" type="slidenum">
              <a:rPr lang="en-US" sz="1260" b="1" kern="1200" smtClean="0">
                <a:solidFill>
                  <a:schemeClr val="bg1"/>
                </a:solidFill>
                <a:latin typeface="+mn-lt"/>
                <a:ea typeface="+mn-ea"/>
                <a:cs typeface="+mn-cs"/>
              </a:rPr>
              <a:pPr marL="0" algn="r" defTabSz="1097280" rtl="0" eaLnBrk="1" latinLnBrk="0" hangingPunct="1"/>
              <a:t>‹#›</a:t>
            </a:fld>
            <a:endParaRPr lang="en-US" sz="1440" b="1" kern="1200">
              <a:solidFill>
                <a:schemeClr val="bg1"/>
              </a:solidFill>
              <a:latin typeface="+mn-lt"/>
              <a:ea typeface="+mn-ea"/>
              <a:cs typeface="+mn-cs"/>
            </a:endParaRPr>
          </a:p>
        </p:txBody>
      </p:sp>
    </p:spTree>
    <p:extLst>
      <p:ext uri="{BB962C8B-B14F-4D97-AF65-F5344CB8AC3E}">
        <p14:creationId xmlns:p14="http://schemas.microsoft.com/office/powerpoint/2010/main" val="3657503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a:prstGeom prst="rect">
            <a:avLst/>
          </a:prstGeom>
        </p:spPr>
        <p:txBody>
          <a:bodyPr anchor="b"/>
          <a:lstStyle>
            <a:lvl1pPr algn="ctr">
              <a:defRPr sz="7200"/>
            </a:lvl1pPr>
          </a:lstStyle>
          <a:p>
            <a:r>
              <a:rPr lang="en-US"/>
              <a:t>Click to edit Master title style</a:t>
            </a:r>
          </a:p>
        </p:txBody>
      </p:sp>
      <p:sp>
        <p:nvSpPr>
          <p:cNvPr id="3" name="Subtitle 2"/>
          <p:cNvSpPr>
            <a:spLocks noGrp="1"/>
          </p:cNvSpPr>
          <p:nvPr>
            <p:ph type="subTitle" idx="1"/>
          </p:nvPr>
        </p:nvSpPr>
        <p:spPr>
          <a:xfrm>
            <a:off x="1828800" y="4322446"/>
            <a:ext cx="10972800" cy="1986914"/>
          </a:xfrm>
          <a:prstGeom prst="rect">
            <a:avLst/>
          </a:prstGeo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p>
        </p:txBody>
      </p:sp>
      <p:cxnSp>
        <p:nvCxnSpPr>
          <p:cNvPr id="7" name="Straight Connector 6"/>
          <p:cNvCxnSpPr/>
          <p:nvPr/>
        </p:nvCxnSpPr>
        <p:spPr>
          <a:xfrm flipH="1">
            <a:off x="1828800" y="4211956"/>
            <a:ext cx="10972800" cy="0"/>
          </a:xfrm>
          <a:prstGeom prst="line">
            <a:avLst/>
          </a:prstGeom>
          <a:ln w="57150">
            <a:solidFill>
              <a:srgbClr val="1A1A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807201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cxnSp>
        <p:nvCxnSpPr>
          <p:cNvPr id="7" name="Straight Connector 6"/>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itle Placeholder 1"/>
          <p:cNvSpPr>
            <a:spLocks noGrp="1"/>
          </p:cNvSpPr>
          <p:nvPr>
            <p:ph type="title"/>
          </p:nvPr>
        </p:nvSpPr>
        <p:spPr>
          <a:xfrm>
            <a:off x="774552" y="279308"/>
            <a:ext cx="13150147" cy="605790"/>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
        <p:nvSpPr>
          <p:cNvPr id="9" name="Title 1"/>
          <p:cNvSpPr txBox="1">
            <a:spLocks/>
          </p:cNvSpPr>
          <p:nvPr/>
        </p:nvSpPr>
        <p:spPr>
          <a:xfrm>
            <a:off x="774552" y="1172372"/>
            <a:ext cx="13150147" cy="5580120"/>
          </a:xfrm>
          <a:prstGeom prst="rect">
            <a:avLst/>
          </a:prstGeom>
        </p:spPr>
        <p:txBody>
          <a:bodyPr vert="horz" lIns="109728" tIns="54864" rIns="109728" bIns="54864" rtlCol="0" anchor="b">
            <a:normAutofit/>
          </a:bodyPr>
          <a:lstStyle>
            <a:lvl1pPr algn="l" defTabSz="914400" rtl="0" eaLnBrk="1" latinLnBrk="0" hangingPunct="1">
              <a:lnSpc>
                <a:spcPct val="90000"/>
              </a:lnSpc>
              <a:spcBef>
                <a:spcPct val="0"/>
              </a:spcBef>
              <a:buNone/>
              <a:defRPr sz="4800" b="1" kern="1200">
                <a:solidFill>
                  <a:srgbClr val="002060"/>
                </a:solidFill>
                <a:latin typeface="+mj-lt"/>
                <a:ea typeface="+mj-ea"/>
                <a:cs typeface="+mj-cs"/>
              </a:defRPr>
            </a:lvl1pPr>
          </a:lstStyle>
          <a:p>
            <a:endParaRPr lang="en-US" sz="5760"/>
          </a:p>
        </p:txBody>
      </p:sp>
    </p:spTree>
    <p:extLst>
      <p:ext uri="{BB962C8B-B14F-4D97-AF65-F5344CB8AC3E}">
        <p14:creationId xmlns:p14="http://schemas.microsoft.com/office/powerpoint/2010/main" val="16324351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69619" y="126907"/>
            <a:ext cx="13155078" cy="238853"/>
          </a:xfrm>
        </p:spPr>
        <p:txBody>
          <a:bodyPr/>
          <a:lstStyle>
            <a:lvl1pPr>
              <a:buNone/>
              <a:defRPr sz="1680" cap="all" baseline="0">
                <a:solidFill>
                  <a:schemeClr val="tx2"/>
                </a:solidFill>
                <a:latin typeface="Calibri" pitchFamily="34" charset="0"/>
              </a:defRPr>
            </a:lvl1pPr>
          </a:lstStyle>
          <a:p>
            <a:pPr lvl="0"/>
            <a:r>
              <a:rPr lang="en-US"/>
              <a:t>Insert Section Title or Subtitle here</a:t>
            </a:r>
          </a:p>
        </p:txBody>
      </p:sp>
      <p:sp>
        <p:nvSpPr>
          <p:cNvPr id="9" name="Content Placeholder 2"/>
          <p:cNvSpPr>
            <a:spLocks noGrp="1"/>
          </p:cNvSpPr>
          <p:nvPr>
            <p:ph sz="half" idx="1" hasCustomPrompt="1"/>
          </p:nvPr>
        </p:nvSpPr>
        <p:spPr>
          <a:xfrm>
            <a:off x="769619" y="1209041"/>
            <a:ext cx="6383021" cy="5598161"/>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sp>
        <p:nvSpPr>
          <p:cNvPr id="10" name="Content Placeholder 3"/>
          <p:cNvSpPr>
            <a:spLocks noGrp="1"/>
          </p:cNvSpPr>
          <p:nvPr>
            <p:ph sz="half" idx="2" hasCustomPrompt="1"/>
          </p:nvPr>
        </p:nvSpPr>
        <p:spPr>
          <a:xfrm>
            <a:off x="7504854" y="1209042"/>
            <a:ext cx="6419845" cy="5598158"/>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sp>
        <p:nvSpPr>
          <p:cNvPr id="11" name="Text Placeholder 8"/>
          <p:cNvSpPr>
            <a:spLocks noGrp="1"/>
          </p:cNvSpPr>
          <p:nvPr>
            <p:ph type="body" sz="quarter" idx="14" hasCustomPrompt="1"/>
          </p:nvPr>
        </p:nvSpPr>
        <p:spPr>
          <a:xfrm>
            <a:off x="2790611" y="6959600"/>
            <a:ext cx="11134086" cy="365760"/>
          </a:xfrm>
          <a:noFill/>
          <a:ln w="9525">
            <a:noFill/>
            <a:miter lim="800000"/>
            <a:headEnd/>
            <a:tailEnd/>
          </a:ln>
        </p:spPr>
        <p:txBody>
          <a:bodyPr anchor="b"/>
          <a:lstStyle>
            <a:lvl1pPr marL="0" indent="0" algn="l">
              <a:buNone/>
              <a:tabLst/>
              <a:defRPr lang="en-US" sz="1080" baseline="0" dirty="0">
                <a:solidFill>
                  <a:srgbClr val="000000"/>
                </a:solidFill>
                <a:latin typeface="Calibri" pitchFamily="34" charset="0"/>
                <a:ea typeface="+mn-ea"/>
                <a:cs typeface="Calibri" pitchFamily="34" charset="0"/>
              </a:defRPr>
            </a:lvl1pPr>
          </a:lstStyle>
          <a:p>
            <a:pPr lvl="0"/>
            <a:r>
              <a:rPr lang="en-US"/>
              <a:t>Insert Source and/or Notes here</a:t>
            </a:r>
          </a:p>
        </p:txBody>
      </p:sp>
      <p:cxnSp>
        <p:nvCxnSpPr>
          <p:cNvPr id="12" name="Straight Connector 11"/>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774552" y="365761"/>
            <a:ext cx="13150147" cy="519337"/>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Tree>
    <p:extLst>
      <p:ext uri="{BB962C8B-B14F-4D97-AF65-F5344CB8AC3E}">
        <p14:creationId xmlns:p14="http://schemas.microsoft.com/office/powerpoint/2010/main" val="422617979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69619" y="126907"/>
            <a:ext cx="13155078" cy="238853"/>
          </a:xfrm>
        </p:spPr>
        <p:txBody>
          <a:bodyPr/>
          <a:lstStyle>
            <a:lvl1pPr>
              <a:buNone/>
              <a:defRPr sz="1680" cap="all" baseline="0">
                <a:solidFill>
                  <a:schemeClr val="tx2"/>
                </a:solidFill>
                <a:latin typeface="Calibri" pitchFamily="34" charset="0"/>
              </a:defRPr>
            </a:lvl1pPr>
          </a:lstStyle>
          <a:p>
            <a:pPr lvl="0"/>
            <a:r>
              <a:rPr lang="en-US"/>
              <a:t>Insert Section Title or Subtitle here</a:t>
            </a:r>
          </a:p>
        </p:txBody>
      </p:sp>
      <p:sp>
        <p:nvSpPr>
          <p:cNvPr id="9" name="Content Placeholder 2"/>
          <p:cNvSpPr>
            <a:spLocks noGrp="1"/>
          </p:cNvSpPr>
          <p:nvPr>
            <p:ph sz="half" idx="1" hasCustomPrompt="1"/>
          </p:nvPr>
        </p:nvSpPr>
        <p:spPr>
          <a:xfrm>
            <a:off x="769619" y="1209041"/>
            <a:ext cx="13155078" cy="5598161"/>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cxnSp>
        <p:nvCxnSpPr>
          <p:cNvPr id="12" name="Straight Connector 11"/>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774552" y="365761"/>
            <a:ext cx="13150147" cy="519337"/>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Tree>
    <p:extLst>
      <p:ext uri="{BB962C8B-B14F-4D97-AF65-F5344CB8AC3E}">
        <p14:creationId xmlns:p14="http://schemas.microsoft.com/office/powerpoint/2010/main" val="152879979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4552" y="424214"/>
            <a:ext cx="13150147" cy="494281"/>
          </a:xfrm>
          <a:prstGeom prst="rect">
            <a:avLst/>
          </a:prstGeom>
        </p:spPr>
        <p:txBody>
          <a:bodyPr>
            <a:noAutofit/>
          </a:bodyPr>
          <a:lstStyle>
            <a:lvl1pPr>
              <a:defRPr sz="3360" b="1"/>
            </a:lvl1pPr>
          </a:lstStyle>
          <a:p>
            <a:r>
              <a:rPr lang="en-US"/>
              <a:t>Click to edit Master title style</a:t>
            </a:r>
          </a:p>
        </p:txBody>
      </p:sp>
      <p:sp>
        <p:nvSpPr>
          <p:cNvPr id="3" name="Content Placeholder 2"/>
          <p:cNvSpPr>
            <a:spLocks noGrp="1"/>
          </p:cNvSpPr>
          <p:nvPr>
            <p:ph idx="1"/>
          </p:nvPr>
        </p:nvSpPr>
        <p:spPr>
          <a:xfrm>
            <a:off x="774552" y="1205230"/>
            <a:ext cx="13150147" cy="5835650"/>
          </a:xfrm>
          <a:prstGeom prst="rect">
            <a:avLst/>
          </a:prstGeo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481017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0" y="3295650"/>
            <a:ext cx="14630400" cy="989647"/>
          </a:xfrm>
          <a:prstGeom prst="rect">
            <a:avLst/>
          </a:prstGeom>
        </p:spPr>
        <p:txBody>
          <a:bodyPr anchor="t">
            <a:noAutofit/>
          </a:bodyPr>
          <a:lstStyle>
            <a:lvl1pPr marL="0" indent="0" algn="ctr">
              <a:defRPr sz="4800" b="1" cap="none" baseline="0">
                <a:solidFill>
                  <a:schemeClr val="tx1"/>
                </a:solidFill>
              </a:defRPr>
            </a:lvl1pPr>
          </a:lstStyle>
          <a:p>
            <a:r>
              <a:rPr lang="en-US"/>
              <a:t>Insert Q&amp;A or Thank You Here</a:t>
            </a:r>
          </a:p>
        </p:txBody>
      </p:sp>
    </p:spTree>
    <p:extLst>
      <p:ext uri="{BB962C8B-B14F-4D97-AF65-F5344CB8AC3E}">
        <p14:creationId xmlns:p14="http://schemas.microsoft.com/office/powerpoint/2010/main" val="429145747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Q&amp;A or Thank You">
    <p:bg>
      <p:bgRef idx="1001">
        <a:schemeClr val="bg2"/>
      </p:bgRef>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3295650"/>
            <a:ext cx="14630400" cy="989647"/>
          </a:xfrm>
        </p:spPr>
        <p:txBody>
          <a:bodyPr anchor="t">
            <a:noAutofit/>
          </a:bodyPr>
          <a:lstStyle>
            <a:lvl1pPr marL="0" indent="0" algn="ctr">
              <a:defRPr sz="4800" b="1" cap="none" baseline="0">
                <a:solidFill>
                  <a:schemeClr val="tx1"/>
                </a:solidFill>
              </a:defRPr>
            </a:lvl1pPr>
          </a:lstStyle>
          <a:p>
            <a:r>
              <a:rPr lang="en-US"/>
              <a:t>Insert Q&amp;A or Thank You Here</a:t>
            </a:r>
          </a:p>
        </p:txBody>
      </p:sp>
    </p:spTree>
    <p:extLst>
      <p:ext uri="{BB962C8B-B14F-4D97-AF65-F5344CB8AC3E}">
        <p14:creationId xmlns:p14="http://schemas.microsoft.com/office/powerpoint/2010/main" val="61899918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4444513" y="4360511"/>
            <a:ext cx="7341325" cy="661034"/>
          </a:xfrm>
          <a:prstGeom prst="rect">
            <a:avLst/>
          </a:prstGeom>
        </p:spPr>
        <p:txBody>
          <a:bodyPr>
            <a:noAutofit/>
          </a:bodyPr>
          <a:lstStyle>
            <a:lvl1pPr>
              <a:defRPr sz="2880" b="1">
                <a:solidFill>
                  <a:srgbClr val="002060"/>
                </a:solidFill>
              </a:defRPr>
            </a:lvl1pPr>
          </a:lstStyle>
          <a:p>
            <a:endParaRPr lang="en-US"/>
          </a:p>
        </p:txBody>
      </p:sp>
      <p:sp>
        <p:nvSpPr>
          <p:cNvPr id="9" name="Subtitle 2"/>
          <p:cNvSpPr>
            <a:spLocks noGrp="1"/>
          </p:cNvSpPr>
          <p:nvPr>
            <p:ph type="subTitle" idx="1"/>
          </p:nvPr>
        </p:nvSpPr>
        <p:spPr>
          <a:xfrm>
            <a:off x="4444513" y="5022793"/>
            <a:ext cx="7341325" cy="498494"/>
          </a:xfrm>
          <a:prstGeom prst="rect">
            <a:avLst/>
          </a:prstGeom>
        </p:spPr>
        <p:txBody>
          <a:bodyPr>
            <a:normAutofit/>
          </a:bodyPr>
          <a:lstStyle>
            <a:lvl1pPr marL="0" indent="0" algn="l">
              <a:buNone/>
              <a:defRPr sz="2160">
                <a:solidFill>
                  <a:srgbClr val="002060"/>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endParaRPr lang="en-US"/>
          </a:p>
        </p:txBody>
      </p:sp>
      <p:sp>
        <p:nvSpPr>
          <p:cNvPr id="11" name="Text Placeholder 8"/>
          <p:cNvSpPr>
            <a:spLocks noGrp="1"/>
          </p:cNvSpPr>
          <p:nvPr>
            <p:ph type="body" sz="quarter" idx="10" hasCustomPrompt="1"/>
          </p:nvPr>
        </p:nvSpPr>
        <p:spPr>
          <a:xfrm>
            <a:off x="4444513" y="5929541"/>
            <a:ext cx="7341325" cy="350898"/>
          </a:xfrm>
          <a:prstGeom prst="rect">
            <a:avLst/>
          </a:prstGeom>
        </p:spPr>
        <p:txBody>
          <a:bodyPr>
            <a:normAutofit/>
          </a:bodyPr>
          <a:lstStyle>
            <a:lvl1pPr algn="l">
              <a:buNone/>
              <a:defRPr sz="1440">
                <a:solidFill>
                  <a:srgbClr val="002060"/>
                </a:solidFill>
              </a:defRPr>
            </a:lvl1pPr>
          </a:lstStyle>
          <a:p>
            <a:pPr lvl="0"/>
            <a:r>
              <a:rPr lang="en-US"/>
              <a:t>Date (optional)</a:t>
            </a:r>
          </a:p>
        </p:txBody>
      </p:sp>
      <p:cxnSp>
        <p:nvCxnSpPr>
          <p:cNvPr id="7" name="Straight Connector 6"/>
          <p:cNvCxnSpPr/>
          <p:nvPr/>
        </p:nvCxnSpPr>
        <p:spPr>
          <a:xfrm flipH="1">
            <a:off x="4444513" y="5021545"/>
            <a:ext cx="7341325" cy="0"/>
          </a:xfrm>
          <a:prstGeom prst="line">
            <a:avLst/>
          </a:prstGeom>
          <a:ln w="28575">
            <a:solidFill>
              <a:srgbClr val="1A1A55"/>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 y="7424113"/>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5347" y="1540160"/>
            <a:ext cx="8383998" cy="2794666"/>
          </a:xfrm>
          <a:prstGeom prst="rect">
            <a:avLst/>
          </a:prstGeom>
        </p:spPr>
      </p:pic>
      <p:pic>
        <p:nvPicPr>
          <p:cNvPr id="35" name="Picture 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27"/>
          <p:cNvSpPr>
            <a:spLocks noChangeArrowheads="1"/>
          </p:cNvSpPr>
          <p:nvPr/>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9722393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6" name="TextBox 25"/>
          <p:cNvSpPr txBox="1"/>
          <p:nvPr/>
        </p:nvSpPr>
        <p:spPr>
          <a:xfrm>
            <a:off x="-1" y="7424111"/>
            <a:ext cx="14630402" cy="313932"/>
          </a:xfrm>
          <a:prstGeom prst="rect">
            <a:avLst/>
          </a:prstGeom>
          <a:solidFill>
            <a:srgbClr val="1B1B59"/>
          </a:solidFill>
        </p:spPr>
        <p:txBody>
          <a:bodyPr wrap="square" rtlCol="0">
            <a:spAutoFit/>
          </a:bodyPr>
          <a:lstStyle/>
          <a:p>
            <a:pPr algn="ctr"/>
            <a:r>
              <a:rPr lang="en-US" sz="1440" i="1">
                <a:solidFill>
                  <a:schemeClr val="bg1"/>
                </a:solidFill>
              </a:rPr>
              <a:t>draft</a:t>
            </a:r>
            <a:r>
              <a:rPr lang="en-US" sz="1440" i="1" baseline="0">
                <a:solidFill>
                  <a:schemeClr val="bg1"/>
                </a:solidFill>
              </a:rPr>
              <a:t> for discussion</a:t>
            </a:r>
            <a:endParaRPr lang="en-US" sz="1440" i="1">
              <a:solidFill>
                <a:schemeClr val="bg1"/>
              </a:solidFill>
            </a:endParaRPr>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7089" y="2238027"/>
            <a:ext cx="10016194" cy="2504048"/>
          </a:xfrm>
          <a:prstGeom prst="rect">
            <a:avLst/>
          </a:prstGeom>
        </p:spPr>
      </p:pic>
      <p:sp>
        <p:nvSpPr>
          <p:cNvPr id="28" name="Title 1"/>
          <p:cNvSpPr txBox="1">
            <a:spLocks/>
          </p:cNvSpPr>
          <p:nvPr/>
        </p:nvSpPr>
        <p:spPr>
          <a:xfrm>
            <a:off x="0" y="4986171"/>
            <a:ext cx="14630400" cy="989647"/>
          </a:xfrm>
          <a:prstGeom prst="rect">
            <a:avLst/>
          </a:prstGeom>
        </p:spPr>
        <p:txBody>
          <a:bodyPr anchor="t">
            <a:noAutofit/>
          </a:bodyPr>
          <a:lstStyle>
            <a:lvl1pPr marL="0" indent="0" algn="ctr" defTabSz="914400" rtl="0" eaLnBrk="1" latinLnBrk="0" hangingPunct="1">
              <a:lnSpc>
                <a:spcPct val="90000"/>
              </a:lnSpc>
              <a:spcBef>
                <a:spcPct val="0"/>
              </a:spcBef>
              <a:buNone/>
              <a:defRPr sz="4000" b="1" kern="1200" cap="none" baseline="0">
                <a:solidFill>
                  <a:schemeClr val="tx1"/>
                </a:solidFill>
                <a:latin typeface="+mj-lt"/>
                <a:ea typeface="+mj-ea"/>
                <a:cs typeface="+mj-cs"/>
              </a:defRPr>
            </a:lvl1pPr>
          </a:lstStyle>
          <a:p>
            <a:r>
              <a:rPr lang="en-US" sz="3840" i="1" u="none"/>
              <a:t>Thank you!</a:t>
            </a:r>
          </a:p>
          <a:p>
            <a:r>
              <a:rPr lang="en-US" sz="2400" i="0" u="none">
                <a:hlinkClick r:id="rId3"/>
              </a:rPr>
              <a:t>www.jointutilitiesofny.org</a:t>
            </a:r>
            <a:r>
              <a:rPr lang="en-US" sz="3840" i="1" u="none" baseline="0"/>
              <a:t> </a:t>
            </a:r>
            <a:endParaRPr lang="en-US" sz="3840" i="1" u="none"/>
          </a:p>
        </p:txBody>
      </p:sp>
      <p:sp>
        <p:nvSpPr>
          <p:cNvPr id="30" name="TextBox 29"/>
          <p:cNvSpPr txBox="1"/>
          <p:nvPr/>
        </p:nvSpPr>
        <p:spPr>
          <a:xfrm>
            <a:off x="13924697" y="7434600"/>
            <a:ext cx="601051" cy="286232"/>
          </a:xfrm>
          <a:prstGeom prst="rect">
            <a:avLst/>
          </a:prstGeom>
          <a:noFill/>
        </p:spPr>
        <p:txBody>
          <a:bodyPr wrap="square" rtlCol="0">
            <a:spAutoFit/>
          </a:bodyPr>
          <a:lstStyle/>
          <a:p>
            <a:pPr marL="0" algn="r" defTabSz="1097280" rtl="0" eaLnBrk="1" latinLnBrk="0" hangingPunct="1"/>
            <a:fld id="{78E8E05D-6330-400F-ADBB-AC9D283E6126}" type="slidenum">
              <a:rPr lang="en-US" sz="1260" b="1" kern="1200" smtClean="0">
                <a:solidFill>
                  <a:schemeClr val="bg1"/>
                </a:solidFill>
                <a:latin typeface="+mn-lt"/>
                <a:ea typeface="+mn-ea"/>
                <a:cs typeface="+mn-cs"/>
              </a:rPr>
              <a:pPr marL="0" algn="r" defTabSz="1097280" rtl="0" eaLnBrk="1" latinLnBrk="0" hangingPunct="1"/>
              <a:t>‹#›</a:t>
            </a:fld>
            <a:endParaRPr lang="en-US" sz="1440" b="1" kern="1200">
              <a:solidFill>
                <a:schemeClr val="bg1"/>
              </a:solidFill>
              <a:latin typeface="+mn-lt"/>
              <a:ea typeface="+mn-ea"/>
              <a:cs typeface="+mn-cs"/>
            </a:endParaRPr>
          </a:p>
        </p:txBody>
      </p:sp>
    </p:spTree>
    <p:extLst>
      <p:ext uri="{BB962C8B-B14F-4D97-AF65-F5344CB8AC3E}">
        <p14:creationId xmlns:p14="http://schemas.microsoft.com/office/powerpoint/2010/main" val="171171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4444513" y="4360511"/>
            <a:ext cx="7341325" cy="661034"/>
          </a:xfrm>
          <a:prstGeom prst="rect">
            <a:avLst/>
          </a:prstGeom>
        </p:spPr>
        <p:txBody>
          <a:bodyPr>
            <a:noAutofit/>
          </a:bodyPr>
          <a:lstStyle>
            <a:lvl1pPr>
              <a:defRPr sz="2880" b="1">
                <a:solidFill>
                  <a:srgbClr val="002060"/>
                </a:solidFill>
              </a:defRPr>
            </a:lvl1pPr>
          </a:lstStyle>
          <a:p>
            <a:endParaRPr lang="en-US"/>
          </a:p>
        </p:txBody>
      </p:sp>
      <p:sp>
        <p:nvSpPr>
          <p:cNvPr id="9" name="Subtitle 2"/>
          <p:cNvSpPr>
            <a:spLocks noGrp="1"/>
          </p:cNvSpPr>
          <p:nvPr>
            <p:ph type="subTitle" idx="1"/>
          </p:nvPr>
        </p:nvSpPr>
        <p:spPr>
          <a:xfrm>
            <a:off x="4444513" y="5022793"/>
            <a:ext cx="7341325" cy="498494"/>
          </a:xfrm>
          <a:prstGeom prst="rect">
            <a:avLst/>
          </a:prstGeom>
        </p:spPr>
        <p:txBody>
          <a:bodyPr>
            <a:normAutofit/>
          </a:bodyPr>
          <a:lstStyle>
            <a:lvl1pPr marL="0" indent="0" algn="l">
              <a:buNone/>
              <a:defRPr sz="2160">
                <a:solidFill>
                  <a:srgbClr val="002060"/>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endParaRPr lang="en-US"/>
          </a:p>
        </p:txBody>
      </p:sp>
      <p:sp>
        <p:nvSpPr>
          <p:cNvPr id="11" name="Text Placeholder 8"/>
          <p:cNvSpPr>
            <a:spLocks noGrp="1"/>
          </p:cNvSpPr>
          <p:nvPr>
            <p:ph type="body" sz="quarter" idx="10" hasCustomPrompt="1"/>
          </p:nvPr>
        </p:nvSpPr>
        <p:spPr>
          <a:xfrm>
            <a:off x="4444513" y="5929541"/>
            <a:ext cx="7341325" cy="350898"/>
          </a:xfrm>
          <a:prstGeom prst="rect">
            <a:avLst/>
          </a:prstGeom>
        </p:spPr>
        <p:txBody>
          <a:bodyPr>
            <a:normAutofit/>
          </a:bodyPr>
          <a:lstStyle>
            <a:lvl1pPr algn="l">
              <a:buNone/>
              <a:defRPr sz="1440">
                <a:solidFill>
                  <a:srgbClr val="002060"/>
                </a:solidFill>
              </a:defRPr>
            </a:lvl1pPr>
          </a:lstStyle>
          <a:p>
            <a:pPr lvl="0"/>
            <a:r>
              <a:rPr lang="en-US"/>
              <a:t>Date (optional)</a:t>
            </a:r>
          </a:p>
        </p:txBody>
      </p:sp>
      <p:cxnSp>
        <p:nvCxnSpPr>
          <p:cNvPr id="7" name="Straight Connector 6"/>
          <p:cNvCxnSpPr/>
          <p:nvPr/>
        </p:nvCxnSpPr>
        <p:spPr>
          <a:xfrm flipH="1">
            <a:off x="4444513" y="5021545"/>
            <a:ext cx="7341325" cy="0"/>
          </a:xfrm>
          <a:prstGeom prst="line">
            <a:avLst/>
          </a:prstGeom>
          <a:ln w="28575">
            <a:solidFill>
              <a:srgbClr val="1A1A55"/>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 y="7424113"/>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5347" y="1540160"/>
            <a:ext cx="8383998" cy="2794666"/>
          </a:xfrm>
          <a:prstGeom prst="rect">
            <a:avLst/>
          </a:prstGeom>
        </p:spPr>
      </p:pic>
      <p:pic>
        <p:nvPicPr>
          <p:cNvPr id="35" name="Picture 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27"/>
          <p:cNvSpPr>
            <a:spLocks noChangeArrowheads="1"/>
          </p:cNvSpPr>
          <p:nvPr/>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 name="Picture 2" descr="Logo, company name&#10;&#10;Description automatically generated">
            <a:extLst>
              <a:ext uri="{FF2B5EF4-FFF2-40B4-BE49-F238E27FC236}">
                <a16:creationId xmlns:a16="http://schemas.microsoft.com/office/drawing/2014/main" id="{FA2BA93B-60D0-4878-A175-05EEA99212FB}"/>
              </a:ext>
            </a:extLst>
          </p:cNvPr>
          <p:cNvPicPr>
            <a:picLocks noChangeAspect="1"/>
          </p:cNvPicPr>
          <p:nvPr userDrawn="1"/>
        </p:nvPicPr>
        <p:blipFill>
          <a:blip r:embed="rId7"/>
          <a:stretch>
            <a:fillRect/>
          </a:stretch>
        </p:blipFill>
        <p:spPr>
          <a:xfrm>
            <a:off x="6930646" y="7770158"/>
            <a:ext cx="769108" cy="414515"/>
          </a:xfrm>
          <a:prstGeom prst="rect">
            <a:avLst/>
          </a:prstGeom>
        </p:spPr>
      </p:pic>
    </p:spTree>
    <p:extLst>
      <p:ext uri="{BB962C8B-B14F-4D97-AF65-F5344CB8AC3E}">
        <p14:creationId xmlns:p14="http://schemas.microsoft.com/office/powerpoint/2010/main" val="3973082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image" Target="../media/image5.gif"/><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gif"/></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image" Target="../media/image3.pn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image" Target="../media/image2.png"/><Relationship Id="rId2" Type="http://schemas.openxmlformats.org/officeDocument/2006/relationships/slideLayout" Target="../slideLayouts/slideLayout67.xml"/><Relationship Id="rId16" Type="http://schemas.openxmlformats.org/officeDocument/2006/relationships/image" Target="../media/image6.jpeg"/><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image" Target="../media/image1.png"/><Relationship Id="rId5" Type="http://schemas.openxmlformats.org/officeDocument/2006/relationships/slideLayout" Target="../slideLayouts/slideLayout70.xml"/><Relationship Id="rId15" Type="http://schemas.openxmlformats.org/officeDocument/2006/relationships/image" Target="../media/image5.gif"/><Relationship Id="rId10" Type="http://schemas.openxmlformats.org/officeDocument/2006/relationships/theme" Target="../theme/theme10.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image" Target="../media/image4.gif"/></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image" Target="../media/image4.gif"/><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image" Target="../media/image3.png"/><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image" Target="../media/image2.png"/><Relationship Id="rId5" Type="http://schemas.openxmlformats.org/officeDocument/2006/relationships/slideLayout" Target="../slideLayouts/slideLayout79.xml"/><Relationship Id="rId15" Type="http://schemas.openxmlformats.org/officeDocument/2006/relationships/image" Target="../media/image6.jpeg"/><Relationship Id="rId10" Type="http://schemas.openxmlformats.org/officeDocument/2006/relationships/image" Target="../media/image1.png"/><Relationship Id="rId4" Type="http://schemas.openxmlformats.org/officeDocument/2006/relationships/slideLayout" Target="../slideLayouts/slideLayout78.xml"/><Relationship Id="rId9" Type="http://schemas.openxmlformats.org/officeDocument/2006/relationships/theme" Target="../theme/theme11.xml"/><Relationship Id="rId14" Type="http://schemas.openxmlformats.org/officeDocument/2006/relationships/image" Target="../media/image5.gif"/></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image" Target="../media/image9.jpeg"/><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image" Target="../media/image8.jpeg"/><Relationship Id="rId17" Type="http://schemas.openxmlformats.org/officeDocument/2006/relationships/image" Target="../media/image5.gif"/><Relationship Id="rId2" Type="http://schemas.openxmlformats.org/officeDocument/2006/relationships/slideLayout" Target="../slideLayouts/slideLayout84.xml"/><Relationship Id="rId16" Type="http://schemas.openxmlformats.org/officeDocument/2006/relationships/image" Target="../media/image4.gif"/><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image" Target="../media/image1.png"/><Relationship Id="rId5" Type="http://schemas.openxmlformats.org/officeDocument/2006/relationships/slideLayout" Target="../slideLayouts/slideLayout87.xml"/><Relationship Id="rId15" Type="http://schemas.openxmlformats.org/officeDocument/2006/relationships/image" Target="../media/image3.png"/><Relationship Id="rId10" Type="http://schemas.openxmlformats.org/officeDocument/2006/relationships/theme" Target="../theme/theme1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4.gif"/><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3.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2.png"/><Relationship Id="rId5" Type="http://schemas.openxmlformats.org/officeDocument/2006/relationships/slideLayout" Target="../slideLayouts/slideLayout19.xml"/><Relationship Id="rId15" Type="http://schemas.openxmlformats.org/officeDocument/2006/relationships/image" Target="../media/image6.jpeg"/><Relationship Id="rId10" Type="http://schemas.openxmlformats.org/officeDocument/2006/relationships/image" Target="../media/image1.png"/><Relationship Id="rId4" Type="http://schemas.openxmlformats.org/officeDocument/2006/relationships/slideLayout" Target="../slideLayouts/slideLayout18.xml"/><Relationship Id="rId9" Type="http://schemas.openxmlformats.org/officeDocument/2006/relationships/theme" Target="../theme/theme3.xml"/><Relationship Id="rId14" Type="http://schemas.openxmlformats.org/officeDocument/2006/relationships/image" Target="../media/image5.gif"/></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4.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4.gif"/><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3.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2.png"/><Relationship Id="rId5" Type="http://schemas.openxmlformats.org/officeDocument/2006/relationships/slideLayout" Target="../slideLayouts/slideLayout32.xml"/><Relationship Id="rId15" Type="http://schemas.openxmlformats.org/officeDocument/2006/relationships/image" Target="../media/image6.jpeg"/><Relationship Id="rId10" Type="http://schemas.openxmlformats.org/officeDocument/2006/relationships/image" Target="../media/image1.png"/><Relationship Id="rId4" Type="http://schemas.openxmlformats.org/officeDocument/2006/relationships/slideLayout" Target="../slideLayouts/slideLayout31.xml"/><Relationship Id="rId9" Type="http://schemas.openxmlformats.org/officeDocument/2006/relationships/theme" Target="../theme/theme5.xml"/><Relationship Id="rId14" Type="http://schemas.openxmlformats.org/officeDocument/2006/relationships/image" Target="../media/image5.gi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3.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image" Target="../media/image2.png"/><Relationship Id="rId2" Type="http://schemas.openxmlformats.org/officeDocument/2006/relationships/slideLayout" Target="../slideLayouts/slideLayout37.xml"/><Relationship Id="rId16" Type="http://schemas.openxmlformats.org/officeDocument/2006/relationships/image" Target="../media/image6.jpe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image" Target="../media/image1.png"/><Relationship Id="rId5" Type="http://schemas.openxmlformats.org/officeDocument/2006/relationships/slideLayout" Target="../slideLayouts/slideLayout40.xml"/><Relationship Id="rId15" Type="http://schemas.openxmlformats.org/officeDocument/2006/relationships/image" Target="../media/image5.gif"/><Relationship Id="rId10" Type="http://schemas.openxmlformats.org/officeDocument/2006/relationships/theme" Target="../theme/theme6.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4.gif"/></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theme" Target="../theme/theme7.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4.gif"/><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image" Target="../media/image3.png"/><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image" Target="../media/image2.png"/><Relationship Id="rId5" Type="http://schemas.openxmlformats.org/officeDocument/2006/relationships/slideLayout" Target="../slideLayouts/slideLayout54.xml"/><Relationship Id="rId15" Type="http://schemas.openxmlformats.org/officeDocument/2006/relationships/image" Target="../media/image6.jpeg"/><Relationship Id="rId10" Type="http://schemas.openxmlformats.org/officeDocument/2006/relationships/image" Target="../media/image1.png"/><Relationship Id="rId4" Type="http://schemas.openxmlformats.org/officeDocument/2006/relationships/slideLayout" Target="../slideLayouts/slideLayout53.xml"/><Relationship Id="rId9" Type="http://schemas.openxmlformats.org/officeDocument/2006/relationships/theme" Target="../theme/theme8.xml"/><Relationship Id="rId14" Type="http://schemas.openxmlformats.org/officeDocument/2006/relationships/image" Target="../media/image5.gif"/></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4.gif"/><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image" Target="../media/image3.png"/><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image" Target="../media/image2.png"/><Relationship Id="rId5" Type="http://schemas.openxmlformats.org/officeDocument/2006/relationships/slideLayout" Target="../slideLayouts/slideLayout62.xml"/><Relationship Id="rId15" Type="http://schemas.openxmlformats.org/officeDocument/2006/relationships/image" Target="../media/image6.jpeg"/><Relationship Id="rId10" Type="http://schemas.openxmlformats.org/officeDocument/2006/relationships/image" Target="../media/image1.png"/><Relationship Id="rId4" Type="http://schemas.openxmlformats.org/officeDocument/2006/relationships/slideLayout" Target="../slideLayouts/slideLayout61.xml"/><Relationship Id="rId9" Type="http://schemas.openxmlformats.org/officeDocument/2006/relationships/theme" Target="../theme/theme9.xml"/><Relationship Id="rId14" Type="http://schemas.openxmlformats.org/officeDocument/2006/relationships/image" Target="../media/image5.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774553" y="1422400"/>
            <a:ext cx="13150146" cy="5791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a:xfrm>
            <a:off x="774553" y="550546"/>
            <a:ext cx="13150146" cy="605790"/>
          </a:xfrm>
          <a:prstGeom prst="rect">
            <a:avLst/>
          </a:prstGeom>
        </p:spPr>
        <p:txBody>
          <a:bodyPr vert="horz" lIns="91440" tIns="45720" rIns="91440" bIns="45720" rtlCol="0" anchor="ctr">
            <a:normAutofit/>
          </a:bodyPr>
          <a:lstStyle/>
          <a:p>
            <a:r>
              <a:rPr lang="en-US"/>
              <a:t>Insert Slide Title Here</a:t>
            </a:r>
          </a:p>
        </p:txBody>
      </p:sp>
      <p:sp>
        <p:nvSpPr>
          <p:cNvPr id="35" name="TextBox 34"/>
          <p:cNvSpPr txBox="1"/>
          <p:nvPr/>
        </p:nvSpPr>
        <p:spPr>
          <a:xfrm>
            <a:off x="-1" y="7424111"/>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sp>
        <p:nvSpPr>
          <p:cNvPr id="36" name="TextBox 35"/>
          <p:cNvSpPr txBox="1"/>
          <p:nvPr/>
        </p:nvSpPr>
        <p:spPr>
          <a:xfrm>
            <a:off x="13924697" y="7434600"/>
            <a:ext cx="601051" cy="286232"/>
          </a:xfrm>
          <a:prstGeom prst="rect">
            <a:avLst/>
          </a:prstGeom>
          <a:noFill/>
        </p:spPr>
        <p:txBody>
          <a:bodyPr wrap="square" rtlCol="0">
            <a:spAutoFit/>
          </a:bodyPr>
          <a:lstStyle/>
          <a:p>
            <a:pPr algn="r" defTabSz="1097280"/>
            <a:fld id="{78E8E05D-6330-400F-ADBB-AC9D283E6126}" type="slidenum">
              <a:rPr lang="en-US" sz="1260" b="1" smtClean="0">
                <a:solidFill>
                  <a:prstClr val="white"/>
                </a:solidFill>
              </a:rPr>
              <a:pPr algn="r" defTabSz="1097280"/>
              <a:t>‹#›</a:t>
            </a:fld>
            <a:endParaRPr lang="en-US" sz="1440" b="1">
              <a:solidFill>
                <a:prstClr val="white"/>
              </a:solidFill>
            </a:endParaRPr>
          </a:p>
        </p:txBody>
      </p:sp>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548" y="6955142"/>
            <a:ext cx="1675424" cy="412667"/>
          </a:xfrm>
          <a:prstGeom prst="rect">
            <a:avLst/>
          </a:prstGeom>
        </p:spPr>
      </p:pic>
      <p:pic>
        <p:nvPicPr>
          <p:cNvPr id="16" name="Picture 1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7"/>
          <p:cNvSpPr>
            <a:spLocks noChangeArrowheads="1"/>
          </p:cNvSpPr>
          <p:nvPr/>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7" name="Picture 16" descr="Logo, company name&#10;&#10;Description automatically generated">
            <a:extLst>
              <a:ext uri="{FF2B5EF4-FFF2-40B4-BE49-F238E27FC236}">
                <a16:creationId xmlns:a16="http://schemas.microsoft.com/office/drawing/2014/main" id="{AB800650-EF21-49B9-ACC7-85B3E8F67FBD}"/>
              </a:ext>
            </a:extLst>
          </p:cNvPr>
          <p:cNvPicPr>
            <a:picLocks noChangeAspect="1"/>
          </p:cNvPicPr>
          <p:nvPr userDrawn="1"/>
        </p:nvPicPr>
        <p:blipFill>
          <a:blip r:embed="rId16"/>
          <a:stretch>
            <a:fillRect/>
          </a:stretch>
        </p:blipFill>
        <p:spPr>
          <a:xfrm>
            <a:off x="6930646" y="7770158"/>
            <a:ext cx="769108" cy="414515"/>
          </a:xfrm>
          <a:prstGeom prst="rect">
            <a:avLst/>
          </a:prstGeom>
        </p:spPr>
      </p:pic>
    </p:spTree>
    <p:extLst>
      <p:ext uri="{BB962C8B-B14F-4D97-AF65-F5344CB8AC3E}">
        <p14:creationId xmlns:p14="http://schemas.microsoft.com/office/powerpoint/2010/main" val="1358570003"/>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4064" r:id="rId9"/>
  </p:sldLayoutIdLst>
  <p:hf sldNum="0" hd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774553" y="1422400"/>
            <a:ext cx="13150146" cy="5791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a:xfrm>
            <a:off x="774553" y="550546"/>
            <a:ext cx="13150146" cy="605790"/>
          </a:xfrm>
          <a:prstGeom prst="rect">
            <a:avLst/>
          </a:prstGeom>
        </p:spPr>
        <p:txBody>
          <a:bodyPr vert="horz" lIns="91440" tIns="45720" rIns="91440" bIns="45720" rtlCol="0" anchor="ctr">
            <a:normAutofit/>
          </a:bodyPr>
          <a:lstStyle/>
          <a:p>
            <a:r>
              <a:rPr lang="en-US"/>
              <a:t>Insert Slide Title Here</a:t>
            </a:r>
          </a:p>
        </p:txBody>
      </p:sp>
      <p:sp>
        <p:nvSpPr>
          <p:cNvPr id="35" name="TextBox 34"/>
          <p:cNvSpPr txBox="1"/>
          <p:nvPr/>
        </p:nvSpPr>
        <p:spPr>
          <a:xfrm>
            <a:off x="-1" y="7424111"/>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sp>
        <p:nvSpPr>
          <p:cNvPr id="36" name="TextBox 35"/>
          <p:cNvSpPr txBox="1"/>
          <p:nvPr/>
        </p:nvSpPr>
        <p:spPr>
          <a:xfrm>
            <a:off x="13924697" y="7434600"/>
            <a:ext cx="601051" cy="286232"/>
          </a:xfrm>
          <a:prstGeom prst="rect">
            <a:avLst/>
          </a:prstGeom>
          <a:noFill/>
        </p:spPr>
        <p:txBody>
          <a:bodyPr wrap="square" rtlCol="0">
            <a:spAutoFit/>
          </a:bodyPr>
          <a:lstStyle/>
          <a:p>
            <a:pPr algn="r" defTabSz="1097280"/>
            <a:fld id="{78E8E05D-6330-400F-ADBB-AC9D283E6126}" type="slidenum">
              <a:rPr lang="en-US" sz="1260" b="1" smtClean="0">
                <a:solidFill>
                  <a:prstClr val="white"/>
                </a:solidFill>
              </a:rPr>
              <a:pPr algn="r" defTabSz="1097280"/>
              <a:t>‹#›</a:t>
            </a:fld>
            <a:endParaRPr lang="en-US" sz="1440" b="1">
              <a:solidFill>
                <a:prstClr val="white"/>
              </a:solidFill>
            </a:endParaRPr>
          </a:p>
        </p:txBody>
      </p:sp>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548" y="6955142"/>
            <a:ext cx="1675424" cy="412667"/>
          </a:xfrm>
          <a:prstGeom prst="rect">
            <a:avLst/>
          </a:prstGeom>
        </p:spPr>
      </p:pic>
      <p:pic>
        <p:nvPicPr>
          <p:cNvPr id="16" name="Picture 1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7"/>
          <p:cNvSpPr>
            <a:spLocks noChangeArrowheads="1"/>
          </p:cNvSpPr>
          <p:nvPr/>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7" name="Picture 16" descr="Logo, company name&#10;&#10;Description automatically generated">
            <a:extLst>
              <a:ext uri="{FF2B5EF4-FFF2-40B4-BE49-F238E27FC236}">
                <a16:creationId xmlns:a16="http://schemas.microsoft.com/office/drawing/2014/main" id="{7A76083C-3DC2-4810-B5DA-23F669A3FC5C}"/>
              </a:ext>
            </a:extLst>
          </p:cNvPr>
          <p:cNvPicPr>
            <a:picLocks noChangeAspect="1"/>
          </p:cNvPicPr>
          <p:nvPr userDrawn="1"/>
        </p:nvPicPr>
        <p:blipFill>
          <a:blip r:embed="rId16"/>
          <a:stretch>
            <a:fillRect/>
          </a:stretch>
        </p:blipFill>
        <p:spPr>
          <a:xfrm>
            <a:off x="6930646" y="7770158"/>
            <a:ext cx="769108" cy="414515"/>
          </a:xfrm>
          <a:prstGeom prst="rect">
            <a:avLst/>
          </a:prstGeom>
        </p:spPr>
      </p:pic>
    </p:spTree>
    <p:extLst>
      <p:ext uri="{BB962C8B-B14F-4D97-AF65-F5344CB8AC3E}">
        <p14:creationId xmlns:p14="http://schemas.microsoft.com/office/powerpoint/2010/main" val="1358570003"/>
      </p:ext>
    </p:extLst>
  </p:cSld>
  <p:clrMap bg1="lt1" tx1="dk1" bg2="lt2" tx2="dk2" accent1="accent1" accent2="accent2" accent3="accent3" accent4="accent4" accent5="accent5" accent6="accent6" hlink="hlink" folHlink="folHlink"/>
  <p:sldLayoutIdLst>
    <p:sldLayoutId id="2147485336" r:id="rId1"/>
    <p:sldLayoutId id="2147485337" r:id="rId2"/>
    <p:sldLayoutId id="2147485338" r:id="rId3"/>
    <p:sldLayoutId id="2147485339" r:id="rId4"/>
    <p:sldLayoutId id="2147485340" r:id="rId5"/>
    <p:sldLayoutId id="2147485341" r:id="rId6"/>
    <p:sldLayoutId id="2147485342" r:id="rId7"/>
    <p:sldLayoutId id="2147485343" r:id="rId8"/>
    <p:sldLayoutId id="2147485344" r:id="rId9"/>
  </p:sldLayoutIdLst>
  <p:hf sldNum="0" hd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774553" y="1422400"/>
            <a:ext cx="13150146" cy="5791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a:xfrm>
            <a:off x="774553" y="550546"/>
            <a:ext cx="13150146" cy="605790"/>
          </a:xfrm>
          <a:prstGeom prst="rect">
            <a:avLst/>
          </a:prstGeom>
        </p:spPr>
        <p:txBody>
          <a:bodyPr vert="horz" lIns="91440" tIns="45720" rIns="91440" bIns="45720" rtlCol="0" anchor="ctr">
            <a:normAutofit/>
          </a:bodyPr>
          <a:lstStyle/>
          <a:p>
            <a:r>
              <a:rPr lang="en-US"/>
              <a:t>Insert Slide Title Here</a:t>
            </a:r>
          </a:p>
        </p:txBody>
      </p:sp>
      <p:sp>
        <p:nvSpPr>
          <p:cNvPr id="35" name="TextBox 34"/>
          <p:cNvSpPr txBox="1"/>
          <p:nvPr/>
        </p:nvSpPr>
        <p:spPr>
          <a:xfrm>
            <a:off x="-1" y="7424111"/>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sp>
        <p:nvSpPr>
          <p:cNvPr id="36" name="TextBox 35"/>
          <p:cNvSpPr txBox="1"/>
          <p:nvPr/>
        </p:nvSpPr>
        <p:spPr>
          <a:xfrm>
            <a:off x="13924697" y="7434600"/>
            <a:ext cx="601051" cy="286232"/>
          </a:xfrm>
          <a:prstGeom prst="rect">
            <a:avLst/>
          </a:prstGeom>
          <a:noFill/>
        </p:spPr>
        <p:txBody>
          <a:bodyPr wrap="square" rtlCol="0">
            <a:spAutoFit/>
          </a:bodyPr>
          <a:lstStyle/>
          <a:p>
            <a:pPr algn="r" defTabSz="1097280"/>
            <a:fld id="{78E8E05D-6330-400F-ADBB-AC9D283E6126}" type="slidenum">
              <a:rPr lang="en-US" sz="1260" b="1" smtClean="0">
                <a:solidFill>
                  <a:prstClr val="white"/>
                </a:solidFill>
              </a:rPr>
              <a:pPr algn="r" defTabSz="1097280"/>
              <a:t>‹#›</a:t>
            </a:fld>
            <a:endParaRPr lang="en-US" sz="1440" b="1">
              <a:solidFill>
                <a:prstClr val="white"/>
              </a:solidFill>
            </a:endParaRPr>
          </a:p>
        </p:txBody>
      </p:sp>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548" y="6955142"/>
            <a:ext cx="1675424" cy="412667"/>
          </a:xfrm>
          <a:prstGeom prst="rect">
            <a:avLst/>
          </a:prstGeom>
        </p:spPr>
      </p:pic>
      <p:pic>
        <p:nvPicPr>
          <p:cNvPr id="16" name="Picture 1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7"/>
          <p:cNvSpPr>
            <a:spLocks noChangeArrowheads="1"/>
          </p:cNvSpPr>
          <p:nvPr/>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7" name="Picture 16" descr="Logo, company name&#10;&#10;Description automatically generated">
            <a:extLst>
              <a:ext uri="{FF2B5EF4-FFF2-40B4-BE49-F238E27FC236}">
                <a16:creationId xmlns:a16="http://schemas.microsoft.com/office/drawing/2014/main" id="{76D71F12-4380-4F5E-9A68-A763A89C41C1}"/>
              </a:ext>
            </a:extLst>
          </p:cNvPr>
          <p:cNvPicPr>
            <a:picLocks noChangeAspect="1"/>
          </p:cNvPicPr>
          <p:nvPr userDrawn="1"/>
        </p:nvPicPr>
        <p:blipFill>
          <a:blip r:embed="rId15"/>
          <a:stretch>
            <a:fillRect/>
          </a:stretch>
        </p:blipFill>
        <p:spPr>
          <a:xfrm>
            <a:off x="6930646" y="7770158"/>
            <a:ext cx="769108" cy="414515"/>
          </a:xfrm>
          <a:prstGeom prst="rect">
            <a:avLst/>
          </a:prstGeom>
        </p:spPr>
      </p:pic>
    </p:spTree>
    <p:extLst>
      <p:ext uri="{BB962C8B-B14F-4D97-AF65-F5344CB8AC3E}">
        <p14:creationId xmlns:p14="http://schemas.microsoft.com/office/powerpoint/2010/main" val="3243121356"/>
      </p:ext>
    </p:extLst>
  </p:cSld>
  <p:clrMap bg1="lt1" tx1="dk1" bg2="lt2" tx2="dk2" accent1="accent1" accent2="accent2" accent3="accent3" accent4="accent4" accent5="accent5" accent6="accent6" hlink="hlink" folHlink="folHlink"/>
  <p:sldLayoutIdLst>
    <p:sldLayoutId id="2147485346" r:id="rId1"/>
    <p:sldLayoutId id="2147485347" r:id="rId2"/>
    <p:sldLayoutId id="2147485348" r:id="rId3"/>
    <p:sldLayoutId id="2147485349" r:id="rId4"/>
    <p:sldLayoutId id="2147485350" r:id="rId5"/>
    <p:sldLayoutId id="2147485351" r:id="rId6"/>
    <p:sldLayoutId id="2147485352" r:id="rId7"/>
    <p:sldLayoutId id="2147485353" r:id="rId8"/>
  </p:sldLayoutIdLst>
  <p:hf sldNum="0" hd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774553" y="1422400"/>
            <a:ext cx="13150146" cy="5791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a:xfrm>
            <a:off x="774553" y="550546"/>
            <a:ext cx="13150146" cy="605790"/>
          </a:xfrm>
          <a:prstGeom prst="rect">
            <a:avLst/>
          </a:prstGeom>
        </p:spPr>
        <p:txBody>
          <a:bodyPr vert="horz" lIns="91440" tIns="45720" rIns="91440" bIns="45720" rtlCol="0" anchor="ctr">
            <a:normAutofit/>
          </a:bodyPr>
          <a:lstStyle/>
          <a:p>
            <a:r>
              <a:rPr lang="en-US"/>
              <a:t>Insert Slide Title Here</a:t>
            </a:r>
          </a:p>
        </p:txBody>
      </p:sp>
      <p:sp>
        <p:nvSpPr>
          <p:cNvPr id="35" name="TextBox 34"/>
          <p:cNvSpPr txBox="1"/>
          <p:nvPr/>
        </p:nvSpPr>
        <p:spPr>
          <a:xfrm>
            <a:off x="-1" y="7424111"/>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sp>
        <p:nvSpPr>
          <p:cNvPr id="36" name="TextBox 35"/>
          <p:cNvSpPr txBox="1"/>
          <p:nvPr/>
        </p:nvSpPr>
        <p:spPr>
          <a:xfrm>
            <a:off x="13924697" y="7434600"/>
            <a:ext cx="601051" cy="286232"/>
          </a:xfrm>
          <a:prstGeom prst="rect">
            <a:avLst/>
          </a:prstGeom>
          <a:noFill/>
        </p:spPr>
        <p:txBody>
          <a:bodyPr wrap="square" rtlCol="0">
            <a:spAutoFit/>
          </a:bodyPr>
          <a:lstStyle/>
          <a:p>
            <a:pPr algn="r" defTabSz="1097280"/>
            <a:fld id="{78E8E05D-6330-400F-ADBB-AC9D283E6126}" type="slidenum">
              <a:rPr lang="en-US" sz="1260" b="1" smtClean="0">
                <a:solidFill>
                  <a:prstClr val="white"/>
                </a:solidFill>
              </a:rPr>
              <a:pPr algn="r" defTabSz="1097280"/>
              <a:t>‹#›</a:t>
            </a:fld>
            <a:endParaRPr lang="en-US" sz="1440" b="1">
              <a:solidFill>
                <a:prstClr val="white"/>
              </a:solidFill>
            </a:endParaRPr>
          </a:p>
        </p:txBody>
      </p:sp>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548" y="6955142"/>
            <a:ext cx="1675424" cy="412667"/>
          </a:xfrm>
          <a:prstGeom prst="rect">
            <a:avLst/>
          </a:prstGeom>
        </p:spPr>
      </p:pic>
      <p:pic>
        <p:nvPicPr>
          <p:cNvPr id="14"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27460" y="7837336"/>
            <a:ext cx="392113" cy="3238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07067" y="7837336"/>
            <a:ext cx="393192" cy="32004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7"/>
          <p:cNvSpPr>
            <a:spLocks noChangeArrowheads="1"/>
          </p:cNvSpPr>
          <p:nvPr/>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46212130"/>
      </p:ext>
    </p:extLst>
  </p:cSld>
  <p:clrMap bg1="lt1" tx1="dk1" bg2="lt2" tx2="dk2" accent1="accent1" accent2="accent2" accent3="accent3" accent4="accent4" accent5="accent5" accent6="accent6" hlink="hlink" folHlink="folHlink"/>
  <p:sldLayoutIdLst>
    <p:sldLayoutId id="2147485356" r:id="rId1"/>
    <p:sldLayoutId id="2147485357" r:id="rId2"/>
    <p:sldLayoutId id="2147485358" r:id="rId3"/>
    <p:sldLayoutId id="2147485359" r:id="rId4"/>
    <p:sldLayoutId id="2147485360" r:id="rId5"/>
    <p:sldLayoutId id="2147485361" r:id="rId6"/>
    <p:sldLayoutId id="2147485362" r:id="rId7"/>
    <p:sldLayoutId id="2147485363" r:id="rId8"/>
    <p:sldLayoutId id="2147485364" r:id="rId9"/>
  </p:sldLayoutIdLst>
  <p:hf sldNum="0" hd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2855115"/>
      </p:ext>
    </p:extLst>
  </p:cSld>
  <p:clrMap bg1="lt1" tx1="dk1" bg2="lt2" tx2="dk2" accent1="accent1" accent2="accent2" accent3="accent3" accent4="accent4" accent5="accent5" accent6="accent6" hlink="hlink" folHlink="folHlink"/>
  <p:sldLayoutIdLst>
    <p:sldLayoutId id="2147483837" r:id="rId1"/>
    <p:sldLayoutId id="2147484018" r:id="rId2"/>
    <p:sldLayoutId id="2147483839" r:id="rId3"/>
    <p:sldLayoutId id="2147483840" r:id="rId4"/>
    <p:sldLayoutId id="2147483841" r:id="rId5"/>
  </p:sldLayoutIdLst>
  <p:hf sldNum="0" hd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774553" y="1422400"/>
            <a:ext cx="13150146" cy="5791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a:xfrm>
            <a:off x="774553" y="550546"/>
            <a:ext cx="13150146" cy="605790"/>
          </a:xfrm>
          <a:prstGeom prst="rect">
            <a:avLst/>
          </a:prstGeom>
        </p:spPr>
        <p:txBody>
          <a:bodyPr vert="horz" lIns="91440" tIns="45720" rIns="91440" bIns="45720" rtlCol="0" anchor="ctr">
            <a:normAutofit/>
          </a:bodyPr>
          <a:lstStyle/>
          <a:p>
            <a:r>
              <a:rPr lang="en-US"/>
              <a:t>Insert Slide Title Here</a:t>
            </a:r>
          </a:p>
        </p:txBody>
      </p:sp>
      <p:sp>
        <p:nvSpPr>
          <p:cNvPr id="35" name="TextBox 34"/>
          <p:cNvSpPr txBox="1"/>
          <p:nvPr/>
        </p:nvSpPr>
        <p:spPr>
          <a:xfrm>
            <a:off x="-1" y="7424111"/>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sp>
        <p:nvSpPr>
          <p:cNvPr id="36" name="TextBox 35"/>
          <p:cNvSpPr txBox="1"/>
          <p:nvPr/>
        </p:nvSpPr>
        <p:spPr>
          <a:xfrm>
            <a:off x="13924697" y="7434600"/>
            <a:ext cx="601051" cy="286232"/>
          </a:xfrm>
          <a:prstGeom prst="rect">
            <a:avLst/>
          </a:prstGeom>
          <a:noFill/>
        </p:spPr>
        <p:txBody>
          <a:bodyPr wrap="square" rtlCol="0">
            <a:spAutoFit/>
          </a:bodyPr>
          <a:lstStyle/>
          <a:p>
            <a:pPr algn="r" defTabSz="1097280"/>
            <a:fld id="{78E8E05D-6330-400F-ADBB-AC9D283E6126}" type="slidenum">
              <a:rPr lang="en-US" sz="1260" b="1" smtClean="0">
                <a:solidFill>
                  <a:prstClr val="white"/>
                </a:solidFill>
              </a:rPr>
              <a:pPr algn="r" defTabSz="1097280"/>
              <a:t>‹#›</a:t>
            </a:fld>
            <a:endParaRPr lang="en-US" sz="1440" b="1">
              <a:solidFill>
                <a:prstClr val="white"/>
              </a:solidFill>
            </a:endParaRPr>
          </a:p>
        </p:txBody>
      </p:sp>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548" y="6955142"/>
            <a:ext cx="1675424" cy="412667"/>
          </a:xfrm>
          <a:prstGeom prst="rect">
            <a:avLst/>
          </a:prstGeom>
        </p:spPr>
      </p:pic>
      <p:pic>
        <p:nvPicPr>
          <p:cNvPr id="16" name="Picture 1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7"/>
          <p:cNvSpPr>
            <a:spLocks noChangeArrowheads="1"/>
          </p:cNvSpPr>
          <p:nvPr/>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7" name="Picture 16">
            <a:extLst>
              <a:ext uri="{FF2B5EF4-FFF2-40B4-BE49-F238E27FC236}">
                <a16:creationId xmlns:a16="http://schemas.microsoft.com/office/drawing/2014/main" id="{2D78FAFF-7A57-46A1-8595-95A406A75562}"/>
              </a:ext>
            </a:extLst>
          </p:cNvPr>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4">
            <a:extLst>
              <a:ext uri="{FF2B5EF4-FFF2-40B4-BE49-F238E27FC236}">
                <a16:creationId xmlns:a16="http://schemas.microsoft.com/office/drawing/2014/main" id="{0E1BE3EB-7067-477B-B041-AB47A0AFFC78}"/>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0">
            <a:extLst>
              <a:ext uri="{FF2B5EF4-FFF2-40B4-BE49-F238E27FC236}">
                <a16:creationId xmlns:a16="http://schemas.microsoft.com/office/drawing/2014/main" id="{9A2ADF66-0487-42E3-A5CB-560BFF51AD15}"/>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2">
            <a:extLst>
              <a:ext uri="{FF2B5EF4-FFF2-40B4-BE49-F238E27FC236}">
                <a16:creationId xmlns:a16="http://schemas.microsoft.com/office/drawing/2014/main" id="{E5DDEE56-7539-43B8-A922-56E101E0B28E}"/>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7">
            <a:extLst>
              <a:ext uri="{FF2B5EF4-FFF2-40B4-BE49-F238E27FC236}">
                <a16:creationId xmlns:a16="http://schemas.microsoft.com/office/drawing/2014/main" id="{4539057E-E395-469F-AC2D-CD25B1754344}"/>
              </a:ext>
            </a:extLst>
          </p:cNvPr>
          <p:cNvSpPr>
            <a:spLocks noChangeArrowheads="1"/>
          </p:cNvSpPr>
          <p:nvPr userDrawn="1"/>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6" name="Picture 25" descr="Logo, company name&#10;&#10;Description automatically generated">
            <a:extLst>
              <a:ext uri="{FF2B5EF4-FFF2-40B4-BE49-F238E27FC236}">
                <a16:creationId xmlns:a16="http://schemas.microsoft.com/office/drawing/2014/main" id="{D779115F-E9F4-4484-A3EA-06AD9D2341D4}"/>
              </a:ext>
            </a:extLst>
          </p:cNvPr>
          <p:cNvPicPr>
            <a:picLocks noChangeAspect="1"/>
          </p:cNvPicPr>
          <p:nvPr userDrawn="1"/>
        </p:nvPicPr>
        <p:blipFill>
          <a:blip r:embed="rId15"/>
          <a:stretch>
            <a:fillRect/>
          </a:stretch>
        </p:blipFill>
        <p:spPr>
          <a:xfrm>
            <a:off x="6930646" y="7770158"/>
            <a:ext cx="769108" cy="414515"/>
          </a:xfrm>
          <a:prstGeom prst="rect">
            <a:avLst/>
          </a:prstGeom>
        </p:spPr>
      </p:pic>
    </p:spTree>
    <p:extLst>
      <p:ext uri="{BB962C8B-B14F-4D97-AF65-F5344CB8AC3E}">
        <p14:creationId xmlns:p14="http://schemas.microsoft.com/office/powerpoint/2010/main" val="1358570003"/>
      </p:ext>
    </p:extLst>
  </p:cSld>
  <p:clrMap bg1="lt1" tx1="dk1" bg2="lt2" tx2="dk2" accent1="accent1" accent2="accent2" accent3="accent3" accent4="accent4" accent5="accent5" accent6="accent6" hlink="hlink" folHlink="folHlink"/>
  <p:sldLayoutIdLst>
    <p:sldLayoutId id="2147485241" r:id="rId1"/>
    <p:sldLayoutId id="2147485242" r:id="rId2"/>
    <p:sldLayoutId id="2147485243" r:id="rId3"/>
    <p:sldLayoutId id="2147485244" r:id="rId4"/>
    <p:sldLayoutId id="2147485245" r:id="rId5"/>
    <p:sldLayoutId id="2147485246" r:id="rId6"/>
    <p:sldLayoutId id="2147485247" r:id="rId7"/>
    <p:sldLayoutId id="2147485248" r:id="rId8"/>
  </p:sldLayoutIdLst>
  <p:hf sldNum="0" hd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2855115"/>
      </p:ext>
    </p:extLst>
  </p:cSld>
  <p:clrMap bg1="lt1" tx1="dk1" bg2="lt2" tx2="dk2" accent1="accent1" accent2="accent2" accent3="accent3" accent4="accent4" accent5="accent5" accent6="accent6" hlink="hlink" folHlink="folHlink"/>
  <p:sldLayoutIdLst>
    <p:sldLayoutId id="2147485269" r:id="rId1"/>
    <p:sldLayoutId id="2147485270" r:id="rId2"/>
    <p:sldLayoutId id="2147485271" r:id="rId3"/>
    <p:sldLayoutId id="2147485272" r:id="rId4"/>
    <p:sldLayoutId id="2147485273" r:id="rId5"/>
  </p:sldLayoutIdLst>
  <p:hf sldNum="0" hd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774553" y="1422400"/>
            <a:ext cx="13150146" cy="5791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a:xfrm>
            <a:off x="774553" y="550546"/>
            <a:ext cx="13150146" cy="605790"/>
          </a:xfrm>
          <a:prstGeom prst="rect">
            <a:avLst/>
          </a:prstGeom>
        </p:spPr>
        <p:txBody>
          <a:bodyPr vert="horz" lIns="91440" tIns="45720" rIns="91440" bIns="45720" rtlCol="0" anchor="ctr">
            <a:normAutofit/>
          </a:bodyPr>
          <a:lstStyle/>
          <a:p>
            <a:r>
              <a:rPr lang="en-US"/>
              <a:t>Insert Slide Title Here</a:t>
            </a:r>
          </a:p>
        </p:txBody>
      </p:sp>
      <p:sp>
        <p:nvSpPr>
          <p:cNvPr id="35" name="TextBox 34"/>
          <p:cNvSpPr txBox="1"/>
          <p:nvPr/>
        </p:nvSpPr>
        <p:spPr>
          <a:xfrm>
            <a:off x="-1" y="7424111"/>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sp>
        <p:nvSpPr>
          <p:cNvPr id="36" name="TextBox 35"/>
          <p:cNvSpPr txBox="1"/>
          <p:nvPr/>
        </p:nvSpPr>
        <p:spPr>
          <a:xfrm>
            <a:off x="13924697" y="7434600"/>
            <a:ext cx="601051" cy="286232"/>
          </a:xfrm>
          <a:prstGeom prst="rect">
            <a:avLst/>
          </a:prstGeom>
          <a:noFill/>
        </p:spPr>
        <p:txBody>
          <a:bodyPr wrap="square" rtlCol="0">
            <a:spAutoFit/>
          </a:bodyPr>
          <a:lstStyle/>
          <a:p>
            <a:pPr algn="r" defTabSz="1097280"/>
            <a:fld id="{78E8E05D-6330-400F-ADBB-AC9D283E6126}" type="slidenum">
              <a:rPr lang="en-US" sz="1260" b="1" smtClean="0">
                <a:solidFill>
                  <a:prstClr val="white"/>
                </a:solidFill>
              </a:rPr>
              <a:pPr algn="r" defTabSz="1097280"/>
              <a:t>‹#›</a:t>
            </a:fld>
            <a:endParaRPr lang="en-US" sz="1440" b="1">
              <a:solidFill>
                <a:prstClr val="white"/>
              </a:solidFill>
            </a:endParaRPr>
          </a:p>
        </p:txBody>
      </p:sp>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548" y="6955142"/>
            <a:ext cx="1675424" cy="412667"/>
          </a:xfrm>
          <a:prstGeom prst="rect">
            <a:avLst/>
          </a:prstGeom>
        </p:spPr>
      </p:pic>
      <p:pic>
        <p:nvPicPr>
          <p:cNvPr id="17" name="Picture 16">
            <a:extLst>
              <a:ext uri="{FF2B5EF4-FFF2-40B4-BE49-F238E27FC236}">
                <a16:creationId xmlns:a16="http://schemas.microsoft.com/office/drawing/2014/main" id="{9BA1D0BF-60A3-4692-B311-41D143EACA6A}"/>
              </a:ext>
            </a:extLst>
          </p:cNvPr>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4">
            <a:extLst>
              <a:ext uri="{FF2B5EF4-FFF2-40B4-BE49-F238E27FC236}">
                <a16:creationId xmlns:a16="http://schemas.microsoft.com/office/drawing/2014/main" id="{902A7E9F-05F8-4442-BFEB-A34208DCDC6B}"/>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0">
            <a:extLst>
              <a:ext uri="{FF2B5EF4-FFF2-40B4-BE49-F238E27FC236}">
                <a16:creationId xmlns:a16="http://schemas.microsoft.com/office/drawing/2014/main" id="{71A5B7AA-6CD9-4C15-8538-5CB64288DE8A}"/>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2">
            <a:extLst>
              <a:ext uri="{FF2B5EF4-FFF2-40B4-BE49-F238E27FC236}">
                <a16:creationId xmlns:a16="http://schemas.microsoft.com/office/drawing/2014/main" id="{5FB38E45-1EAE-4389-BEFB-59DE37DD8A93}"/>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7">
            <a:extLst>
              <a:ext uri="{FF2B5EF4-FFF2-40B4-BE49-F238E27FC236}">
                <a16:creationId xmlns:a16="http://schemas.microsoft.com/office/drawing/2014/main" id="{C7BBDD83-369C-4C21-9B45-C884D64DC9B9}"/>
              </a:ext>
            </a:extLst>
          </p:cNvPr>
          <p:cNvSpPr>
            <a:spLocks noChangeArrowheads="1"/>
          </p:cNvSpPr>
          <p:nvPr userDrawn="1"/>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6" name="Picture 25" descr="Logo, company name&#10;&#10;Description automatically generated">
            <a:extLst>
              <a:ext uri="{FF2B5EF4-FFF2-40B4-BE49-F238E27FC236}">
                <a16:creationId xmlns:a16="http://schemas.microsoft.com/office/drawing/2014/main" id="{11447320-A76E-4D2C-8073-94E324C8EA3E}"/>
              </a:ext>
            </a:extLst>
          </p:cNvPr>
          <p:cNvPicPr>
            <a:picLocks noChangeAspect="1"/>
          </p:cNvPicPr>
          <p:nvPr userDrawn="1"/>
        </p:nvPicPr>
        <p:blipFill>
          <a:blip r:embed="rId15"/>
          <a:stretch>
            <a:fillRect/>
          </a:stretch>
        </p:blipFill>
        <p:spPr>
          <a:xfrm>
            <a:off x="6930646" y="7770158"/>
            <a:ext cx="769108" cy="414515"/>
          </a:xfrm>
          <a:prstGeom prst="rect">
            <a:avLst/>
          </a:prstGeom>
        </p:spPr>
      </p:pic>
    </p:spTree>
    <p:extLst>
      <p:ext uri="{BB962C8B-B14F-4D97-AF65-F5344CB8AC3E}">
        <p14:creationId xmlns:p14="http://schemas.microsoft.com/office/powerpoint/2010/main" val="1358570003"/>
      </p:ext>
    </p:extLst>
  </p:cSld>
  <p:clrMap bg1="lt1" tx1="dk1" bg2="lt2" tx2="dk2" accent1="accent1" accent2="accent2" accent3="accent3" accent4="accent4" accent5="accent5" accent6="accent6" hlink="hlink" folHlink="folHlink"/>
  <p:sldLayoutIdLst>
    <p:sldLayoutId id="2147485275" r:id="rId1"/>
    <p:sldLayoutId id="2147485276" r:id="rId2"/>
    <p:sldLayoutId id="2147485277" r:id="rId3"/>
    <p:sldLayoutId id="2147485278" r:id="rId4"/>
    <p:sldLayoutId id="2147485279" r:id="rId5"/>
    <p:sldLayoutId id="2147485280" r:id="rId6"/>
    <p:sldLayoutId id="2147485281" r:id="rId7"/>
    <p:sldLayoutId id="2147485282" r:id="rId8"/>
  </p:sldLayoutIdLst>
  <p:hf sldNum="0" hd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774553" y="1422400"/>
            <a:ext cx="13150146" cy="5791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a:xfrm>
            <a:off x="774553" y="550546"/>
            <a:ext cx="13150146" cy="605790"/>
          </a:xfrm>
          <a:prstGeom prst="rect">
            <a:avLst/>
          </a:prstGeom>
        </p:spPr>
        <p:txBody>
          <a:bodyPr vert="horz" lIns="91440" tIns="45720" rIns="91440" bIns="45720" rtlCol="0" anchor="ctr">
            <a:normAutofit/>
          </a:bodyPr>
          <a:lstStyle/>
          <a:p>
            <a:r>
              <a:rPr lang="en-US"/>
              <a:t>Insert Slide Title Here</a:t>
            </a:r>
          </a:p>
        </p:txBody>
      </p:sp>
      <p:sp>
        <p:nvSpPr>
          <p:cNvPr id="35" name="TextBox 34"/>
          <p:cNvSpPr txBox="1"/>
          <p:nvPr/>
        </p:nvSpPr>
        <p:spPr>
          <a:xfrm>
            <a:off x="-1" y="7424111"/>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sp>
        <p:nvSpPr>
          <p:cNvPr id="36" name="TextBox 35"/>
          <p:cNvSpPr txBox="1"/>
          <p:nvPr/>
        </p:nvSpPr>
        <p:spPr>
          <a:xfrm>
            <a:off x="13924697" y="7434600"/>
            <a:ext cx="601051" cy="286232"/>
          </a:xfrm>
          <a:prstGeom prst="rect">
            <a:avLst/>
          </a:prstGeom>
          <a:noFill/>
        </p:spPr>
        <p:txBody>
          <a:bodyPr wrap="square" rtlCol="0">
            <a:spAutoFit/>
          </a:bodyPr>
          <a:lstStyle/>
          <a:p>
            <a:pPr algn="r" defTabSz="1097280"/>
            <a:fld id="{78E8E05D-6330-400F-ADBB-AC9D283E6126}" type="slidenum">
              <a:rPr lang="en-US" sz="1260" b="1" smtClean="0">
                <a:solidFill>
                  <a:prstClr val="white"/>
                </a:solidFill>
              </a:rPr>
              <a:pPr algn="r" defTabSz="1097280"/>
              <a:t>‹#›</a:t>
            </a:fld>
            <a:endParaRPr lang="en-US" sz="1440" b="1">
              <a:solidFill>
                <a:prstClr val="white"/>
              </a:solidFill>
            </a:endParaRPr>
          </a:p>
        </p:txBody>
      </p:sp>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548" y="6955142"/>
            <a:ext cx="1675424" cy="412667"/>
          </a:xfrm>
          <a:prstGeom prst="rect">
            <a:avLst/>
          </a:prstGeom>
        </p:spPr>
      </p:pic>
      <p:sp>
        <p:nvSpPr>
          <p:cNvPr id="21" name="Rectangle 27"/>
          <p:cNvSpPr>
            <a:spLocks noChangeArrowheads="1"/>
          </p:cNvSpPr>
          <p:nvPr/>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7" name="Picture 16">
            <a:extLst>
              <a:ext uri="{FF2B5EF4-FFF2-40B4-BE49-F238E27FC236}">
                <a16:creationId xmlns:a16="http://schemas.microsoft.com/office/drawing/2014/main" id="{FF84537F-17B4-4CC8-AD75-E13B503B3F14}"/>
              </a:ext>
            </a:extLst>
          </p:cNvPr>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4">
            <a:extLst>
              <a:ext uri="{FF2B5EF4-FFF2-40B4-BE49-F238E27FC236}">
                <a16:creationId xmlns:a16="http://schemas.microsoft.com/office/drawing/2014/main" id="{4A84D95B-8647-463A-BCFE-2FDD7BF0B9A7}"/>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0">
            <a:extLst>
              <a:ext uri="{FF2B5EF4-FFF2-40B4-BE49-F238E27FC236}">
                <a16:creationId xmlns:a16="http://schemas.microsoft.com/office/drawing/2014/main" id="{B64F23EF-0C08-4FFD-B6C6-6A37CE382ED0}"/>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2">
            <a:extLst>
              <a:ext uri="{FF2B5EF4-FFF2-40B4-BE49-F238E27FC236}">
                <a16:creationId xmlns:a16="http://schemas.microsoft.com/office/drawing/2014/main" id="{65DE9142-8B2D-4A3C-9540-CB8519285E6B}"/>
              </a:ext>
            </a:extLst>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7">
            <a:extLst>
              <a:ext uri="{FF2B5EF4-FFF2-40B4-BE49-F238E27FC236}">
                <a16:creationId xmlns:a16="http://schemas.microsoft.com/office/drawing/2014/main" id="{1E08D983-A9A5-4464-BB16-EF0BF01CC632}"/>
              </a:ext>
            </a:extLst>
          </p:cNvPr>
          <p:cNvSpPr>
            <a:spLocks noChangeArrowheads="1"/>
          </p:cNvSpPr>
          <p:nvPr userDrawn="1"/>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6" name="Picture 25" descr="Logo, company name&#10;&#10;Description automatically generated">
            <a:extLst>
              <a:ext uri="{FF2B5EF4-FFF2-40B4-BE49-F238E27FC236}">
                <a16:creationId xmlns:a16="http://schemas.microsoft.com/office/drawing/2014/main" id="{97B689C9-84D0-4E34-9CCE-D92DE291D632}"/>
              </a:ext>
            </a:extLst>
          </p:cNvPr>
          <p:cNvPicPr>
            <a:picLocks noChangeAspect="1"/>
          </p:cNvPicPr>
          <p:nvPr userDrawn="1"/>
        </p:nvPicPr>
        <p:blipFill>
          <a:blip r:embed="rId16"/>
          <a:stretch>
            <a:fillRect/>
          </a:stretch>
        </p:blipFill>
        <p:spPr>
          <a:xfrm>
            <a:off x="6930646" y="7770158"/>
            <a:ext cx="769108" cy="414515"/>
          </a:xfrm>
          <a:prstGeom prst="rect">
            <a:avLst/>
          </a:prstGeom>
        </p:spPr>
      </p:pic>
    </p:spTree>
    <p:extLst>
      <p:ext uri="{BB962C8B-B14F-4D97-AF65-F5344CB8AC3E}">
        <p14:creationId xmlns:p14="http://schemas.microsoft.com/office/powerpoint/2010/main" val="1358570003"/>
      </p:ext>
    </p:extLst>
  </p:cSld>
  <p:clrMap bg1="lt1" tx1="dk1" bg2="lt2" tx2="dk2" accent1="accent1" accent2="accent2" accent3="accent3" accent4="accent4" accent5="accent5" accent6="accent6" hlink="hlink" folHlink="folHlink"/>
  <p:sldLayoutIdLst>
    <p:sldLayoutId id="2147485293" r:id="rId1"/>
    <p:sldLayoutId id="2147485294" r:id="rId2"/>
    <p:sldLayoutId id="2147485295" r:id="rId3"/>
    <p:sldLayoutId id="2147485296" r:id="rId4"/>
    <p:sldLayoutId id="2147485297" r:id="rId5"/>
    <p:sldLayoutId id="2147485298" r:id="rId6"/>
    <p:sldLayoutId id="2147485299" r:id="rId7"/>
    <p:sldLayoutId id="2147485300" r:id="rId8"/>
    <p:sldLayoutId id="2147485301" r:id="rId9"/>
  </p:sldLayoutIdLst>
  <p:hf sldNum="0" hd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2855115"/>
      </p:ext>
    </p:extLst>
  </p:cSld>
  <p:clrMap bg1="lt1" tx1="dk1" bg2="lt2" tx2="dk2" accent1="accent1" accent2="accent2" accent3="accent3" accent4="accent4" accent5="accent5" accent6="accent6" hlink="hlink" folHlink="folHlink"/>
  <p:sldLayoutIdLst>
    <p:sldLayoutId id="2147485303" r:id="rId1"/>
    <p:sldLayoutId id="2147485304" r:id="rId2"/>
    <p:sldLayoutId id="2147485305" r:id="rId3"/>
    <p:sldLayoutId id="2147485306" r:id="rId4"/>
    <p:sldLayoutId id="2147485307" r:id="rId5"/>
  </p:sldLayoutIdLst>
  <p:hf sldNum="0" hd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774553" y="1422400"/>
            <a:ext cx="13150146" cy="5791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a:xfrm>
            <a:off x="774553" y="550546"/>
            <a:ext cx="13150146" cy="605790"/>
          </a:xfrm>
          <a:prstGeom prst="rect">
            <a:avLst/>
          </a:prstGeom>
        </p:spPr>
        <p:txBody>
          <a:bodyPr vert="horz" lIns="91440" tIns="45720" rIns="91440" bIns="45720" rtlCol="0" anchor="ctr">
            <a:normAutofit/>
          </a:bodyPr>
          <a:lstStyle/>
          <a:p>
            <a:r>
              <a:rPr lang="en-US"/>
              <a:t>Insert Slide Title Here</a:t>
            </a:r>
          </a:p>
        </p:txBody>
      </p:sp>
      <p:sp>
        <p:nvSpPr>
          <p:cNvPr id="35" name="TextBox 34"/>
          <p:cNvSpPr txBox="1"/>
          <p:nvPr/>
        </p:nvSpPr>
        <p:spPr>
          <a:xfrm>
            <a:off x="-1" y="7424111"/>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sp>
        <p:nvSpPr>
          <p:cNvPr id="36" name="TextBox 35"/>
          <p:cNvSpPr txBox="1"/>
          <p:nvPr/>
        </p:nvSpPr>
        <p:spPr>
          <a:xfrm>
            <a:off x="13924697" y="7434600"/>
            <a:ext cx="601051" cy="286232"/>
          </a:xfrm>
          <a:prstGeom prst="rect">
            <a:avLst/>
          </a:prstGeom>
          <a:noFill/>
        </p:spPr>
        <p:txBody>
          <a:bodyPr wrap="square" rtlCol="0">
            <a:spAutoFit/>
          </a:bodyPr>
          <a:lstStyle/>
          <a:p>
            <a:pPr algn="r" defTabSz="1097280"/>
            <a:fld id="{78E8E05D-6330-400F-ADBB-AC9D283E6126}" type="slidenum">
              <a:rPr lang="en-US" sz="1260" b="1" smtClean="0">
                <a:solidFill>
                  <a:prstClr val="white"/>
                </a:solidFill>
              </a:rPr>
              <a:pPr algn="r" defTabSz="1097280"/>
              <a:t>‹#›</a:t>
            </a:fld>
            <a:endParaRPr lang="en-US" sz="1440" b="1">
              <a:solidFill>
                <a:prstClr val="white"/>
              </a:solidFill>
            </a:endParaRPr>
          </a:p>
        </p:txBody>
      </p:sp>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548" y="6955142"/>
            <a:ext cx="1675424" cy="412667"/>
          </a:xfrm>
          <a:prstGeom prst="rect">
            <a:avLst/>
          </a:prstGeom>
        </p:spPr>
      </p:pic>
      <p:pic>
        <p:nvPicPr>
          <p:cNvPr id="16" name="Picture 1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7"/>
          <p:cNvSpPr>
            <a:spLocks noChangeArrowheads="1"/>
          </p:cNvSpPr>
          <p:nvPr/>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7" name="Picture 16" descr="Logo, company name&#10;&#10;Description automatically generated">
            <a:extLst>
              <a:ext uri="{FF2B5EF4-FFF2-40B4-BE49-F238E27FC236}">
                <a16:creationId xmlns:a16="http://schemas.microsoft.com/office/drawing/2014/main" id="{76D71F12-4380-4F5E-9A68-A763A89C41C1}"/>
              </a:ext>
            </a:extLst>
          </p:cNvPr>
          <p:cNvPicPr>
            <a:picLocks noChangeAspect="1"/>
          </p:cNvPicPr>
          <p:nvPr userDrawn="1"/>
        </p:nvPicPr>
        <p:blipFill>
          <a:blip r:embed="rId15"/>
          <a:stretch>
            <a:fillRect/>
          </a:stretch>
        </p:blipFill>
        <p:spPr>
          <a:xfrm>
            <a:off x="6930646" y="7770158"/>
            <a:ext cx="769108" cy="414515"/>
          </a:xfrm>
          <a:prstGeom prst="rect">
            <a:avLst/>
          </a:prstGeom>
        </p:spPr>
      </p:pic>
    </p:spTree>
    <p:extLst>
      <p:ext uri="{BB962C8B-B14F-4D97-AF65-F5344CB8AC3E}">
        <p14:creationId xmlns:p14="http://schemas.microsoft.com/office/powerpoint/2010/main" val="1358570003"/>
      </p:ext>
    </p:extLst>
  </p:cSld>
  <p:clrMap bg1="lt1" tx1="dk1" bg2="lt2" tx2="dk2" accent1="accent1" accent2="accent2" accent3="accent3" accent4="accent4" accent5="accent5" accent6="accent6" hlink="hlink" folHlink="folHlink"/>
  <p:sldLayoutIdLst>
    <p:sldLayoutId id="2147485309" r:id="rId1"/>
    <p:sldLayoutId id="2147485310" r:id="rId2"/>
    <p:sldLayoutId id="2147485311" r:id="rId3"/>
    <p:sldLayoutId id="2147485312" r:id="rId4"/>
    <p:sldLayoutId id="2147485313" r:id="rId5"/>
    <p:sldLayoutId id="2147485314" r:id="rId6"/>
    <p:sldLayoutId id="2147485315" r:id="rId7"/>
    <p:sldLayoutId id="2147485316" r:id="rId8"/>
  </p:sldLayoutIdLst>
  <p:hf sldNum="0" hd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774553" y="1422400"/>
            <a:ext cx="13150146" cy="5791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a:xfrm>
            <a:off x="774553" y="550546"/>
            <a:ext cx="13150146" cy="605790"/>
          </a:xfrm>
          <a:prstGeom prst="rect">
            <a:avLst/>
          </a:prstGeom>
        </p:spPr>
        <p:txBody>
          <a:bodyPr vert="horz" lIns="91440" tIns="45720" rIns="91440" bIns="45720" rtlCol="0" anchor="ctr">
            <a:normAutofit/>
          </a:bodyPr>
          <a:lstStyle/>
          <a:p>
            <a:r>
              <a:rPr lang="en-US"/>
              <a:t>Insert Slide Title Here</a:t>
            </a:r>
          </a:p>
        </p:txBody>
      </p:sp>
      <p:sp>
        <p:nvSpPr>
          <p:cNvPr id="35" name="TextBox 34"/>
          <p:cNvSpPr txBox="1"/>
          <p:nvPr/>
        </p:nvSpPr>
        <p:spPr>
          <a:xfrm>
            <a:off x="-1" y="7424111"/>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sp>
        <p:nvSpPr>
          <p:cNvPr id="36" name="TextBox 35"/>
          <p:cNvSpPr txBox="1"/>
          <p:nvPr/>
        </p:nvSpPr>
        <p:spPr>
          <a:xfrm>
            <a:off x="13924697" y="7434600"/>
            <a:ext cx="601051" cy="286232"/>
          </a:xfrm>
          <a:prstGeom prst="rect">
            <a:avLst/>
          </a:prstGeom>
          <a:noFill/>
        </p:spPr>
        <p:txBody>
          <a:bodyPr wrap="square" rtlCol="0">
            <a:spAutoFit/>
          </a:bodyPr>
          <a:lstStyle/>
          <a:p>
            <a:pPr algn="r" defTabSz="1097280"/>
            <a:fld id="{78E8E05D-6330-400F-ADBB-AC9D283E6126}" type="slidenum">
              <a:rPr lang="en-US" sz="1260" b="1" smtClean="0">
                <a:solidFill>
                  <a:prstClr val="white"/>
                </a:solidFill>
              </a:rPr>
              <a:pPr algn="r" defTabSz="1097280"/>
              <a:t>‹#›</a:t>
            </a:fld>
            <a:endParaRPr lang="en-US" sz="1440" b="1">
              <a:solidFill>
                <a:prstClr val="white"/>
              </a:solidFill>
            </a:endParaRPr>
          </a:p>
        </p:txBody>
      </p:sp>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548" y="6955142"/>
            <a:ext cx="1675424" cy="412667"/>
          </a:xfrm>
          <a:prstGeom prst="rect">
            <a:avLst/>
          </a:prstGeom>
        </p:spPr>
      </p:pic>
      <p:pic>
        <p:nvPicPr>
          <p:cNvPr id="16" name="Picture 1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7"/>
          <p:cNvSpPr>
            <a:spLocks noChangeArrowheads="1"/>
          </p:cNvSpPr>
          <p:nvPr/>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7" name="Picture 16" descr="Logo, company name&#10;&#10;Description automatically generated">
            <a:extLst>
              <a:ext uri="{FF2B5EF4-FFF2-40B4-BE49-F238E27FC236}">
                <a16:creationId xmlns:a16="http://schemas.microsoft.com/office/drawing/2014/main" id="{EE172ACB-D218-47EF-8292-B8B8989E64AD}"/>
              </a:ext>
            </a:extLst>
          </p:cNvPr>
          <p:cNvPicPr>
            <a:picLocks noChangeAspect="1"/>
          </p:cNvPicPr>
          <p:nvPr userDrawn="1"/>
        </p:nvPicPr>
        <p:blipFill>
          <a:blip r:embed="rId15"/>
          <a:stretch>
            <a:fillRect/>
          </a:stretch>
        </p:blipFill>
        <p:spPr>
          <a:xfrm>
            <a:off x="6930646" y="7770158"/>
            <a:ext cx="769108" cy="414515"/>
          </a:xfrm>
          <a:prstGeom prst="rect">
            <a:avLst/>
          </a:prstGeom>
        </p:spPr>
      </p:pic>
    </p:spTree>
    <p:extLst>
      <p:ext uri="{BB962C8B-B14F-4D97-AF65-F5344CB8AC3E}">
        <p14:creationId xmlns:p14="http://schemas.microsoft.com/office/powerpoint/2010/main" val="1358570003"/>
      </p:ext>
    </p:extLst>
  </p:cSld>
  <p:clrMap bg1="lt1" tx1="dk1" bg2="lt2" tx2="dk2" accent1="accent1" accent2="accent2" accent3="accent3" accent4="accent4" accent5="accent5" accent6="accent6" hlink="hlink" folHlink="folHlink"/>
  <p:sldLayoutIdLst>
    <p:sldLayoutId id="2147485318" r:id="rId1"/>
    <p:sldLayoutId id="2147485319" r:id="rId2"/>
    <p:sldLayoutId id="2147485320" r:id="rId3"/>
    <p:sldLayoutId id="2147485321" r:id="rId4"/>
    <p:sldLayoutId id="2147485322" r:id="rId5"/>
    <p:sldLayoutId id="2147485323" r:id="rId6"/>
    <p:sldLayoutId id="2147485324" r:id="rId7"/>
    <p:sldLayoutId id="2147485325" r:id="rId8"/>
  </p:sldLayoutIdLst>
  <p:hf sldNum="0" hd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4.xml"/><Relationship Id="rId4" Type="http://schemas.openxmlformats.org/officeDocument/2006/relationships/image" Target="../media/image15.sv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55.xml"/><Relationship Id="rId4" Type="http://schemas.openxmlformats.org/officeDocument/2006/relationships/hyperlink" Target="https://www.bmj.com/content/360/bmj.k400"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53.xml"/><Relationship Id="rId4" Type="http://schemas.openxmlformats.org/officeDocument/2006/relationships/hyperlink" Target="https://www.nyserda.ny.gov/All-Programs/Integrated-Energy-Data-Resource-Program/Use-Case-Development"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55.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3" Type="http://schemas.openxmlformats.org/officeDocument/2006/relationships/hyperlink" Target="http://www.jointutiitiesofny.org/" TargetMode="External"/><Relationship Id="rId2" Type="http://schemas.openxmlformats.org/officeDocument/2006/relationships/notesSlide" Target="../notesSlides/notesSlide2.xml"/><Relationship Id="rId1" Type="http://schemas.openxmlformats.org/officeDocument/2006/relationships/slideLayout" Target="../slideLayouts/slideLayout53.xml"/><Relationship Id="rId4" Type="http://schemas.openxmlformats.org/officeDocument/2006/relationships/hyperlink" Target="mailto:info@jointutilitiesofny.org"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s://www.epa.gov/cleanschoolbus" TargetMode="External"/><Relationship Id="rId3" Type="http://schemas.openxmlformats.org/officeDocument/2006/relationships/hyperlink" Target="https://jointutilitiesofny.org/ev/make-ready/mhd-pilot-program" TargetMode="External"/><Relationship Id="rId7" Type="http://schemas.openxmlformats.org/officeDocument/2006/relationships/hyperlink" Target="https://www.coned.com/en/our-energy-future/electric-vehicles/best-electric-delivery-rate-for-your-charging-station" TargetMode="External"/><Relationship Id="rId2" Type="http://schemas.openxmlformats.org/officeDocument/2006/relationships/chart" Target="../charts/chart1.xml"/><Relationship Id="rId1" Type="http://schemas.openxmlformats.org/officeDocument/2006/relationships/slideLayout" Target="../slideLayouts/slideLayout53.xml"/><Relationship Id="rId6" Type="http://schemas.openxmlformats.org/officeDocument/2006/relationships/hyperlink" Target="https://jointutilitiesofny.org/utility-specific-pages/hosting-capacity" TargetMode="External"/><Relationship Id="rId5" Type="http://schemas.openxmlformats.org/officeDocument/2006/relationships/hyperlink" Target="https://jointutilitiesofny.org/ev/make-ready/fleet-assessment" TargetMode="External"/><Relationship Id="rId4" Type="http://schemas.openxmlformats.org/officeDocument/2006/relationships/hyperlink" Target="https://www.coned.com/en/our-energy-future/electric-vehicles/commercial-electric-vehicle-charging-station-rewards"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3.xml"/></Relationships>
</file>

<file path=ppt/slides/_rels/slide2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55.xml"/></Relationships>
</file>

<file path=ppt/slides/_rels/slide23.xml.rels><?xml version="1.0" encoding="UTF-8" standalone="yes"?>
<Relationships xmlns="http://schemas.openxmlformats.org/package/2006/relationships"><Relationship Id="rId3" Type="http://schemas.openxmlformats.org/officeDocument/2006/relationships/hyperlink" Target="mailto:info@jointutilitiesofny.org" TargetMode="External"/><Relationship Id="rId7"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53.xml"/><Relationship Id="rId6" Type="http://schemas.openxmlformats.org/officeDocument/2006/relationships/image" Target="../media/image23.png"/><Relationship Id="rId5" Type="http://schemas.openxmlformats.org/officeDocument/2006/relationships/hyperlink" Target="https://jointutilitiesofny.org/stakeholder-engagement/" TargetMode="External"/><Relationship Id="rId4" Type="http://schemas.openxmlformats.org/officeDocument/2006/relationships/hyperlink" Target="http://www.jointutilitiesofny.org/"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jointutilitiesofny.org/" TargetMode="External"/><Relationship Id="rId2" Type="http://schemas.openxmlformats.org/officeDocument/2006/relationships/image" Target="../media/image7.png"/><Relationship Id="rId1" Type="http://schemas.openxmlformats.org/officeDocument/2006/relationships/slideLayout" Target="../slideLayouts/slideLayout55.xml"/><Relationship Id="rId4" Type="http://schemas.openxmlformats.org/officeDocument/2006/relationships/hyperlink" Target="mailto:info@jointutilitiesofny.or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jointutiitiesofny.org/" TargetMode="External"/><Relationship Id="rId2" Type="http://schemas.openxmlformats.org/officeDocument/2006/relationships/notesSlide" Target="../notesSlides/notesSlide3.xml"/><Relationship Id="rId1" Type="http://schemas.openxmlformats.org/officeDocument/2006/relationships/slideLayout" Target="../slideLayouts/slideLayout53.xml"/><Relationship Id="rId4" Type="http://schemas.openxmlformats.org/officeDocument/2006/relationships/hyperlink" Target="mailto:info@jointutilitiesofny.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5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35529" y="4126230"/>
            <a:ext cx="6759305" cy="872455"/>
          </a:xfrm>
        </p:spPr>
        <p:txBody>
          <a:bodyPr anchor="ctr"/>
          <a:lstStyle/>
          <a:p>
            <a:r>
              <a:rPr lang="en-US">
                <a:cs typeface="Arial" panose="020B0604020202020204" pitchFamily="34" charset="0"/>
              </a:rPr>
              <a:t>Distributed System Platform (DSP) Stakeholder Webinar </a:t>
            </a:r>
          </a:p>
        </p:txBody>
      </p:sp>
      <p:sp>
        <p:nvSpPr>
          <p:cNvPr id="3" name="Subtitle 2"/>
          <p:cNvSpPr>
            <a:spLocks noGrp="1"/>
          </p:cNvSpPr>
          <p:nvPr>
            <p:ph type="subTitle" idx="1"/>
          </p:nvPr>
        </p:nvSpPr>
        <p:spPr>
          <a:xfrm>
            <a:off x="4432659" y="5444455"/>
            <a:ext cx="5505994" cy="498494"/>
          </a:xfrm>
        </p:spPr>
        <p:txBody>
          <a:bodyPr lIns="91440" tIns="45720" rIns="91440" bIns="45720" anchor="t">
            <a:normAutofit/>
          </a:bodyPr>
          <a:lstStyle/>
          <a:p>
            <a:r>
              <a:rPr lang="en-US" sz="2150">
                <a:cs typeface="Arial"/>
              </a:rPr>
              <a:t>June 2024</a:t>
            </a:r>
          </a:p>
        </p:txBody>
      </p:sp>
    </p:spTree>
    <p:extLst>
      <p:ext uri="{BB962C8B-B14F-4D97-AF65-F5344CB8AC3E}">
        <p14:creationId xmlns:p14="http://schemas.microsoft.com/office/powerpoint/2010/main" val="2440582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F25D1-6C64-4513-8D42-3E8DC134E069}"/>
              </a:ext>
            </a:extLst>
          </p:cNvPr>
          <p:cNvSpPr>
            <a:spLocks noGrp="1"/>
          </p:cNvSpPr>
          <p:nvPr>
            <p:ph type="title"/>
          </p:nvPr>
        </p:nvSpPr>
        <p:spPr>
          <a:xfrm>
            <a:off x="804260" y="429011"/>
            <a:ext cx="9862610" cy="494281"/>
          </a:xfrm>
        </p:spPr>
        <p:txBody>
          <a:bodyPr/>
          <a:lstStyle/>
          <a:p>
            <a:r>
              <a:rPr lang="en-US">
                <a:solidFill>
                  <a:srgbClr val="002060"/>
                </a:solidFill>
                <a:latin typeface="DM Sans" pitchFamily="2" charset="77"/>
              </a:rPr>
              <a:t>Overview:  Stage 3.5 &amp; 4.1 </a:t>
            </a:r>
          </a:p>
        </p:txBody>
      </p:sp>
      <p:graphicFrame>
        <p:nvGraphicFramePr>
          <p:cNvPr id="10" name="Table 3">
            <a:extLst>
              <a:ext uri="{FF2B5EF4-FFF2-40B4-BE49-F238E27FC236}">
                <a16:creationId xmlns:a16="http://schemas.microsoft.com/office/drawing/2014/main" id="{9FC3267D-4B80-4847-9ABD-5D678B8CAE9D}"/>
              </a:ext>
            </a:extLst>
          </p:cNvPr>
          <p:cNvGraphicFramePr>
            <a:graphicFrameLocks noGrp="1"/>
          </p:cNvGraphicFramePr>
          <p:nvPr>
            <p:extLst>
              <p:ext uri="{D42A27DB-BD31-4B8C-83A1-F6EECF244321}">
                <p14:modId xmlns:p14="http://schemas.microsoft.com/office/powerpoint/2010/main" val="837021141"/>
              </p:ext>
            </p:extLst>
          </p:nvPr>
        </p:nvGraphicFramePr>
        <p:xfrm>
          <a:off x="804260" y="1170742"/>
          <a:ext cx="3840480" cy="4261103"/>
        </p:xfrm>
        <a:graphic>
          <a:graphicData uri="http://schemas.openxmlformats.org/drawingml/2006/table">
            <a:tbl>
              <a:tblPr firstRow="1" bandRow="1">
                <a:tableStyleId>{5C22544A-7EE6-4342-B048-85BDC9FD1C3A}</a:tableStyleId>
              </a:tblPr>
              <a:tblGrid>
                <a:gridCol w="629218">
                  <a:extLst>
                    <a:ext uri="{9D8B030D-6E8A-4147-A177-3AD203B41FA5}">
                      <a16:colId xmlns:a16="http://schemas.microsoft.com/office/drawing/2014/main" val="2517169547"/>
                    </a:ext>
                  </a:extLst>
                </a:gridCol>
                <a:gridCol w="3211262">
                  <a:extLst>
                    <a:ext uri="{9D8B030D-6E8A-4147-A177-3AD203B41FA5}">
                      <a16:colId xmlns:a16="http://schemas.microsoft.com/office/drawing/2014/main" val="2550283148"/>
                    </a:ext>
                  </a:extLst>
                </a:gridCol>
              </a:tblGrid>
              <a:tr h="1593283">
                <a:tc gridSpan="2">
                  <a:txBody>
                    <a:bodyPr/>
                    <a:lstStyle/>
                    <a:p>
                      <a:r>
                        <a:rPr lang="en-US" sz="2400">
                          <a:solidFill>
                            <a:srgbClr val="2B84C9"/>
                          </a:solidFill>
                          <a:latin typeface="DM Sans"/>
                          <a:ea typeface="Open Sans"/>
                          <a:cs typeface="Open Sans"/>
                        </a:rPr>
                        <a:t>In 2022, the JU published Storage (ESS) HC maps showing… </a:t>
                      </a:r>
                      <a:endParaRPr lang="en-US" sz="2400">
                        <a:solidFill>
                          <a:srgbClr val="2B84C9"/>
                        </a:solidFill>
                        <a:latin typeface="DM Sans" pitchFamily="2" charset="77"/>
                        <a:ea typeface="Open Sans" panose="020B0606030504020204" pitchFamily="34" charset="0"/>
                        <a:cs typeface="Open Sans" panose="020B0606030504020204" pitchFamily="34" charset="0"/>
                      </a:endParaRPr>
                    </a:p>
                    <a:p>
                      <a:endParaRPr lang="en-US" sz="2400">
                        <a:solidFill>
                          <a:srgbClr val="2B84C9"/>
                        </a:solidFill>
                        <a:latin typeface="DM Sans" pitchFamily="2" charset="77"/>
                        <a:ea typeface="Open Sans" panose="020B0606030504020204" pitchFamily="34" charset="0"/>
                        <a:cs typeface="Open Sans" panose="020B0606030504020204" pitchFamily="34" charset="0"/>
                      </a:endParaRP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r>
                        <a:rPr lang="en-US" sz="15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In August, the JU presented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1060610"/>
                  </a:ext>
                </a:extLst>
              </a:tr>
              <a:tr h="6669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a:solidFill>
                            <a:schemeClr val="bg1"/>
                          </a:solidFill>
                          <a:latin typeface="DM Sans"/>
                          <a:ea typeface="Open Sans"/>
                          <a:cs typeface="Open Sans"/>
                        </a:rPr>
                        <a:t>1</a:t>
                      </a: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ECCF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a:latin typeface="DM Sans"/>
                          <a:ea typeface="Open Sans"/>
                          <a:cs typeface="Open Sans"/>
                        </a:rPr>
                        <a:t>Feeder-Level Hosting Capacity (min/max)</a:t>
                      </a: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27130643"/>
                  </a:ext>
                </a:extLst>
              </a:tr>
              <a:tr h="6669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a:solidFill>
                            <a:schemeClr val="bg1"/>
                          </a:solidFill>
                          <a:latin typeface="DM Sans"/>
                          <a:ea typeface="Open Sans"/>
                          <a:cs typeface="Open Sans"/>
                        </a:rPr>
                        <a:t>2</a:t>
                      </a: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ECCF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a:latin typeface="DM Sans"/>
                          <a:ea typeface="Open Sans"/>
                          <a:cs typeface="Open Sans"/>
                        </a:rPr>
                        <a:t>Additional System Data</a:t>
                      </a: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87685108"/>
                  </a:ext>
                </a:extLst>
              </a:tr>
              <a:tr h="6669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a:solidFill>
                            <a:schemeClr val="bg1"/>
                          </a:solidFill>
                          <a:latin typeface="DM Sans"/>
                          <a:ea typeface="Open Sans"/>
                          <a:cs typeface="Open Sans"/>
                        </a:rPr>
                        <a:t>3</a:t>
                      </a: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ECCF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a:latin typeface="DM Sans"/>
                          <a:ea typeface="Open Sans"/>
                          <a:cs typeface="Open Sans"/>
                        </a:rPr>
                        <a:t>Downloadable Feeder-Level Summary Data</a:t>
                      </a: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6842522"/>
                  </a:ext>
                </a:extLst>
              </a:tr>
              <a:tr h="6669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a:solidFill>
                            <a:schemeClr val="bg1"/>
                          </a:solidFill>
                          <a:latin typeface="DM Sans"/>
                          <a:ea typeface="Open Sans"/>
                          <a:cs typeface="Open Sans"/>
                        </a:rPr>
                        <a:t>4</a:t>
                      </a: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ECCF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a:latin typeface="DM Sans"/>
                          <a:ea typeface="Open Sans"/>
                          <a:cs typeface="Open Sans"/>
                        </a:rPr>
                        <a:t>Reflect Existing DER in Circuit Load Curves and Allocations</a:t>
                      </a: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01647727"/>
                  </a:ext>
                </a:extLst>
              </a:tr>
            </a:tbl>
          </a:graphicData>
        </a:graphic>
      </p:graphicFrame>
      <p:graphicFrame>
        <p:nvGraphicFramePr>
          <p:cNvPr id="13" name="Table 6">
            <a:extLst>
              <a:ext uri="{FF2B5EF4-FFF2-40B4-BE49-F238E27FC236}">
                <a16:creationId xmlns:a16="http://schemas.microsoft.com/office/drawing/2014/main" id="{21DD6206-E29C-064E-994F-0C3865FBE459}"/>
              </a:ext>
            </a:extLst>
          </p:cNvPr>
          <p:cNvGraphicFramePr>
            <a:graphicFrameLocks noGrp="1"/>
          </p:cNvGraphicFramePr>
          <p:nvPr>
            <p:extLst>
              <p:ext uri="{D42A27DB-BD31-4B8C-83A1-F6EECF244321}">
                <p14:modId xmlns:p14="http://schemas.microsoft.com/office/powerpoint/2010/main" val="1127976546"/>
              </p:ext>
            </p:extLst>
          </p:nvPr>
        </p:nvGraphicFramePr>
        <p:xfrm>
          <a:off x="9581358" y="1319784"/>
          <a:ext cx="4367844" cy="5340096"/>
        </p:xfrm>
        <a:graphic>
          <a:graphicData uri="http://schemas.openxmlformats.org/drawingml/2006/table">
            <a:tbl>
              <a:tblPr firstRow="1" bandRow="1">
                <a:tableStyleId>{5C22544A-7EE6-4342-B048-85BDC9FD1C3A}</a:tableStyleId>
              </a:tblPr>
              <a:tblGrid>
                <a:gridCol w="4367844">
                  <a:extLst>
                    <a:ext uri="{9D8B030D-6E8A-4147-A177-3AD203B41FA5}">
                      <a16:colId xmlns:a16="http://schemas.microsoft.com/office/drawing/2014/main" val="2520862481"/>
                    </a:ext>
                  </a:extLst>
                </a:gridCol>
              </a:tblGrid>
              <a:tr h="1207008">
                <a:tc>
                  <a:txBody>
                    <a:bodyPr/>
                    <a:lstStyle/>
                    <a:p>
                      <a:r>
                        <a:rPr lang="en-US" sz="2400">
                          <a:solidFill>
                            <a:schemeClr val="bg1"/>
                          </a:solidFill>
                          <a:latin typeface="Open Sans"/>
                          <a:ea typeface="Open Sans"/>
                          <a:cs typeface="Open Sans"/>
                        </a:rPr>
                        <a:t>Due to stakeholder feedback, all map views also showed… </a:t>
                      </a:r>
                      <a:endParaRPr lang="en-US" sz="240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B84C9"/>
                    </a:solidFill>
                  </a:tcPr>
                </a:tc>
                <a:extLst>
                  <a:ext uri="{0D108BD9-81ED-4DB2-BD59-A6C34878D82A}">
                    <a16:rowId xmlns:a16="http://schemas.microsoft.com/office/drawing/2014/main" val="901254533"/>
                  </a:ext>
                </a:extLst>
              </a:tr>
              <a:tr h="1572768">
                <a:tc>
                  <a:txBody>
                    <a:bodyPr/>
                    <a:lstStyle/>
                    <a:p>
                      <a:pPr marL="285750" indent="-285750">
                        <a:spcBef>
                          <a:spcPts val="1200"/>
                        </a:spcBef>
                        <a:spcAft>
                          <a:spcPts val="1200"/>
                        </a:spcAft>
                        <a:buFont typeface="Wingdings" pitchFamily="2" charset="2"/>
                        <a:buChar char="§"/>
                      </a:pPr>
                      <a:r>
                        <a:rPr lang="en-US" sz="1700" b="0">
                          <a:solidFill>
                            <a:schemeClr val="bg1"/>
                          </a:solidFill>
                          <a:latin typeface="Open Sans"/>
                          <a:ea typeface="Open Sans"/>
                          <a:cs typeface="Open Sans"/>
                        </a:rPr>
                        <a:t>post sub-transmission circuits that are available to host distributed generation on their individual portals to help developers best evaluate options for storage connections.</a:t>
                      </a:r>
                      <a:endParaRPr lang="en-US" sz="1700" b="0" i="0" kern="1200">
                        <a:solidFill>
                          <a:schemeClr val="bg1"/>
                        </a:solidFill>
                        <a:effectLst/>
                        <a:latin typeface="Open Sans"/>
                        <a:ea typeface="Open Sans"/>
                        <a:cs typeface="Open Sans"/>
                      </a:endParaRPr>
                    </a:p>
                    <a:p>
                      <a:pPr marL="285750" indent="-285750">
                        <a:spcBef>
                          <a:spcPts val="1200"/>
                        </a:spcBef>
                        <a:spcAft>
                          <a:spcPts val="1200"/>
                        </a:spcAft>
                        <a:buFont typeface="Wingdings" pitchFamily="2" charset="2"/>
                        <a:buChar char="§"/>
                      </a:pPr>
                      <a:r>
                        <a:rPr lang="en-US" sz="1700" b="0" i="0" kern="1200">
                          <a:solidFill>
                            <a:schemeClr val="bg1"/>
                          </a:solidFill>
                          <a:effectLst/>
                          <a:latin typeface="Open Sans"/>
                          <a:ea typeface="Open Sans"/>
                          <a:cs typeface="Open Sans"/>
                        </a:rPr>
                        <a:t>Six-month update for circuits that increase in DG &gt; 500kW on the PV maps</a:t>
                      </a:r>
                    </a:p>
                    <a:p>
                      <a:pPr marL="285750" indent="-285750">
                        <a:spcBef>
                          <a:spcPts val="1200"/>
                        </a:spcBef>
                        <a:spcAft>
                          <a:spcPts val="1200"/>
                        </a:spcAft>
                        <a:buFont typeface="Wingdings" pitchFamily="2" charset="2"/>
                        <a:buChar char="§"/>
                      </a:pPr>
                      <a:r>
                        <a:rPr lang="en-US" sz="1700" b="0" i="0" kern="1200">
                          <a:solidFill>
                            <a:schemeClr val="bg1"/>
                          </a:solidFill>
                          <a:effectLst/>
                          <a:latin typeface="Open Sans"/>
                          <a:ea typeface="Open Sans"/>
                          <a:cs typeface="Open Sans"/>
                        </a:rPr>
                        <a:t>Links and/or instructions to access 8760 data</a:t>
                      </a:r>
                    </a:p>
                    <a:p>
                      <a:pPr marL="285750" indent="-285750">
                        <a:spcBef>
                          <a:spcPts val="1200"/>
                        </a:spcBef>
                        <a:spcAft>
                          <a:spcPts val="1200"/>
                        </a:spcAft>
                        <a:buFont typeface="Wingdings" pitchFamily="2" charset="2"/>
                        <a:buChar char="§"/>
                      </a:pPr>
                      <a:r>
                        <a:rPr lang="en-US" sz="1700" b="0" i="0" kern="1200">
                          <a:solidFill>
                            <a:schemeClr val="bg1"/>
                          </a:solidFill>
                          <a:effectLst/>
                          <a:latin typeface="Open Sans"/>
                          <a:ea typeface="Open Sans"/>
                          <a:cs typeface="Open Sans"/>
                        </a:rPr>
                        <a:t>Storage HC data made available via the API</a:t>
                      </a:r>
                      <a:endParaRPr lang="en-US" sz="1200" b="0">
                        <a:solidFill>
                          <a:srgbClr val="FFFFFF"/>
                        </a:solidFill>
                        <a:latin typeface="Open Sans"/>
                        <a:ea typeface="Open Sans"/>
                        <a:cs typeface="Open Sans"/>
                      </a:endParaRP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B84C9"/>
                    </a:solidFill>
                  </a:tcPr>
                </a:tc>
                <a:extLst>
                  <a:ext uri="{0D108BD9-81ED-4DB2-BD59-A6C34878D82A}">
                    <a16:rowId xmlns:a16="http://schemas.microsoft.com/office/drawing/2014/main" val="1742749442"/>
                  </a:ext>
                </a:extLst>
              </a:tr>
            </a:tbl>
          </a:graphicData>
        </a:graphic>
      </p:graphicFrame>
      <p:pic>
        <p:nvPicPr>
          <p:cNvPr id="8" name="Graphic 7" descr="Plug with solid fill">
            <a:extLst>
              <a:ext uri="{FF2B5EF4-FFF2-40B4-BE49-F238E27FC236}">
                <a16:creationId xmlns:a16="http://schemas.microsoft.com/office/drawing/2014/main" id="{C543B9ED-4CC8-3A53-86BA-B78FE6B3F0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400562" y="1021080"/>
            <a:ext cx="1097280" cy="1097280"/>
          </a:xfrm>
          <a:prstGeom prst="rect">
            <a:avLst/>
          </a:prstGeom>
        </p:spPr>
      </p:pic>
      <p:graphicFrame>
        <p:nvGraphicFramePr>
          <p:cNvPr id="3" name="Table 3">
            <a:extLst>
              <a:ext uri="{FF2B5EF4-FFF2-40B4-BE49-F238E27FC236}">
                <a16:creationId xmlns:a16="http://schemas.microsoft.com/office/drawing/2014/main" id="{14348164-8DC9-E33C-A2DF-C20A2CDFC4A3}"/>
              </a:ext>
            </a:extLst>
          </p:cNvPr>
          <p:cNvGraphicFramePr>
            <a:graphicFrameLocks noGrp="1"/>
          </p:cNvGraphicFramePr>
          <p:nvPr>
            <p:extLst>
              <p:ext uri="{D42A27DB-BD31-4B8C-83A1-F6EECF244321}">
                <p14:modId xmlns:p14="http://schemas.microsoft.com/office/powerpoint/2010/main" val="2796204765"/>
              </p:ext>
            </p:extLst>
          </p:nvPr>
        </p:nvGraphicFramePr>
        <p:xfrm>
          <a:off x="5387684" y="1170742"/>
          <a:ext cx="3837596" cy="4262243"/>
        </p:xfrm>
        <a:graphic>
          <a:graphicData uri="http://schemas.openxmlformats.org/drawingml/2006/table">
            <a:tbl>
              <a:tblPr firstRow="1" bandRow="1">
                <a:tableStyleId>{5C22544A-7EE6-4342-B048-85BDC9FD1C3A}</a:tableStyleId>
              </a:tblPr>
              <a:tblGrid>
                <a:gridCol w="628745">
                  <a:extLst>
                    <a:ext uri="{9D8B030D-6E8A-4147-A177-3AD203B41FA5}">
                      <a16:colId xmlns:a16="http://schemas.microsoft.com/office/drawing/2014/main" val="2517169547"/>
                    </a:ext>
                  </a:extLst>
                </a:gridCol>
                <a:gridCol w="3208851">
                  <a:extLst>
                    <a:ext uri="{9D8B030D-6E8A-4147-A177-3AD203B41FA5}">
                      <a16:colId xmlns:a16="http://schemas.microsoft.com/office/drawing/2014/main" val="2550283148"/>
                    </a:ext>
                  </a:extLst>
                </a:gridCol>
              </a:tblGrid>
              <a:tr h="1400171">
                <a:tc gridSpan="2">
                  <a:txBody>
                    <a:bodyPr/>
                    <a:lstStyle/>
                    <a:p>
                      <a:r>
                        <a:rPr lang="en-US" sz="2400">
                          <a:solidFill>
                            <a:srgbClr val="2B84C9"/>
                          </a:solidFill>
                          <a:latin typeface="DM Sans"/>
                          <a:ea typeface="Open Sans"/>
                          <a:cs typeface="Open Sans"/>
                        </a:rPr>
                        <a:t>In 2023, the JU published HC updates showing… </a:t>
                      </a:r>
                      <a:endParaRPr lang="en-US" sz="2400">
                        <a:solidFill>
                          <a:srgbClr val="2B84C9"/>
                        </a:solidFill>
                        <a:latin typeface="DM Sans" pitchFamily="2" charset="77"/>
                        <a:ea typeface="Open Sans" panose="020B0606030504020204" pitchFamily="34" charset="0"/>
                        <a:cs typeface="Open Sans" panose="020B0606030504020204" pitchFamily="34" charset="0"/>
                      </a:endParaRP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r>
                        <a:rPr lang="en-US" sz="15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In August, the JU presented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1060610"/>
                  </a:ext>
                </a:extLst>
              </a:tr>
              <a:tr h="6431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a:solidFill>
                            <a:schemeClr val="bg1"/>
                          </a:solidFill>
                          <a:latin typeface="DM Sans"/>
                          <a:ea typeface="Open Sans"/>
                          <a:cs typeface="Open Sans"/>
                        </a:rPr>
                        <a:t>1</a:t>
                      </a: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ECCF5"/>
                    </a:solidFill>
                  </a:tcPr>
                </a:tc>
                <a:tc>
                  <a:txBody>
                    <a:bodyPr/>
                    <a:lstStyle/>
                    <a:p>
                      <a:pPr algn="l">
                        <a:buFont typeface="Arial" panose="020B0604020202020204" pitchFamily="34" charset="0"/>
                        <a:buNone/>
                      </a:pPr>
                      <a:r>
                        <a:rPr lang="en-US" sz="1700" b="0" i="0">
                          <a:solidFill>
                            <a:schemeClr val="tx1"/>
                          </a:solidFill>
                          <a:effectLst/>
                          <a:latin typeface="Open Sans"/>
                        </a:rPr>
                        <a:t>Sub Feeder Level for Storage HC Map </a:t>
                      </a: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27130643"/>
                  </a:ext>
                </a:extLst>
              </a:tr>
              <a:tr h="6431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a:solidFill>
                            <a:schemeClr val="bg1"/>
                          </a:solidFill>
                          <a:latin typeface="DM Sans"/>
                          <a:ea typeface="Open Sans"/>
                          <a:cs typeface="Open Sans"/>
                        </a:rPr>
                        <a:t>2</a:t>
                      </a: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ECCF5"/>
                    </a:solidFill>
                  </a:tcPr>
                </a:tc>
                <a:tc>
                  <a:txBody>
                    <a:bodyPr/>
                    <a:lstStyle/>
                    <a:p>
                      <a:pPr algn="l">
                        <a:buFont typeface="Arial" panose="020B0604020202020204" pitchFamily="34" charset="0"/>
                        <a:buNone/>
                      </a:pPr>
                      <a:r>
                        <a:rPr lang="en-US" sz="1700" b="0" i="0">
                          <a:solidFill>
                            <a:schemeClr val="tx1"/>
                          </a:solidFill>
                          <a:effectLst/>
                          <a:latin typeface="Open Sans, sans-serif"/>
                        </a:rPr>
                        <a:t>DG Connected Since Last HCA Refresh </a:t>
                      </a:r>
                      <a:endParaRPr lang="en-US" sz="1700" b="0" i="0">
                        <a:solidFill>
                          <a:schemeClr val="tx1"/>
                        </a:solidFill>
                        <a:effectLst/>
                        <a:latin typeface="Open Sans" panose="020B0606030504020204" pitchFamily="34" charset="0"/>
                      </a:endParaRP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87685108"/>
                  </a:ext>
                </a:extLst>
              </a:tr>
              <a:tr h="8664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a:solidFill>
                            <a:schemeClr val="bg1"/>
                          </a:solidFill>
                          <a:latin typeface="DM Sans"/>
                          <a:ea typeface="Open Sans"/>
                          <a:cs typeface="Open Sans"/>
                        </a:rPr>
                        <a:t>3</a:t>
                      </a: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ECCF5"/>
                    </a:solidFill>
                  </a:tcPr>
                </a:tc>
                <a:tc>
                  <a:txBody>
                    <a:bodyPr/>
                    <a:lstStyle/>
                    <a:p>
                      <a:pPr algn="l">
                        <a:buFont typeface="Arial" panose="020B0604020202020204" pitchFamily="34" charset="0"/>
                        <a:buNone/>
                      </a:pPr>
                      <a:r>
                        <a:rPr lang="en-US" sz="1700" b="0" i="0">
                          <a:solidFill>
                            <a:schemeClr val="tx1"/>
                          </a:solidFill>
                          <a:effectLst/>
                          <a:latin typeface="Open Sans"/>
                        </a:rPr>
                        <a:t>Nodal Constraints (Criteria Violations on PV and Storage Maps) </a:t>
                      </a:r>
                      <a:endParaRPr lang="en-US" sz="1700" b="0" i="0">
                        <a:solidFill>
                          <a:schemeClr val="tx1"/>
                        </a:solidFill>
                        <a:effectLst/>
                        <a:latin typeface="Open Sans" panose="020B0606030504020204" pitchFamily="34" charset="0"/>
                      </a:endParaRP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6842522"/>
                  </a:ext>
                </a:extLst>
              </a:tr>
              <a:tr h="6534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a:solidFill>
                            <a:schemeClr val="bg1"/>
                          </a:solidFill>
                          <a:latin typeface="DM Sans"/>
                          <a:ea typeface="Open Sans"/>
                          <a:cs typeface="Open Sans"/>
                        </a:rPr>
                        <a:t>4</a:t>
                      </a: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ECCF5"/>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700" b="0" i="0">
                          <a:solidFill>
                            <a:schemeClr val="tx1"/>
                          </a:solidFill>
                          <a:effectLst/>
                          <a:latin typeface="Open Sans, sans-serif"/>
                        </a:rPr>
                        <a:t>Cost Share 2.0 Items  on PV and Storage Maps</a:t>
                      </a:r>
                      <a:endParaRPr lang="en-US" sz="1700" b="0" i="0">
                        <a:solidFill>
                          <a:schemeClr val="tx1"/>
                        </a:solidFill>
                        <a:effectLst/>
                        <a:latin typeface="Open Sans" panose="020B0606030504020204" pitchFamily="34" charset="0"/>
                      </a:endParaRP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01647727"/>
                  </a:ext>
                </a:extLst>
              </a:tr>
            </a:tbl>
          </a:graphicData>
        </a:graphic>
      </p:graphicFrame>
    </p:spTree>
    <p:extLst>
      <p:ext uri="{BB962C8B-B14F-4D97-AF65-F5344CB8AC3E}">
        <p14:creationId xmlns:p14="http://schemas.microsoft.com/office/powerpoint/2010/main" val="312287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7DDB7-9E42-1FD1-EC46-12D7C42D020A}"/>
              </a:ext>
            </a:extLst>
          </p:cNvPr>
          <p:cNvSpPr>
            <a:spLocks noGrp="1"/>
          </p:cNvSpPr>
          <p:nvPr>
            <p:ph type="title"/>
          </p:nvPr>
        </p:nvSpPr>
        <p:spPr/>
        <p:txBody>
          <a:bodyPr/>
          <a:lstStyle/>
          <a:p>
            <a:r>
              <a:rPr lang="en-US">
                <a:solidFill>
                  <a:srgbClr val="001F60"/>
                </a:solidFill>
                <a:latin typeface="DM Sans" pitchFamily="2" charset="77"/>
              </a:rPr>
              <a:t>PTID Nodes</a:t>
            </a:r>
          </a:p>
        </p:txBody>
      </p:sp>
      <p:sp>
        <p:nvSpPr>
          <p:cNvPr id="3" name="Content Placeholder 2">
            <a:extLst>
              <a:ext uri="{FF2B5EF4-FFF2-40B4-BE49-F238E27FC236}">
                <a16:creationId xmlns:a16="http://schemas.microsoft.com/office/drawing/2014/main" id="{17457266-4204-28E7-3A23-4BD13E2510C5}"/>
              </a:ext>
            </a:extLst>
          </p:cNvPr>
          <p:cNvSpPr>
            <a:spLocks noGrp="1"/>
          </p:cNvSpPr>
          <p:nvPr>
            <p:ph idx="1"/>
          </p:nvPr>
        </p:nvSpPr>
        <p:spPr>
          <a:xfrm>
            <a:off x="774551" y="1628945"/>
            <a:ext cx="5837599" cy="5835650"/>
          </a:xfrm>
        </p:spPr>
        <p:txBody>
          <a:bodyPr>
            <a:normAutofit/>
          </a:bodyPr>
          <a:lstStyle/>
          <a:p>
            <a:pPr marL="0" indent="0">
              <a:buClr>
                <a:srgbClr val="2B84C9"/>
              </a:buClr>
              <a:buNone/>
            </a:pPr>
            <a:r>
              <a:rPr lang="en-US" sz="2400" b="1">
                <a:solidFill>
                  <a:srgbClr val="2B84C9"/>
                </a:solidFill>
                <a:latin typeface="DM Sans" pitchFamily="2" charset="0"/>
                <a:ea typeface="DengXian" panose="02010600030101010101" pitchFamily="2" charset="-122"/>
                <a:cs typeface="Arial" panose="020B0604020202020204" pitchFamily="34" charset="0"/>
              </a:rPr>
              <a:t>The utilities published PTID nodes at the end of 2023. </a:t>
            </a:r>
          </a:p>
          <a:p>
            <a:pPr>
              <a:buClr>
                <a:srgbClr val="2B84C9"/>
              </a:buClr>
              <a:buFont typeface="Wingdings" panose="05000000000000000000" pitchFamily="2" charset="2"/>
              <a:buChar char="§"/>
            </a:pPr>
            <a:r>
              <a:rPr lang="en-US" sz="1800">
                <a:latin typeface="DM Sans" pitchFamily="2" charset="0"/>
                <a:ea typeface="DengXian" panose="02010600030101010101" pitchFamily="2" charset="-122"/>
                <a:cs typeface="Arial" panose="020B0604020202020204" pitchFamily="34" charset="0"/>
              </a:rPr>
              <a:t>FERC approved NYISO’s go live of their DER participation market. </a:t>
            </a:r>
          </a:p>
          <a:p>
            <a:pPr>
              <a:buClr>
                <a:srgbClr val="2B84C9"/>
              </a:buClr>
              <a:buFont typeface="Wingdings" panose="05000000000000000000" pitchFamily="2" charset="2"/>
              <a:buChar char="§"/>
            </a:pPr>
            <a:r>
              <a:rPr lang="en-US" sz="1800">
                <a:latin typeface="DM Sans" pitchFamily="2" charset="0"/>
                <a:ea typeface="DengXian" panose="02010600030101010101" pitchFamily="2" charset="-122"/>
                <a:cs typeface="Arial" panose="020B0604020202020204" pitchFamily="34" charset="0"/>
              </a:rPr>
              <a:t>An aggregation needs to fall within the same pricing node in this market.  </a:t>
            </a:r>
          </a:p>
          <a:p>
            <a:pPr>
              <a:buClr>
                <a:srgbClr val="2B84C9"/>
              </a:buClr>
              <a:buFont typeface="Wingdings" panose="05000000000000000000" pitchFamily="2" charset="2"/>
              <a:buChar char="§"/>
            </a:pPr>
            <a:r>
              <a:rPr lang="en-US" sz="1800">
                <a:latin typeface="DM Sans" pitchFamily="2" charset="0"/>
                <a:ea typeface="DengXian" panose="02010600030101010101" pitchFamily="2" charset="-122"/>
                <a:cs typeface="Arial" panose="020B0604020202020204" pitchFamily="34" charset="0"/>
              </a:rPr>
              <a:t>The nodes have been published in alignment with NYISO’s progress. This is another means by which aggregators can access this information. </a:t>
            </a:r>
          </a:p>
          <a:p>
            <a:pPr>
              <a:buClr>
                <a:srgbClr val="2B84C9"/>
              </a:buClr>
              <a:buFont typeface="Wingdings" panose="05000000000000000000" pitchFamily="2" charset="2"/>
              <a:buChar char="§"/>
            </a:pPr>
            <a:r>
              <a:rPr lang="en-US" sz="1800">
                <a:latin typeface="DM Sans" pitchFamily="2" charset="0"/>
                <a:ea typeface="DengXian" panose="02010600030101010101" pitchFamily="2" charset="-122"/>
                <a:cs typeface="Arial" panose="020B0604020202020204" pitchFamily="34" charset="0"/>
              </a:rPr>
              <a:t>Aggregators will be using the HC Maps as a means to access the proper PTID nodes </a:t>
            </a:r>
          </a:p>
          <a:p>
            <a:pPr marL="0" indent="0">
              <a:buClr>
                <a:srgbClr val="2B84C9"/>
              </a:buClr>
              <a:buNone/>
            </a:pPr>
            <a:endParaRPr lang="en-US" sz="2160">
              <a:latin typeface="DM Sans" pitchFamily="2" charset="77"/>
            </a:endParaRPr>
          </a:p>
          <a:p>
            <a:pPr marL="0" indent="0">
              <a:buClr>
                <a:srgbClr val="2B84C9"/>
              </a:buClr>
              <a:buNone/>
            </a:pPr>
            <a:endParaRPr lang="en-US" sz="2160">
              <a:latin typeface="DM Sans" pitchFamily="2" charset="77"/>
            </a:endParaRPr>
          </a:p>
        </p:txBody>
      </p:sp>
      <p:sp>
        <p:nvSpPr>
          <p:cNvPr id="4" name="Rectangle 3">
            <a:extLst>
              <a:ext uri="{FF2B5EF4-FFF2-40B4-BE49-F238E27FC236}">
                <a16:creationId xmlns:a16="http://schemas.microsoft.com/office/drawing/2014/main" id="{D2A4F9BC-3F6A-5544-27C0-9C56C1151B6A}"/>
              </a:ext>
            </a:extLst>
          </p:cNvPr>
          <p:cNvSpPr/>
          <p:nvPr/>
        </p:nvSpPr>
        <p:spPr>
          <a:xfrm>
            <a:off x="6496105" y="7464595"/>
            <a:ext cx="1653647" cy="247274"/>
          </a:xfrm>
          <a:prstGeom prst="rect">
            <a:avLst/>
          </a:prstGeom>
          <a:solidFill>
            <a:srgbClr val="1B1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p>
        </p:txBody>
      </p:sp>
      <p:pic>
        <p:nvPicPr>
          <p:cNvPr id="5" name="Picture 4" descr="A screenshot of a computer&#10;&#10;Description automatically generated">
            <a:extLst>
              <a:ext uri="{FF2B5EF4-FFF2-40B4-BE49-F238E27FC236}">
                <a16:creationId xmlns:a16="http://schemas.microsoft.com/office/drawing/2014/main" id="{FA729A9D-55A3-29E2-98B7-F5B2B31DCF26}"/>
              </a:ext>
            </a:extLst>
          </p:cNvPr>
          <p:cNvPicPr>
            <a:picLocks noChangeAspect="1"/>
          </p:cNvPicPr>
          <p:nvPr/>
        </p:nvPicPr>
        <p:blipFill rotWithShape="1">
          <a:blip r:embed="rId3"/>
          <a:srcRect t="14540" b="19815"/>
          <a:stretch/>
        </p:blipFill>
        <p:spPr>
          <a:xfrm>
            <a:off x="6361496" y="2434643"/>
            <a:ext cx="7385854" cy="3387037"/>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C8BA81DA-42F0-3693-F461-B7A569B6D2A4}"/>
              </a:ext>
            </a:extLst>
          </p:cNvPr>
          <p:cNvPicPr>
            <a:picLocks noChangeAspect="1"/>
          </p:cNvPicPr>
          <p:nvPr/>
        </p:nvPicPr>
        <p:blipFill rotWithShape="1">
          <a:blip r:embed="rId3"/>
          <a:srcRect b="84659"/>
          <a:stretch/>
        </p:blipFill>
        <p:spPr>
          <a:xfrm>
            <a:off x="6361498" y="1518006"/>
            <a:ext cx="7385851" cy="791568"/>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2093B0C8-E94F-5255-4F18-C916D9D44002}"/>
              </a:ext>
            </a:extLst>
          </p:cNvPr>
          <p:cNvPicPr>
            <a:picLocks noChangeAspect="1"/>
          </p:cNvPicPr>
          <p:nvPr/>
        </p:nvPicPr>
        <p:blipFill rotWithShape="1">
          <a:blip r:embed="rId3"/>
          <a:srcRect t="85946" b="3035"/>
          <a:stretch/>
        </p:blipFill>
        <p:spPr>
          <a:xfrm>
            <a:off x="6361492" y="2214143"/>
            <a:ext cx="7385857" cy="568531"/>
          </a:xfrm>
          <a:prstGeom prst="rect">
            <a:avLst/>
          </a:prstGeom>
        </p:spPr>
      </p:pic>
    </p:spTree>
    <p:extLst>
      <p:ext uri="{BB962C8B-B14F-4D97-AF65-F5344CB8AC3E}">
        <p14:creationId xmlns:p14="http://schemas.microsoft.com/office/powerpoint/2010/main" val="2014231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7DDB7-9E42-1FD1-EC46-12D7C42D020A}"/>
              </a:ext>
            </a:extLst>
          </p:cNvPr>
          <p:cNvSpPr>
            <a:spLocks noGrp="1"/>
          </p:cNvSpPr>
          <p:nvPr>
            <p:ph type="title"/>
          </p:nvPr>
        </p:nvSpPr>
        <p:spPr/>
        <p:txBody>
          <a:bodyPr/>
          <a:lstStyle/>
          <a:p>
            <a:r>
              <a:rPr lang="en-US">
                <a:solidFill>
                  <a:srgbClr val="001F60"/>
                </a:solidFill>
                <a:latin typeface="DM Sans" pitchFamily="2" charset="77"/>
              </a:rPr>
              <a:t>Synchronizing HC Map Updates</a:t>
            </a:r>
          </a:p>
        </p:txBody>
      </p:sp>
      <p:sp>
        <p:nvSpPr>
          <p:cNvPr id="3" name="Content Placeholder 2">
            <a:extLst>
              <a:ext uri="{FF2B5EF4-FFF2-40B4-BE49-F238E27FC236}">
                <a16:creationId xmlns:a16="http://schemas.microsoft.com/office/drawing/2014/main" id="{17457266-4204-28E7-3A23-4BD13E2510C5}"/>
              </a:ext>
            </a:extLst>
          </p:cNvPr>
          <p:cNvSpPr>
            <a:spLocks noGrp="1"/>
          </p:cNvSpPr>
          <p:nvPr>
            <p:ph idx="1"/>
          </p:nvPr>
        </p:nvSpPr>
        <p:spPr>
          <a:xfrm>
            <a:off x="774552" y="1604764"/>
            <a:ext cx="12593105" cy="5020072"/>
          </a:xfrm>
        </p:spPr>
        <p:txBody>
          <a:bodyPr>
            <a:normAutofit/>
          </a:bodyPr>
          <a:lstStyle/>
          <a:p>
            <a:pPr marL="0" indent="0">
              <a:buClr>
                <a:srgbClr val="2B84C9"/>
              </a:buClr>
              <a:buNone/>
            </a:pPr>
            <a:r>
              <a:rPr lang="en-US" sz="2800" b="1">
                <a:solidFill>
                  <a:srgbClr val="2B84C9"/>
                </a:solidFill>
                <a:latin typeface="DM Sans" pitchFamily="2" charset="0"/>
                <a:ea typeface="DengXian" panose="02010600030101010101" pitchFamily="2" charset="-122"/>
                <a:cs typeface="Arial" panose="020B0604020202020204" pitchFamily="34" charset="0"/>
              </a:rPr>
              <a:t>To streamline efficiency, the utilities have synchronized the release of updates to the PV and ESS HC Maps</a:t>
            </a:r>
          </a:p>
          <a:p>
            <a:pPr>
              <a:buClr>
                <a:srgbClr val="2B84C9"/>
              </a:buClr>
              <a:buFont typeface="Wingdings" panose="05000000000000000000" pitchFamily="2" charset="2"/>
              <a:buChar char="§"/>
            </a:pPr>
            <a:r>
              <a:rPr lang="en-US" sz="1800">
                <a:latin typeface="DM Sans" pitchFamily="2" charset="0"/>
                <a:ea typeface="DengXian" panose="02010600030101010101" pitchFamily="2" charset="-122"/>
                <a:cs typeface="Arial" panose="020B0604020202020204" pitchFamily="34" charset="0"/>
              </a:rPr>
              <a:t>Henceforth, the utilities will refresh their PV and ESS Maps each spring with approximately three to four weeks between map releases. </a:t>
            </a:r>
          </a:p>
          <a:p>
            <a:pPr>
              <a:buClr>
                <a:srgbClr val="2B84C9"/>
              </a:buClr>
              <a:buFont typeface="Wingdings" panose="05000000000000000000" pitchFamily="2" charset="2"/>
              <a:buChar char="§"/>
            </a:pPr>
            <a:r>
              <a:rPr lang="en-US" sz="1800">
                <a:latin typeface="DM Sans" pitchFamily="2" charset="0"/>
                <a:ea typeface="DengXian" panose="02010600030101010101" pitchFamily="2" charset="-122"/>
                <a:cs typeface="Arial" panose="020B0604020202020204" pitchFamily="34" charset="0"/>
              </a:rPr>
              <a:t>Utilities will continue to maintain a six-month update for circuits that increase in DG &gt; 500kW on the PV maps</a:t>
            </a:r>
          </a:p>
          <a:p>
            <a:pPr>
              <a:buClr>
                <a:srgbClr val="2B84C9"/>
              </a:buClr>
              <a:buFont typeface="Wingdings" panose="05000000000000000000" pitchFamily="2" charset="2"/>
              <a:buChar char="§"/>
            </a:pPr>
            <a:endParaRPr lang="en-US" sz="1680">
              <a:latin typeface="DM Sans" pitchFamily="2" charset="0"/>
              <a:ea typeface="DengXian" panose="02010600030101010101" pitchFamily="2" charset="-122"/>
              <a:cs typeface="Arial" panose="020B0604020202020204" pitchFamily="34" charset="0"/>
            </a:endParaRPr>
          </a:p>
          <a:p>
            <a:pPr>
              <a:buClr>
                <a:srgbClr val="2B84C9"/>
              </a:buClr>
              <a:buFont typeface="Wingdings" panose="05000000000000000000" pitchFamily="2" charset="2"/>
              <a:buChar char="§"/>
            </a:pPr>
            <a:endParaRPr lang="en-US" sz="1680">
              <a:solidFill>
                <a:srgbClr val="5ECCF5"/>
              </a:solidFill>
              <a:latin typeface="DM Sans" pitchFamily="2" charset="0"/>
              <a:ea typeface="DengXian" panose="02010600030101010101" pitchFamily="2" charset="-122"/>
              <a:cs typeface="Arial" panose="020B0604020202020204" pitchFamily="34" charset="0"/>
            </a:endParaRPr>
          </a:p>
          <a:p>
            <a:pPr>
              <a:buClr>
                <a:srgbClr val="2B84C9"/>
              </a:buClr>
              <a:buFont typeface="Wingdings" panose="05000000000000000000" pitchFamily="2" charset="2"/>
              <a:buChar char="§"/>
            </a:pPr>
            <a:endParaRPr lang="en-US" sz="1680">
              <a:solidFill>
                <a:srgbClr val="5ECCF5"/>
              </a:solidFill>
              <a:latin typeface="DM Sans" pitchFamily="2" charset="0"/>
              <a:ea typeface="DengXian" panose="02010600030101010101" pitchFamily="2" charset="-122"/>
              <a:cs typeface="Arial" panose="020B0604020202020204" pitchFamily="34" charset="0"/>
            </a:endParaRPr>
          </a:p>
          <a:p>
            <a:pPr>
              <a:buClr>
                <a:srgbClr val="2B84C9"/>
              </a:buClr>
              <a:buFont typeface="Wingdings" panose="05000000000000000000" pitchFamily="2" charset="2"/>
              <a:buChar char="§"/>
            </a:pPr>
            <a:endParaRPr lang="en-US" sz="1680">
              <a:latin typeface="DM Sans" pitchFamily="2" charset="0"/>
              <a:ea typeface="DengXian" panose="02010600030101010101" pitchFamily="2" charset="-122"/>
              <a:cs typeface="Arial" panose="020B0604020202020204" pitchFamily="34" charset="0"/>
            </a:endParaRPr>
          </a:p>
        </p:txBody>
      </p:sp>
      <p:sp>
        <p:nvSpPr>
          <p:cNvPr id="4" name="Rectangle 3">
            <a:extLst>
              <a:ext uri="{FF2B5EF4-FFF2-40B4-BE49-F238E27FC236}">
                <a16:creationId xmlns:a16="http://schemas.microsoft.com/office/drawing/2014/main" id="{D2A4F9BC-3F6A-5544-27C0-9C56C1151B6A}"/>
              </a:ext>
            </a:extLst>
          </p:cNvPr>
          <p:cNvSpPr/>
          <p:nvPr/>
        </p:nvSpPr>
        <p:spPr>
          <a:xfrm>
            <a:off x="6496105" y="7464595"/>
            <a:ext cx="1653647" cy="247274"/>
          </a:xfrm>
          <a:prstGeom prst="rect">
            <a:avLst/>
          </a:prstGeom>
          <a:solidFill>
            <a:srgbClr val="1B1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p>
        </p:txBody>
      </p:sp>
    </p:spTree>
    <p:extLst>
      <p:ext uri="{BB962C8B-B14F-4D97-AF65-F5344CB8AC3E}">
        <p14:creationId xmlns:p14="http://schemas.microsoft.com/office/powerpoint/2010/main" val="719594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7DDB7-9E42-1FD1-EC46-12D7C42D020A}"/>
              </a:ext>
            </a:extLst>
          </p:cNvPr>
          <p:cNvSpPr>
            <a:spLocks noGrp="1"/>
          </p:cNvSpPr>
          <p:nvPr>
            <p:ph type="title"/>
          </p:nvPr>
        </p:nvSpPr>
        <p:spPr/>
        <p:txBody>
          <a:bodyPr/>
          <a:lstStyle/>
          <a:p>
            <a:r>
              <a:rPr lang="en-US" sz="3000">
                <a:solidFill>
                  <a:srgbClr val="001F60"/>
                </a:solidFill>
                <a:latin typeface="DM Sans" pitchFamily="2" charset="77"/>
              </a:rPr>
              <a:t>Electrification Maps</a:t>
            </a:r>
          </a:p>
        </p:txBody>
      </p:sp>
      <p:sp>
        <p:nvSpPr>
          <p:cNvPr id="3" name="Content Placeholder 2">
            <a:extLst>
              <a:ext uri="{FF2B5EF4-FFF2-40B4-BE49-F238E27FC236}">
                <a16:creationId xmlns:a16="http://schemas.microsoft.com/office/drawing/2014/main" id="{17457266-4204-28E7-3A23-4BD13E2510C5}"/>
              </a:ext>
            </a:extLst>
          </p:cNvPr>
          <p:cNvSpPr>
            <a:spLocks noGrp="1"/>
          </p:cNvSpPr>
          <p:nvPr>
            <p:ph idx="1"/>
          </p:nvPr>
        </p:nvSpPr>
        <p:spPr/>
        <p:txBody>
          <a:bodyPr>
            <a:normAutofit/>
          </a:bodyPr>
          <a:lstStyle/>
          <a:p>
            <a:pPr marL="0" indent="0">
              <a:buClr>
                <a:srgbClr val="2B84C9"/>
              </a:buClr>
              <a:buNone/>
            </a:pPr>
            <a:r>
              <a:rPr lang="en-US" sz="2200" b="1">
                <a:solidFill>
                  <a:srgbClr val="2B84C9"/>
                </a:solidFill>
                <a:latin typeface="DM Sans" pitchFamily="2" charset="0"/>
              </a:rPr>
              <a:t>Two orders directed the evolution of the EV Load Capacity Map to an Electrification View. </a:t>
            </a:r>
          </a:p>
          <a:p>
            <a:pPr>
              <a:buClr>
                <a:srgbClr val="2B84C9"/>
              </a:buClr>
              <a:buFont typeface="Wingdings" panose="05000000000000000000" pitchFamily="2" charset="2"/>
              <a:buChar char="§"/>
            </a:pPr>
            <a:r>
              <a:rPr lang="en-US" sz="1800">
                <a:latin typeface="DM Sans" pitchFamily="2" charset="0"/>
                <a:ea typeface="DengXian" panose="02010600030101010101" pitchFamily="2" charset="-122"/>
                <a:cs typeface="Arial" panose="020B0604020202020204" pitchFamily="34" charset="0"/>
              </a:rPr>
              <a:t>Electric Vehicle Process Mid-point Review in 2023</a:t>
            </a:r>
          </a:p>
          <a:p>
            <a:pPr>
              <a:buClr>
                <a:srgbClr val="2B84C9"/>
              </a:buClr>
              <a:buFont typeface="Wingdings" panose="05000000000000000000" pitchFamily="2" charset="2"/>
              <a:buChar char="§"/>
            </a:pPr>
            <a:r>
              <a:rPr lang="en-US" sz="1800">
                <a:latin typeface="DM Sans" pitchFamily="2" charset="0"/>
                <a:ea typeface="DengXian" panose="02010600030101010101" pitchFamily="2" charset="-122"/>
                <a:cs typeface="Arial" panose="020B0604020202020204" pitchFamily="34" charset="0"/>
              </a:rPr>
              <a:t>Energy Efficiency and Building Electrification </a:t>
            </a:r>
          </a:p>
          <a:p>
            <a:pPr lvl="1">
              <a:buClr>
                <a:srgbClr val="2B84C9"/>
              </a:buClr>
            </a:pPr>
            <a:r>
              <a:rPr lang="en-US" sz="1800">
                <a:latin typeface="DM Sans" pitchFamily="2" charset="0"/>
              </a:rPr>
              <a:t>Issued and Effective: July 20, 2023</a:t>
            </a:r>
          </a:p>
          <a:p>
            <a:pPr lvl="1">
              <a:spcAft>
                <a:spcPts val="1440"/>
              </a:spcAft>
              <a:buClr>
                <a:srgbClr val="2B84C9"/>
              </a:buClr>
            </a:pPr>
            <a:r>
              <a:rPr lang="en-US" sz="1800">
                <a:latin typeface="DM Sans" pitchFamily="2" charset="0"/>
              </a:rPr>
              <a:t>Utilities “shall, within 180 days of this Order, consult with Department of Public Service Staff, and expand the Electric Vehicle Load Serving Capacity Maps into “Electrification Load Serving Capacity Maps,” as discussed in the body of this Order.”</a:t>
            </a:r>
            <a:endParaRPr lang="en-US" sz="1800">
              <a:latin typeface="DM Sans" pitchFamily="2" charset="0"/>
              <a:ea typeface="DengXian" panose="02010600030101010101" pitchFamily="2" charset="-122"/>
              <a:cs typeface="Arial" panose="020B0604020202020204" pitchFamily="34" charset="0"/>
            </a:endParaRPr>
          </a:p>
          <a:p>
            <a:pPr marL="0" indent="0">
              <a:buClr>
                <a:srgbClr val="2B84C9"/>
              </a:buClr>
              <a:buNone/>
            </a:pPr>
            <a:r>
              <a:rPr lang="en-US" sz="2200" b="1">
                <a:solidFill>
                  <a:srgbClr val="2B84C9"/>
                </a:solidFill>
                <a:latin typeface="DM Sans" pitchFamily="2" charset="0"/>
                <a:ea typeface="DengXian" panose="02010600030101010101" pitchFamily="2" charset="-122"/>
                <a:cs typeface="Arial" panose="020B0604020202020204" pitchFamily="34" charset="0"/>
              </a:rPr>
              <a:t>Utilities collaborated with DPS Staff to develop functionality for the Electrification Maps. </a:t>
            </a:r>
          </a:p>
          <a:p>
            <a:pPr>
              <a:buClr>
                <a:srgbClr val="2B84C9"/>
              </a:buClr>
              <a:buFont typeface="Wingdings" panose="05000000000000000000" pitchFamily="2" charset="2"/>
              <a:buChar char="§"/>
            </a:pPr>
            <a:r>
              <a:rPr lang="en-US" sz="1800">
                <a:latin typeface="DM Sans" pitchFamily="2" charset="0"/>
                <a:ea typeface="DengXian" panose="02010600030101010101" pitchFamily="2" charset="-122"/>
                <a:cs typeface="Arial" panose="020B0604020202020204" pitchFamily="34" charset="0"/>
              </a:rPr>
              <a:t>The Maps were published on January 16, 2024, and show the following. </a:t>
            </a:r>
          </a:p>
          <a:p>
            <a:pPr lvl="1">
              <a:buClr>
                <a:srgbClr val="2B84C9"/>
              </a:buClr>
            </a:pPr>
            <a:r>
              <a:rPr lang="en-US" sz="1800">
                <a:latin typeface="DM Sans" pitchFamily="2" charset="0"/>
                <a:ea typeface="DengXian" panose="02010600030101010101" pitchFamily="2" charset="-122"/>
                <a:cs typeface="Arial" panose="020B0604020202020204" pitchFamily="34" charset="0"/>
              </a:rPr>
              <a:t>Feeder level data with capability of showing the winter peak and summer peak circuit-level data.</a:t>
            </a:r>
          </a:p>
          <a:p>
            <a:pPr lvl="1">
              <a:buClr>
                <a:srgbClr val="2B84C9"/>
              </a:buClr>
            </a:pPr>
            <a:r>
              <a:rPr lang="en-US" sz="1800">
                <a:latin typeface="DM Sans" pitchFamily="2" charset="0"/>
                <a:ea typeface="DengXian" panose="02010600030101010101" pitchFamily="2" charset="-122"/>
                <a:cs typeface="Arial" panose="020B0604020202020204" pitchFamily="34" charset="0"/>
              </a:rPr>
              <a:t>Environmental Justice locations. </a:t>
            </a:r>
          </a:p>
          <a:p>
            <a:pPr lvl="1">
              <a:buClr>
                <a:srgbClr val="2B84C9"/>
              </a:buClr>
            </a:pPr>
            <a:r>
              <a:rPr lang="en-US" sz="1800">
                <a:latin typeface="DM Sans" pitchFamily="2" charset="0"/>
                <a:ea typeface="DengXian" panose="02010600030101010101" pitchFamily="2" charset="-122"/>
                <a:cs typeface="Arial" panose="020B0604020202020204" pitchFamily="34" charset="0"/>
              </a:rPr>
              <a:t>For both summer and winter views, the Electrification Maps show the same color scheme and breakpoints as the EVs currently show. </a:t>
            </a:r>
          </a:p>
          <a:p>
            <a:pPr marL="0" indent="0">
              <a:buClr>
                <a:srgbClr val="2B84C9"/>
              </a:buClr>
              <a:buNone/>
            </a:pPr>
            <a:endParaRPr lang="en-US" sz="2400" b="1">
              <a:solidFill>
                <a:srgbClr val="2B84C9"/>
              </a:solidFill>
              <a:latin typeface="DM Sans" pitchFamily="2" charset="0"/>
              <a:ea typeface="DengXian" panose="02010600030101010101" pitchFamily="2" charset="-122"/>
              <a:cs typeface="Arial" panose="020B0604020202020204" pitchFamily="34" charset="0"/>
            </a:endParaRPr>
          </a:p>
        </p:txBody>
      </p:sp>
      <p:sp>
        <p:nvSpPr>
          <p:cNvPr id="4" name="Rectangle 3">
            <a:extLst>
              <a:ext uri="{FF2B5EF4-FFF2-40B4-BE49-F238E27FC236}">
                <a16:creationId xmlns:a16="http://schemas.microsoft.com/office/drawing/2014/main" id="{D2A4F9BC-3F6A-5544-27C0-9C56C1151B6A}"/>
              </a:ext>
            </a:extLst>
          </p:cNvPr>
          <p:cNvSpPr/>
          <p:nvPr/>
        </p:nvSpPr>
        <p:spPr>
          <a:xfrm>
            <a:off x="6496105" y="7464595"/>
            <a:ext cx="1653647" cy="247274"/>
          </a:xfrm>
          <a:prstGeom prst="rect">
            <a:avLst/>
          </a:prstGeom>
          <a:solidFill>
            <a:srgbClr val="1B1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p>
        </p:txBody>
      </p:sp>
    </p:spTree>
    <p:extLst>
      <p:ext uri="{BB962C8B-B14F-4D97-AF65-F5344CB8AC3E}">
        <p14:creationId xmlns:p14="http://schemas.microsoft.com/office/powerpoint/2010/main" val="494989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7DDB7-9E42-1FD1-EC46-12D7C42D020A}"/>
              </a:ext>
            </a:extLst>
          </p:cNvPr>
          <p:cNvSpPr>
            <a:spLocks noGrp="1"/>
          </p:cNvSpPr>
          <p:nvPr>
            <p:ph type="title"/>
          </p:nvPr>
        </p:nvSpPr>
        <p:spPr/>
        <p:txBody>
          <a:bodyPr/>
          <a:lstStyle/>
          <a:p>
            <a:r>
              <a:rPr lang="en-US">
                <a:solidFill>
                  <a:srgbClr val="001F60"/>
                </a:solidFill>
                <a:latin typeface="DM Sans" pitchFamily="2" charset="77"/>
              </a:rPr>
              <a:t>ITWG Collaboration</a:t>
            </a:r>
          </a:p>
        </p:txBody>
      </p:sp>
      <p:sp>
        <p:nvSpPr>
          <p:cNvPr id="3" name="Content Placeholder 2">
            <a:extLst>
              <a:ext uri="{FF2B5EF4-FFF2-40B4-BE49-F238E27FC236}">
                <a16:creationId xmlns:a16="http://schemas.microsoft.com/office/drawing/2014/main" id="{17457266-4204-28E7-3A23-4BD13E2510C5}"/>
              </a:ext>
            </a:extLst>
          </p:cNvPr>
          <p:cNvSpPr>
            <a:spLocks noGrp="1"/>
          </p:cNvSpPr>
          <p:nvPr>
            <p:ph idx="1"/>
          </p:nvPr>
        </p:nvSpPr>
        <p:spPr/>
        <p:txBody>
          <a:bodyPr>
            <a:normAutofit/>
          </a:bodyPr>
          <a:lstStyle/>
          <a:p>
            <a:pPr marL="0" indent="0">
              <a:buClr>
                <a:srgbClr val="2B84C9"/>
              </a:buClr>
              <a:buNone/>
            </a:pPr>
            <a:r>
              <a:rPr lang="en-US" sz="2000" b="1">
                <a:solidFill>
                  <a:srgbClr val="2B84C9"/>
                </a:solidFill>
                <a:latin typeface="DM Sans" pitchFamily="2" charset="77"/>
              </a:rPr>
              <a:t>We are seeking to update the HC portal to provide additional information that is valuable to the SIR and CESIR requirements. </a:t>
            </a:r>
            <a:endParaRPr lang="en-US" sz="2000" b="1">
              <a:solidFill>
                <a:srgbClr val="2B84C9"/>
              </a:solidFill>
              <a:latin typeface="DM Sans" pitchFamily="2" charset="0"/>
            </a:endParaRPr>
          </a:p>
          <a:p>
            <a:pPr>
              <a:buClr>
                <a:srgbClr val="2B84C9"/>
              </a:buClr>
              <a:buFont typeface="Wingdings" panose="05000000000000000000" pitchFamily="2" charset="2"/>
              <a:buChar char="§"/>
            </a:pPr>
            <a:r>
              <a:rPr lang="en-US" sz="1800">
                <a:latin typeface="DM Sans" pitchFamily="2" charset="77"/>
              </a:rPr>
              <a:t>Changes to the HC maps should align with information that developers require through the work in the ITWG.</a:t>
            </a:r>
          </a:p>
          <a:p>
            <a:pPr>
              <a:buClr>
                <a:srgbClr val="2B84C9"/>
              </a:buClr>
              <a:buFont typeface="Wingdings" panose="05000000000000000000" pitchFamily="2" charset="2"/>
              <a:buChar char="§"/>
            </a:pPr>
            <a:r>
              <a:rPr lang="en-US" sz="1800">
                <a:latin typeface="DM Sans" pitchFamily="2" charset="77"/>
              </a:rPr>
              <a:t>As such, we initiated collaboration with the ITWG to request advancements in alignment with their stakeholder feedback and with the intention to update the maps to reflect updates to interconnection, SIR, CESIR, and other processes. </a:t>
            </a:r>
          </a:p>
          <a:p>
            <a:pPr marL="0" indent="0">
              <a:buClr>
                <a:srgbClr val="2B84C9"/>
              </a:buClr>
              <a:buNone/>
            </a:pPr>
            <a:endParaRPr lang="en-US" sz="1680">
              <a:latin typeface="DM Sans" pitchFamily="2" charset="77"/>
            </a:endParaRPr>
          </a:p>
          <a:p>
            <a:pPr marL="0" indent="0">
              <a:buClr>
                <a:srgbClr val="2B84C9"/>
              </a:buClr>
              <a:buNone/>
            </a:pPr>
            <a:r>
              <a:rPr lang="en-US" sz="2000" b="1">
                <a:solidFill>
                  <a:srgbClr val="2B84C9"/>
                </a:solidFill>
                <a:latin typeface="DM Sans" pitchFamily="2" charset="77"/>
              </a:rPr>
              <a:t>Through the ITWG, each utility  has published tentative ESS schedules. </a:t>
            </a:r>
            <a:endParaRPr lang="en-US" sz="2000" b="1">
              <a:solidFill>
                <a:srgbClr val="2B84C9"/>
              </a:solidFill>
              <a:latin typeface="DM Sans" pitchFamily="2" charset="0"/>
            </a:endParaRPr>
          </a:p>
          <a:p>
            <a:pPr>
              <a:buClr>
                <a:srgbClr val="2B84C9"/>
              </a:buClr>
              <a:buFont typeface="Wingdings" panose="05000000000000000000" pitchFamily="2" charset="2"/>
              <a:buChar char="§"/>
            </a:pPr>
            <a:r>
              <a:rPr lang="en-US" sz="1800">
                <a:latin typeface="DM Sans" pitchFamily="2" charset="77"/>
              </a:rPr>
              <a:t>Utilities and industry will collaborate to determine the utilization of these schedules, i.e., how the schedules may inform updates to the interconnection process, CESIR, SIR, etc. </a:t>
            </a:r>
          </a:p>
          <a:p>
            <a:pPr>
              <a:buClr>
                <a:srgbClr val="2B84C9"/>
              </a:buClr>
              <a:buFont typeface="Wingdings" panose="05000000000000000000" pitchFamily="2" charset="2"/>
              <a:buChar char="§"/>
            </a:pPr>
            <a:r>
              <a:rPr lang="en-US" sz="1800">
                <a:latin typeface="DM Sans" pitchFamily="2" charset="77"/>
              </a:rPr>
              <a:t>The Integrated Planning WG i</a:t>
            </a:r>
            <a:r>
              <a:rPr lang="en-US" sz="1800">
                <a:latin typeface="DM Sans" pitchFamily="2" charset="0"/>
                <a:ea typeface="DengXian" panose="02010600030101010101" pitchFamily="2" charset="-122"/>
                <a:cs typeface="Arial" panose="020B0604020202020204" pitchFamily="34" charset="0"/>
              </a:rPr>
              <a:t>ntends to update the storage HC map considering these changes, as information allows.</a:t>
            </a:r>
          </a:p>
          <a:p>
            <a:pPr marL="0" indent="0">
              <a:buClr>
                <a:srgbClr val="2B84C9"/>
              </a:buClr>
              <a:buNone/>
            </a:pPr>
            <a:endParaRPr lang="en-US" sz="1680">
              <a:latin typeface="DM Sans" pitchFamily="2" charset="77"/>
            </a:endParaRPr>
          </a:p>
          <a:p>
            <a:pPr>
              <a:buClr>
                <a:srgbClr val="2B84C9"/>
              </a:buClr>
              <a:buFont typeface="Wingdings" panose="05000000000000000000" pitchFamily="2" charset="2"/>
              <a:buChar char="§"/>
            </a:pPr>
            <a:endParaRPr lang="en-US" sz="1680">
              <a:latin typeface="DM Sans" pitchFamily="2" charset="0"/>
              <a:ea typeface="DengXian" panose="02010600030101010101" pitchFamily="2" charset="-122"/>
              <a:cs typeface="Arial" panose="020B0604020202020204" pitchFamily="34" charset="0"/>
            </a:endParaRPr>
          </a:p>
          <a:p>
            <a:pPr marL="0" indent="0">
              <a:buClr>
                <a:srgbClr val="2B84C9"/>
              </a:buClr>
              <a:buNone/>
            </a:pPr>
            <a:endParaRPr lang="en-US" sz="2400" b="1">
              <a:solidFill>
                <a:srgbClr val="2B84C9"/>
              </a:solidFill>
              <a:latin typeface="DM Sans" pitchFamily="2" charset="0"/>
              <a:ea typeface="DengXian" panose="02010600030101010101" pitchFamily="2" charset="-122"/>
              <a:cs typeface="Arial" panose="020B0604020202020204" pitchFamily="34" charset="0"/>
            </a:endParaRPr>
          </a:p>
        </p:txBody>
      </p:sp>
      <p:sp>
        <p:nvSpPr>
          <p:cNvPr id="4" name="Rectangle 3">
            <a:extLst>
              <a:ext uri="{FF2B5EF4-FFF2-40B4-BE49-F238E27FC236}">
                <a16:creationId xmlns:a16="http://schemas.microsoft.com/office/drawing/2014/main" id="{D2A4F9BC-3F6A-5544-27C0-9C56C1151B6A}"/>
              </a:ext>
            </a:extLst>
          </p:cNvPr>
          <p:cNvSpPr/>
          <p:nvPr/>
        </p:nvSpPr>
        <p:spPr>
          <a:xfrm>
            <a:off x="6496105" y="7464595"/>
            <a:ext cx="1653647" cy="247274"/>
          </a:xfrm>
          <a:prstGeom prst="rect">
            <a:avLst/>
          </a:prstGeom>
          <a:solidFill>
            <a:srgbClr val="1B1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p>
        </p:txBody>
      </p:sp>
    </p:spTree>
    <p:extLst>
      <p:ext uri="{BB962C8B-B14F-4D97-AF65-F5344CB8AC3E}">
        <p14:creationId xmlns:p14="http://schemas.microsoft.com/office/powerpoint/2010/main" val="1729658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2E317-6120-4D16-90E4-DE1AB86692AD}"/>
              </a:ext>
            </a:extLst>
          </p:cNvPr>
          <p:cNvSpPr>
            <a:spLocks noGrp="1"/>
          </p:cNvSpPr>
          <p:nvPr>
            <p:ph type="title"/>
          </p:nvPr>
        </p:nvSpPr>
        <p:spPr>
          <a:xfrm>
            <a:off x="0" y="4497862"/>
            <a:ext cx="14630400" cy="1403208"/>
          </a:xfrm>
        </p:spPr>
        <p:txBody>
          <a:bodyPr/>
          <a:lstStyle/>
          <a:p>
            <a:r>
              <a:rPr lang="en-US">
                <a:solidFill>
                  <a:srgbClr val="002060"/>
                </a:solidFill>
                <a:latin typeface="DM Sans" pitchFamily="2" charset="77"/>
              </a:rPr>
              <a:t>Information Sharing</a:t>
            </a:r>
            <a:br>
              <a:rPr lang="en-US">
                <a:solidFill>
                  <a:srgbClr val="002060"/>
                </a:solidFill>
                <a:latin typeface="DM Sans" pitchFamily="2" charset="77"/>
              </a:rPr>
            </a:br>
            <a:r>
              <a:rPr lang="en-US" sz="2800" i="1">
                <a:solidFill>
                  <a:srgbClr val="002060"/>
                </a:solidFill>
                <a:latin typeface="DM Sans" pitchFamily="2" charset="77"/>
              </a:rPr>
              <a:t>Presented by: Leon Bukhman (Con Edison)</a:t>
            </a:r>
            <a:endParaRPr lang="en-US" sz="2800">
              <a:solidFill>
                <a:srgbClr val="002060"/>
              </a:solidFill>
              <a:latin typeface="DM Sans" pitchFamily="2" charset="77"/>
            </a:endParaRPr>
          </a:p>
        </p:txBody>
      </p:sp>
      <p:pic>
        <p:nvPicPr>
          <p:cNvPr id="3" name="Picture 2" descr="A picture containing text&#10;&#10;Description automatically generated">
            <a:extLst>
              <a:ext uri="{FF2B5EF4-FFF2-40B4-BE49-F238E27FC236}">
                <a16:creationId xmlns:a16="http://schemas.microsoft.com/office/drawing/2014/main" id="{56456C15-CCF9-D15E-3E91-5BD4153B923A}"/>
              </a:ext>
            </a:extLst>
          </p:cNvPr>
          <p:cNvPicPr>
            <a:picLocks/>
          </p:cNvPicPr>
          <p:nvPr/>
        </p:nvPicPr>
        <p:blipFill>
          <a:blip r:embed="rId3">
            <a:extLst>
              <a:ext uri="{837473B0-CC2E-450A-ABE3-18F120FF3D39}">
                <a1611:picAttrSrcUrl xmlns:a1611="http://schemas.microsoft.com/office/drawing/2016/11/main" r:id="rId4"/>
              </a:ext>
            </a:extLst>
          </a:blip>
          <a:stretch>
            <a:fillRect/>
          </a:stretch>
        </p:blipFill>
        <p:spPr>
          <a:xfrm>
            <a:off x="4773168" y="722376"/>
            <a:ext cx="5084064" cy="339242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64434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4551" y="443253"/>
            <a:ext cx="13150147" cy="519337"/>
          </a:xfrm>
        </p:spPr>
        <p:txBody>
          <a:bodyPr/>
          <a:lstStyle/>
          <a:p>
            <a:r>
              <a:rPr lang="en-US" sz="3400" b="1">
                <a:latin typeface="DM Sans"/>
                <a:cs typeface="Arial"/>
              </a:rPr>
              <a:t>Information Sharing – Supporting Access to Useful Data</a:t>
            </a:r>
          </a:p>
        </p:txBody>
      </p:sp>
      <p:sp>
        <p:nvSpPr>
          <p:cNvPr id="3" name="TextBox 1">
            <a:extLst>
              <a:ext uri="{FF2B5EF4-FFF2-40B4-BE49-F238E27FC236}">
                <a16:creationId xmlns:a16="http://schemas.microsoft.com/office/drawing/2014/main" id="{A9BEE970-0195-EF17-1DD4-D65210F2E291}"/>
              </a:ext>
            </a:extLst>
          </p:cNvPr>
          <p:cNvSpPr txBox="1"/>
          <p:nvPr/>
        </p:nvSpPr>
        <p:spPr>
          <a:xfrm>
            <a:off x="873504" y="1037034"/>
            <a:ext cx="12952240" cy="5847755"/>
          </a:xfrm>
          <a:prstGeom prst="rect">
            <a:avLst/>
          </a:prstGeom>
          <a:noFill/>
        </p:spPr>
        <p:txBody>
          <a:bodyPr wrap="square" lIns="91440" tIns="45720" rIns="91440" bIns="45720" rtlCol="0" anchor="t">
            <a:sp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marL="342900" indent="-342900">
              <a:buFont typeface="Arial" panose="020B0604020202020204" pitchFamily="34" charset="0"/>
              <a:buChar char="•"/>
              <a:defRPr/>
            </a:pPr>
            <a:r>
              <a:rPr lang="en-US" sz="2200" b="1">
                <a:solidFill>
                  <a:srgbClr val="0070C0"/>
                </a:solidFill>
                <a:latin typeface="DM Sans"/>
              </a:rPr>
              <a:t>The Joint Utilities are supporting customer access to information in several ways, including through the Integrated Energy Data Resource (“IEDR”) Program.</a:t>
            </a:r>
          </a:p>
          <a:p>
            <a:pPr marL="342900" indent="-342900">
              <a:buFont typeface="Arial" panose="020B0604020202020204" pitchFamily="34" charset="0"/>
              <a:buChar char="•"/>
              <a:defRPr/>
            </a:pPr>
            <a:endParaRPr kumimoji="0" lang="en-US" sz="2200" b="1" i="0" u="none" strike="noStrike" kern="1200" cap="none" spc="0" normalizeH="0" baseline="0" noProof="0">
              <a:ln>
                <a:noFill/>
              </a:ln>
              <a:solidFill>
                <a:srgbClr val="0070C0"/>
              </a:solidFill>
              <a:effectLst/>
              <a:uLnTx/>
              <a:uFillTx/>
              <a:latin typeface="DM Sans"/>
              <a:ea typeface="+mn-ea"/>
              <a:cs typeface="+mn-cs"/>
            </a:endParaRPr>
          </a:p>
          <a:p>
            <a:pPr marL="342900" indent="-342900">
              <a:buFont typeface="Arial" panose="020B0604020202020204" pitchFamily="34" charset="0"/>
              <a:buChar char="•"/>
              <a:defRPr/>
            </a:pPr>
            <a:r>
              <a:rPr kumimoji="0" lang="en-US" sz="2200" b="1" i="0" u="none" strike="noStrike" kern="1200" cap="none" spc="0" normalizeH="0" baseline="0" noProof="0">
                <a:ln>
                  <a:noFill/>
                </a:ln>
                <a:solidFill>
                  <a:srgbClr val="0070C0"/>
                </a:solidFill>
                <a:effectLst/>
                <a:uLnTx/>
                <a:uFillTx/>
                <a:latin typeface="DM Sans"/>
                <a:ea typeface="+mn-ea"/>
                <a:cs typeface="+mn-cs"/>
              </a:rPr>
              <a:t>The IEDR is NYSERDA’S centralized, state-wide platform that provides access to energy data and information from New York's electric, gas, and steam utilities, and other sources. </a:t>
            </a:r>
          </a:p>
          <a:p>
            <a:pPr marL="342900" indent="-342900">
              <a:buFont typeface="Arial" panose="020B0604020202020204" pitchFamily="34" charset="0"/>
              <a:buChar char="•"/>
              <a:defRPr/>
            </a:pPr>
            <a:endParaRPr kumimoji="0" lang="en-US" sz="2200" b="1" i="0" u="none" strike="noStrike" kern="1200" cap="none" spc="0" normalizeH="0" baseline="0" noProof="0">
              <a:ln>
                <a:noFill/>
              </a:ln>
              <a:solidFill>
                <a:srgbClr val="0070C0"/>
              </a:solidFill>
              <a:effectLst/>
              <a:uLnTx/>
              <a:uFillTx/>
              <a:latin typeface="DM Sans"/>
              <a:ea typeface="+mn-ea"/>
              <a:cs typeface="+mn-cs"/>
            </a:endParaRPr>
          </a:p>
          <a:p>
            <a:pPr marL="342900" indent="-342900">
              <a:buFont typeface="Arial" panose="020B0604020202020204" pitchFamily="34" charset="0"/>
              <a:buChar char="•"/>
              <a:defRPr/>
            </a:pPr>
            <a:r>
              <a:rPr kumimoji="0" lang="en-US" sz="2200" b="1" i="0" u="none" strike="noStrike" kern="1200" cap="none" spc="0" normalizeH="0" baseline="0" noProof="0">
                <a:ln>
                  <a:noFill/>
                </a:ln>
                <a:solidFill>
                  <a:srgbClr val="0070C0"/>
                </a:solidFill>
                <a:effectLst/>
                <a:uLnTx/>
                <a:uFillTx/>
                <a:latin typeface="DM Sans"/>
                <a:ea typeface="+mn-ea"/>
                <a:cs typeface="+mn-cs"/>
              </a:rPr>
              <a:t>Integrated Energy Data Resource </a:t>
            </a:r>
            <a:r>
              <a:rPr lang="en-US" sz="2200" b="1">
                <a:solidFill>
                  <a:srgbClr val="0070C0"/>
                </a:solidFill>
                <a:latin typeface="DM Sans"/>
              </a:rPr>
              <a:t>(IEDR) Phase 1 has been completed </a:t>
            </a:r>
            <a:endParaRPr kumimoji="0" lang="en-US" sz="2200" b="1" i="0" u="none" strike="noStrike" kern="1200" cap="none" spc="0" normalizeH="0" baseline="0" noProof="0">
              <a:ln>
                <a:noFill/>
              </a:ln>
              <a:solidFill>
                <a:srgbClr val="0070C0"/>
              </a:solidFill>
              <a:effectLst/>
              <a:uLnTx/>
              <a:uFillTx/>
              <a:latin typeface="DM Sans"/>
              <a:ea typeface="+mn-ea"/>
              <a:cs typeface="+mn-cs"/>
            </a:endParaRPr>
          </a:p>
          <a:p>
            <a:pPr marL="285750" marR="0" lvl="0" indent="-285750" algn="l" defTabSz="5486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2B84C9"/>
              </a:solidFill>
              <a:effectLst/>
              <a:uLnTx/>
              <a:uFillTx/>
              <a:latin typeface="DM Sans"/>
              <a:ea typeface="+mn-ea"/>
              <a:cs typeface="+mn-cs"/>
            </a:endParaRPr>
          </a:p>
          <a:p>
            <a:pPr marL="822960" lvl="2" indent="-274320" defTabSz="1097280">
              <a:lnSpc>
                <a:spcPct val="90000"/>
              </a:lnSpc>
              <a:spcBef>
                <a:spcPts val="1200"/>
              </a:spcBef>
              <a:buClr>
                <a:srgbClr val="2B84C9"/>
              </a:buClr>
              <a:buFont typeface="Wingdings" panose="05000000000000000000" pitchFamily="2" charset="2"/>
              <a:buChar char="§"/>
              <a:defRPr/>
            </a:pPr>
            <a:r>
              <a:rPr lang="en-US" sz="1800">
                <a:latin typeface="DM Sans" pitchFamily="2" charset="77"/>
              </a:rPr>
              <a:t>On March 28, 2024, NYSERDA released the Minimum Viable Product (MVP) version of the IEDR platform and officially announced the completion of Phase 1 of the program. The MVP is the second major public release of the IEDR platform. In addition to the three initial use cases covered in the Initial Public Version (IPV) release, the MVP release consists of five new foundational use cases, for a total of eight specifically targeted, but highly prioritized use cases that are now operational within the IEDR. </a:t>
            </a:r>
          </a:p>
          <a:p>
            <a:pPr marL="342900" indent="-342900">
              <a:buClr>
                <a:srgbClr val="356EA8"/>
              </a:buClr>
              <a:buFont typeface="Wingdings" pitchFamily="2" charset="2"/>
              <a:buChar char="§"/>
              <a:defRPr/>
            </a:pPr>
            <a:endParaRPr lang="en-US" sz="1400">
              <a:solidFill>
                <a:srgbClr val="000000"/>
              </a:solidFill>
              <a:latin typeface="Open Sans"/>
              <a:ea typeface="Open Sans"/>
              <a:cs typeface="Open Sans"/>
            </a:endParaRPr>
          </a:p>
          <a:p>
            <a:pPr marL="342900" indent="-342900">
              <a:buClr>
                <a:srgbClr val="356EA8"/>
              </a:buClr>
              <a:buFont typeface="Arial" panose="020B0604020202020204" pitchFamily="34" charset="0"/>
              <a:buChar char="•"/>
              <a:defRPr/>
            </a:pPr>
            <a:r>
              <a:rPr kumimoji="0" lang="en-US" sz="2200" b="1" i="0" u="none" strike="noStrike" kern="1200" cap="none" spc="0" normalizeH="0" baseline="0" noProof="0">
                <a:ln>
                  <a:noFill/>
                </a:ln>
                <a:solidFill>
                  <a:srgbClr val="0070C0"/>
                </a:solidFill>
                <a:effectLst/>
                <a:uLnTx/>
                <a:uFillTx/>
                <a:latin typeface="DM Sans" pitchFamily="2" charset="0"/>
                <a:ea typeface="Open Sans"/>
                <a:cs typeface="Open Sans"/>
              </a:rPr>
              <a:t>Moving forward, the Joint Utilities will continue to support the data delivery requirements for</a:t>
            </a:r>
            <a:r>
              <a:rPr lang="en-US" sz="2200" b="1">
                <a:solidFill>
                  <a:srgbClr val="0070C0"/>
                </a:solidFill>
                <a:latin typeface="DM Sans" pitchFamily="2" charset="0"/>
                <a:ea typeface="Open Sans"/>
                <a:cs typeface="Open Sans"/>
              </a:rPr>
              <a:t> Phase 2 of</a:t>
            </a:r>
            <a:r>
              <a:rPr kumimoji="0" lang="en-US" sz="2200" b="1" i="0" u="none" strike="noStrike" kern="1200" cap="none" spc="0" normalizeH="0" baseline="0" noProof="0">
                <a:ln>
                  <a:noFill/>
                </a:ln>
                <a:solidFill>
                  <a:srgbClr val="0070C0"/>
                </a:solidFill>
                <a:effectLst/>
                <a:uLnTx/>
                <a:uFillTx/>
                <a:latin typeface="DM Sans" pitchFamily="2" charset="0"/>
                <a:ea typeface="Open Sans"/>
                <a:cs typeface="Open Sans"/>
              </a:rPr>
              <a:t> the IEDR including further developing the Rate Plan Use Case. </a:t>
            </a:r>
            <a:endParaRPr lang="en-US" sz="2200" b="1">
              <a:solidFill>
                <a:srgbClr val="0070C0"/>
              </a:solidFill>
              <a:latin typeface="DM Sans" pitchFamily="2" charset="0"/>
              <a:ea typeface="Open Sans"/>
              <a:cs typeface="Open Sans"/>
            </a:endParaRPr>
          </a:p>
          <a:p>
            <a:pPr marL="342900" indent="-342900">
              <a:buClr>
                <a:srgbClr val="356EA8"/>
              </a:buClr>
              <a:buFont typeface="Arial" panose="020B0604020202020204" pitchFamily="34" charset="0"/>
              <a:buChar char="•"/>
              <a:defRPr/>
            </a:pPr>
            <a:endParaRPr lang="en-US" sz="2200">
              <a:solidFill>
                <a:srgbClr val="0070C0"/>
              </a:solidFill>
              <a:latin typeface="DM Sans" pitchFamily="2" charset="0"/>
              <a:ea typeface="Open Sans"/>
              <a:cs typeface="Open Sans"/>
            </a:endParaRPr>
          </a:p>
          <a:p>
            <a:pPr marL="342900" indent="-342900">
              <a:buClr>
                <a:srgbClr val="356EA8"/>
              </a:buClr>
              <a:buFont typeface="Arial" panose="020B0604020202020204" pitchFamily="34" charset="0"/>
              <a:buChar char="•"/>
              <a:defRPr/>
            </a:pPr>
            <a:r>
              <a:rPr lang="en-US" sz="2200">
                <a:solidFill>
                  <a:srgbClr val="0070C0"/>
                </a:solidFill>
                <a:latin typeface="DM Sans" pitchFamily="2" charset="0"/>
                <a:ea typeface="Open Sans"/>
                <a:cs typeface="Open Sans"/>
              </a:rPr>
              <a:t>For more information, visit </a:t>
            </a:r>
            <a:r>
              <a:rPr lang="en-US" sz="2200" b="1">
                <a:solidFill>
                  <a:srgbClr val="0070C0"/>
                </a:solidFill>
                <a:latin typeface="DM Sans" pitchFamily="2" charset="0"/>
                <a:ea typeface="Open Sans"/>
                <a:cs typeface="Open Sans"/>
              </a:rPr>
              <a:t>https://iedr.nyserda.ny.gov/ </a:t>
            </a:r>
            <a:r>
              <a:rPr lang="en-US" sz="2200">
                <a:solidFill>
                  <a:srgbClr val="0070C0"/>
                </a:solidFill>
                <a:latin typeface="DM Sans" pitchFamily="2" charset="0"/>
                <a:ea typeface="Open Sans"/>
                <a:cs typeface="Open Sans"/>
              </a:rPr>
              <a:t> </a:t>
            </a:r>
            <a:r>
              <a:rPr lang="en-US" sz="2200">
                <a:solidFill>
                  <a:srgbClr val="0070C0"/>
                </a:solidFill>
                <a:latin typeface="DM Sans" pitchFamily="2" charset="0"/>
                <a:ea typeface="+mn-lt"/>
                <a:cs typeface="+mn-lt"/>
              </a:rPr>
              <a:t> </a:t>
            </a:r>
            <a:endParaRPr lang="en-US" sz="1800">
              <a:latin typeface="DM Sans"/>
            </a:endParaRPr>
          </a:p>
        </p:txBody>
      </p:sp>
    </p:spTree>
    <p:extLst>
      <p:ext uri="{BB962C8B-B14F-4D97-AF65-F5344CB8AC3E}">
        <p14:creationId xmlns:p14="http://schemas.microsoft.com/office/powerpoint/2010/main" val="1099859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89C7EF-2054-3E2C-70DE-E84E3EDAFFB6}"/>
              </a:ext>
            </a:extLst>
          </p:cNvPr>
          <p:cNvPicPr>
            <a:picLocks noChangeAspect="1"/>
          </p:cNvPicPr>
          <p:nvPr/>
        </p:nvPicPr>
        <p:blipFill>
          <a:blip r:embed="rId3"/>
          <a:stretch>
            <a:fillRect/>
          </a:stretch>
        </p:blipFill>
        <p:spPr>
          <a:xfrm>
            <a:off x="9013315" y="1573409"/>
            <a:ext cx="4788537" cy="5737991"/>
          </a:xfrm>
          <a:prstGeom prst="rect">
            <a:avLst/>
          </a:prstGeom>
        </p:spPr>
      </p:pic>
      <p:sp>
        <p:nvSpPr>
          <p:cNvPr id="4" name="Title 3"/>
          <p:cNvSpPr>
            <a:spLocks noGrp="1"/>
          </p:cNvSpPr>
          <p:nvPr>
            <p:ph type="title"/>
          </p:nvPr>
        </p:nvSpPr>
        <p:spPr>
          <a:xfrm>
            <a:off x="774551" y="443253"/>
            <a:ext cx="13150147" cy="519337"/>
          </a:xfrm>
        </p:spPr>
        <p:txBody>
          <a:bodyPr/>
          <a:lstStyle/>
          <a:p>
            <a:r>
              <a:rPr lang="en-US" sz="3200" b="1">
                <a:latin typeface="DM Sans"/>
                <a:cs typeface="Arial"/>
              </a:rPr>
              <a:t>Information Sharing – Current Focus </a:t>
            </a:r>
            <a:endParaRPr lang="en-US" b="1">
              <a:latin typeface="DM Sans" pitchFamily="2" charset="77"/>
            </a:endParaRPr>
          </a:p>
        </p:txBody>
      </p:sp>
      <p:sp>
        <p:nvSpPr>
          <p:cNvPr id="6" name="TextBox 1">
            <a:extLst>
              <a:ext uri="{FF2B5EF4-FFF2-40B4-BE49-F238E27FC236}">
                <a16:creationId xmlns:a16="http://schemas.microsoft.com/office/drawing/2014/main" id="{4ADF96AF-4027-03A8-7EB0-E1C8864204CC}"/>
              </a:ext>
            </a:extLst>
          </p:cNvPr>
          <p:cNvSpPr txBox="1"/>
          <p:nvPr/>
        </p:nvSpPr>
        <p:spPr>
          <a:xfrm>
            <a:off x="866693" y="1037034"/>
            <a:ext cx="7816132" cy="6020110"/>
          </a:xfrm>
          <a:prstGeom prst="rect">
            <a:avLst/>
          </a:prstGeom>
          <a:noFill/>
        </p:spPr>
        <p:txBody>
          <a:bodyPr wrap="square" lIns="91440" tIns="45720" rIns="91440" bIns="45720" rtlCol="0" anchor="t">
            <a:sp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defTabSz="1097280">
              <a:lnSpc>
                <a:spcPct val="90000"/>
              </a:lnSpc>
              <a:spcBef>
                <a:spcPts val="1200"/>
              </a:spcBef>
              <a:buClr>
                <a:srgbClr val="2B84C9"/>
              </a:buClr>
              <a:defRPr/>
            </a:pPr>
            <a:r>
              <a:rPr lang="en-US" sz="2400" b="1">
                <a:solidFill>
                  <a:srgbClr val="2B84C9"/>
                </a:solidFill>
                <a:latin typeface="DM Sans" pitchFamily="2" charset="0"/>
                <a:ea typeface="DengXian" panose="02010600030101010101" pitchFamily="2" charset="-122"/>
                <a:cs typeface="Arial" panose="020B0604020202020204" pitchFamily="34" charset="0"/>
              </a:rPr>
              <a:t>Work continues on improving data sets and bulk data exchanges between IEDR Team and JU</a:t>
            </a:r>
          </a:p>
          <a:p>
            <a:pPr marL="274320" lvl="1" indent="-274320" defTabSz="1097280">
              <a:lnSpc>
                <a:spcPct val="90000"/>
              </a:lnSpc>
              <a:spcBef>
                <a:spcPts val="1200"/>
              </a:spcBef>
              <a:buClr>
                <a:srgbClr val="2B84C9"/>
              </a:buClr>
              <a:buFont typeface="Wingdings" panose="05000000000000000000" pitchFamily="2" charset="2"/>
              <a:buChar char="§"/>
              <a:defRPr/>
            </a:pPr>
            <a:r>
              <a:rPr lang="en-US" sz="1800">
                <a:latin typeface="DM Sans" pitchFamily="2" charset="0"/>
                <a:ea typeface="DengXian" panose="02010600030101010101" pitchFamily="2" charset="-122"/>
                <a:cs typeface="Arial" panose="020B0604020202020204" pitchFamily="34" charset="0"/>
              </a:rPr>
              <a:t>Focus on data consistency and quality </a:t>
            </a:r>
          </a:p>
          <a:p>
            <a:pPr marL="274320" lvl="1" indent="-274320" defTabSz="1097280">
              <a:lnSpc>
                <a:spcPct val="90000"/>
              </a:lnSpc>
              <a:spcBef>
                <a:spcPts val="1200"/>
              </a:spcBef>
              <a:buClr>
                <a:srgbClr val="2B84C9"/>
              </a:buClr>
              <a:buFont typeface="Wingdings" panose="05000000000000000000" pitchFamily="2" charset="2"/>
              <a:buChar char="§"/>
              <a:defRPr/>
            </a:pPr>
            <a:r>
              <a:rPr lang="en-US" sz="1800">
                <a:latin typeface="DM Sans" pitchFamily="2" charset="0"/>
                <a:ea typeface="DengXian" panose="02010600030101010101" pitchFamily="2" charset="-122"/>
                <a:cs typeface="Arial" panose="020B0604020202020204" pitchFamily="34" charset="0"/>
              </a:rPr>
              <a:t>IEDR development team and JU working on lessons learned from Phase 1</a:t>
            </a:r>
          </a:p>
          <a:p>
            <a:pPr marL="0" lvl="1" defTabSz="1097280">
              <a:lnSpc>
                <a:spcPct val="90000"/>
              </a:lnSpc>
              <a:spcBef>
                <a:spcPts val="1200"/>
              </a:spcBef>
              <a:buClr>
                <a:srgbClr val="2B84C9"/>
              </a:buClr>
              <a:defRPr/>
            </a:pPr>
            <a:endParaRPr lang="en-US" sz="2200">
              <a:solidFill>
                <a:srgbClr val="0070C0"/>
              </a:solidFill>
              <a:latin typeface="DM Sans"/>
            </a:endParaRPr>
          </a:p>
          <a:p>
            <a:pPr defTabSz="1097280">
              <a:lnSpc>
                <a:spcPct val="90000"/>
              </a:lnSpc>
              <a:spcBef>
                <a:spcPts val="1200"/>
              </a:spcBef>
              <a:buClr>
                <a:srgbClr val="2B84C9"/>
              </a:buClr>
              <a:defRPr/>
            </a:pPr>
            <a:r>
              <a:rPr lang="en-US" sz="2400" b="1">
                <a:solidFill>
                  <a:srgbClr val="2B84C9"/>
                </a:solidFill>
                <a:latin typeface="DM Sans" pitchFamily="2" charset="0"/>
                <a:ea typeface="DengXian" panose="02010600030101010101" pitchFamily="2" charset="-122"/>
                <a:cs typeface="Arial" panose="020B0604020202020204" pitchFamily="34" charset="0"/>
              </a:rPr>
              <a:t>Phase 1 utility data provided the foundation for Phase 2 use case development</a:t>
            </a:r>
          </a:p>
          <a:p>
            <a:pPr marL="274320" lvl="1" indent="-274320" defTabSz="1097280">
              <a:lnSpc>
                <a:spcPct val="90000"/>
              </a:lnSpc>
              <a:spcBef>
                <a:spcPts val="1200"/>
              </a:spcBef>
              <a:buClr>
                <a:srgbClr val="2B84C9"/>
              </a:buClr>
              <a:buFont typeface="Wingdings" panose="05000000000000000000" pitchFamily="2" charset="2"/>
              <a:buChar char="§"/>
              <a:defRPr/>
            </a:pPr>
            <a:r>
              <a:rPr lang="en-US" sz="1800">
                <a:latin typeface="DM Sans" pitchFamily="2" charset="0"/>
                <a:ea typeface="DengXian" panose="02010600030101010101" pitchFamily="2" charset="-122"/>
                <a:cs typeface="Arial" panose="020B0604020202020204" pitchFamily="34" charset="0"/>
              </a:rPr>
              <a:t>NYSERDA identified first priority phase 2 use cases shown at right, many of which expand phase 1 effort</a:t>
            </a:r>
          </a:p>
          <a:p>
            <a:pPr>
              <a:defRPr/>
            </a:pPr>
            <a:endParaRPr kumimoji="0" lang="en-US" sz="2200" b="0" i="0" u="none" strike="noStrike" kern="1200" cap="none" spc="0" normalizeH="0" baseline="0" noProof="0">
              <a:ln>
                <a:noFill/>
              </a:ln>
              <a:solidFill>
                <a:srgbClr val="0070C0"/>
              </a:solidFill>
              <a:effectLst/>
              <a:uLnTx/>
              <a:uFillTx/>
              <a:latin typeface="DM Sans"/>
              <a:ea typeface="+mn-ea"/>
              <a:cs typeface="+mn-cs"/>
            </a:endParaRPr>
          </a:p>
          <a:p>
            <a:pPr defTabSz="1097280">
              <a:lnSpc>
                <a:spcPct val="90000"/>
              </a:lnSpc>
              <a:spcBef>
                <a:spcPts val="1200"/>
              </a:spcBef>
              <a:buClr>
                <a:srgbClr val="2B84C9"/>
              </a:buClr>
              <a:defRPr/>
            </a:pPr>
            <a:r>
              <a:rPr lang="en-US" sz="2400" b="1">
                <a:solidFill>
                  <a:srgbClr val="2B84C9"/>
                </a:solidFill>
                <a:latin typeface="DM Sans" pitchFamily="2" charset="0"/>
                <a:ea typeface="DengXian" panose="02010600030101010101" pitchFamily="2" charset="-122"/>
                <a:cs typeface="Arial" panose="020B0604020202020204" pitchFamily="34" charset="0"/>
              </a:rPr>
              <a:t>JU and IEDR Team working on Rate Plan use case</a:t>
            </a:r>
          </a:p>
          <a:p>
            <a:pPr marL="274320" lvl="1" indent="-274320" defTabSz="1097280">
              <a:lnSpc>
                <a:spcPct val="90000"/>
              </a:lnSpc>
              <a:spcBef>
                <a:spcPts val="1200"/>
              </a:spcBef>
              <a:buClr>
                <a:srgbClr val="2B84C9"/>
              </a:buClr>
              <a:buFont typeface="Wingdings" panose="05000000000000000000" pitchFamily="2" charset="2"/>
              <a:buChar char="§"/>
              <a:defRPr/>
            </a:pPr>
            <a:r>
              <a:rPr lang="en-US" sz="1800">
                <a:latin typeface="DM Sans" pitchFamily="2" charset="0"/>
                <a:ea typeface="DengXian" panose="02010600030101010101" pitchFamily="2" charset="-122"/>
                <a:cs typeface="Arial" panose="020B0604020202020204" pitchFamily="34" charset="0"/>
              </a:rPr>
              <a:t>Different utilities have different tariffs &amp; starting points</a:t>
            </a:r>
          </a:p>
          <a:p>
            <a:pPr marL="274320" lvl="1" indent="-274320" defTabSz="1097280">
              <a:lnSpc>
                <a:spcPct val="90000"/>
              </a:lnSpc>
              <a:spcBef>
                <a:spcPts val="1200"/>
              </a:spcBef>
              <a:buClr>
                <a:srgbClr val="2B84C9"/>
              </a:buClr>
              <a:buFont typeface="Wingdings" panose="05000000000000000000" pitchFamily="2" charset="2"/>
              <a:buChar char="§"/>
              <a:defRPr/>
            </a:pPr>
            <a:r>
              <a:rPr lang="en-US" sz="1800">
                <a:latin typeface="DM Sans" pitchFamily="2" charset="0"/>
                <a:ea typeface="DengXian" panose="02010600030101010101" pitchFamily="2" charset="-122"/>
                <a:cs typeface="Arial" panose="020B0604020202020204" pitchFamily="34" charset="0"/>
              </a:rPr>
              <a:t>Review of data schema underway</a:t>
            </a:r>
          </a:p>
          <a:p>
            <a:pPr marL="891540" lvl="1" indent="-342900">
              <a:buFont typeface="Arial" panose="020B0604020202020204" pitchFamily="34" charset="0"/>
              <a:buChar char="•"/>
              <a:defRPr/>
            </a:pPr>
            <a:endParaRPr kumimoji="0" lang="en-US" sz="2000" b="0" i="0" u="none" strike="noStrike" kern="1200" cap="none" spc="0" normalizeH="0" baseline="0" noProof="0">
              <a:ln>
                <a:noFill/>
              </a:ln>
              <a:solidFill>
                <a:srgbClr val="0070C0"/>
              </a:solidFill>
              <a:effectLst/>
              <a:uLnTx/>
              <a:uFillTx/>
              <a:latin typeface="DM Sans"/>
              <a:ea typeface="+mn-ea"/>
              <a:cs typeface="+mn-cs"/>
            </a:endParaRPr>
          </a:p>
          <a:p>
            <a:pPr marL="342900" indent="-342900">
              <a:buFont typeface="Arial" panose="020B0604020202020204" pitchFamily="34" charset="0"/>
              <a:buChar char="•"/>
              <a:defRPr/>
            </a:pPr>
            <a:endParaRPr kumimoji="0" lang="en-US" sz="2200" b="0" i="0" u="none" strike="noStrike" kern="1200" cap="none" spc="0" normalizeH="0" baseline="0" noProof="0">
              <a:ln>
                <a:noFill/>
              </a:ln>
              <a:solidFill>
                <a:srgbClr val="0070C0"/>
              </a:solidFill>
              <a:effectLst/>
              <a:uLnTx/>
              <a:uFillTx/>
              <a:latin typeface="DM Sans"/>
              <a:ea typeface="+mn-ea"/>
              <a:cs typeface="+mn-cs"/>
            </a:endParaRPr>
          </a:p>
        </p:txBody>
      </p:sp>
      <p:sp>
        <p:nvSpPr>
          <p:cNvPr id="7" name="TextBox 6">
            <a:extLst>
              <a:ext uri="{FF2B5EF4-FFF2-40B4-BE49-F238E27FC236}">
                <a16:creationId xmlns:a16="http://schemas.microsoft.com/office/drawing/2014/main" id="{84F25BD8-FE48-D4AE-2BB6-A83545777D2D}"/>
              </a:ext>
            </a:extLst>
          </p:cNvPr>
          <p:cNvSpPr txBox="1"/>
          <p:nvPr/>
        </p:nvSpPr>
        <p:spPr>
          <a:xfrm>
            <a:off x="8989318" y="918200"/>
            <a:ext cx="4889801" cy="707886"/>
          </a:xfrm>
          <a:prstGeom prst="rect">
            <a:avLst/>
          </a:prstGeom>
          <a:noFill/>
        </p:spPr>
        <p:txBody>
          <a:bodyPr wrap="square" rtlCol="0">
            <a:spAutoFit/>
          </a:bodyPr>
          <a:lstStyle/>
          <a:p>
            <a:r>
              <a:rPr lang="en-US" sz="2000">
                <a:solidFill>
                  <a:srgbClr val="00B050"/>
                </a:solidFill>
                <a:hlinkClick r:id="rId4">
                  <a:extLst>
                    <a:ext uri="{A12FA001-AC4F-418D-AE19-62706E023703}">
                      <ahyp:hlinkClr xmlns:ahyp="http://schemas.microsoft.com/office/drawing/2018/hyperlinkcolor" val="tx"/>
                    </a:ext>
                  </a:extLst>
                </a:hlinkClick>
              </a:rPr>
              <a:t>Excerpted from IEDR Stakeholder Use Case Development – NYSERDA</a:t>
            </a:r>
            <a:r>
              <a:rPr lang="en-US" sz="2000">
                <a:solidFill>
                  <a:srgbClr val="00B050"/>
                </a:solidFill>
              </a:rPr>
              <a:t>:</a:t>
            </a:r>
            <a:endParaRPr lang="en-US" sz="2800">
              <a:solidFill>
                <a:srgbClr val="00B050"/>
              </a:solidFill>
            </a:endParaRPr>
          </a:p>
        </p:txBody>
      </p:sp>
    </p:spTree>
    <p:extLst>
      <p:ext uri="{BB962C8B-B14F-4D97-AF65-F5344CB8AC3E}">
        <p14:creationId xmlns:p14="http://schemas.microsoft.com/office/powerpoint/2010/main" val="3354136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2E317-6120-4D16-90E4-DE1AB86692AD}"/>
              </a:ext>
            </a:extLst>
          </p:cNvPr>
          <p:cNvSpPr>
            <a:spLocks noGrp="1"/>
          </p:cNvSpPr>
          <p:nvPr>
            <p:ph type="title"/>
          </p:nvPr>
        </p:nvSpPr>
        <p:spPr>
          <a:xfrm>
            <a:off x="0" y="4497862"/>
            <a:ext cx="14630400" cy="2583825"/>
          </a:xfrm>
        </p:spPr>
        <p:txBody>
          <a:bodyPr/>
          <a:lstStyle/>
          <a:p>
            <a:r>
              <a:rPr lang="en-US" sz="3600">
                <a:solidFill>
                  <a:srgbClr val="002060"/>
                </a:solidFill>
                <a:latin typeface="DM Sans"/>
                <a:cs typeface="Arial"/>
              </a:rPr>
              <a:t>Electric School Bus Study and EV Make-Ready Program Updates</a:t>
            </a:r>
            <a:br>
              <a:rPr lang="en-US">
                <a:latin typeface="DM Sans"/>
                <a:cs typeface="Arial"/>
              </a:rPr>
            </a:br>
            <a:r>
              <a:rPr lang="en-US" sz="2800" i="1">
                <a:solidFill>
                  <a:srgbClr val="002060"/>
                </a:solidFill>
                <a:latin typeface="DM Sans"/>
                <a:cs typeface="Arial"/>
              </a:rPr>
              <a:t>Presented by: Christina </a:t>
            </a:r>
            <a:r>
              <a:rPr lang="en-US" sz="2800" i="1" err="1">
                <a:solidFill>
                  <a:srgbClr val="002060"/>
                </a:solidFill>
                <a:latin typeface="DM Sans"/>
                <a:cs typeface="Arial"/>
              </a:rPr>
              <a:t>Ficicchia</a:t>
            </a:r>
            <a:r>
              <a:rPr lang="en-US" sz="2800" i="1">
                <a:solidFill>
                  <a:srgbClr val="002060"/>
                </a:solidFill>
                <a:latin typeface="DM Sans"/>
                <a:cs typeface="Arial"/>
              </a:rPr>
              <a:t> (Avangrid)</a:t>
            </a:r>
            <a:endParaRPr lang="en-US" sz="2800">
              <a:solidFill>
                <a:srgbClr val="002060"/>
              </a:solidFill>
              <a:latin typeface="DM Sans" pitchFamily="2" charset="77"/>
            </a:endParaRPr>
          </a:p>
        </p:txBody>
      </p:sp>
      <p:pic>
        <p:nvPicPr>
          <p:cNvPr id="6" name="Picture 5" descr="P-12 Schools Initiative - NYSERDA">
            <a:extLst>
              <a:ext uri="{FF2B5EF4-FFF2-40B4-BE49-F238E27FC236}">
                <a16:creationId xmlns:a16="http://schemas.microsoft.com/office/drawing/2014/main" id="{6D6EB9F8-001D-EA1D-72D0-4C1E97C1C72A}"/>
              </a:ext>
            </a:extLst>
          </p:cNvPr>
          <p:cNvPicPr>
            <a:picLocks noChangeAspect="1"/>
          </p:cNvPicPr>
          <p:nvPr/>
        </p:nvPicPr>
        <p:blipFill>
          <a:blip r:embed="rId3"/>
          <a:stretch>
            <a:fillRect/>
          </a:stretch>
        </p:blipFill>
        <p:spPr>
          <a:xfrm>
            <a:off x="3478193" y="701782"/>
            <a:ext cx="7674014" cy="3423078"/>
          </a:xfrm>
          <a:prstGeom prst="rect">
            <a:avLst/>
          </a:prstGeom>
        </p:spPr>
      </p:pic>
      <p:sp>
        <p:nvSpPr>
          <p:cNvPr id="7" name="TextBox 6">
            <a:extLst>
              <a:ext uri="{FF2B5EF4-FFF2-40B4-BE49-F238E27FC236}">
                <a16:creationId xmlns:a16="http://schemas.microsoft.com/office/drawing/2014/main" id="{BAC30525-E3EA-1CEA-30D0-5EE604314070}"/>
              </a:ext>
            </a:extLst>
          </p:cNvPr>
          <p:cNvSpPr txBox="1"/>
          <p:nvPr/>
        </p:nvSpPr>
        <p:spPr>
          <a:xfrm>
            <a:off x="9693676" y="3876071"/>
            <a:ext cx="1442494" cy="246221"/>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2">
                    <a:lumMod val="50000"/>
                  </a:schemeClr>
                </a:solidFill>
                <a:ea typeface="Calibri"/>
                <a:cs typeface="Calibri"/>
              </a:rPr>
              <a:t>Image source: NYSERDA</a:t>
            </a:r>
          </a:p>
        </p:txBody>
      </p:sp>
    </p:spTree>
    <p:extLst>
      <p:ext uri="{BB962C8B-B14F-4D97-AF65-F5344CB8AC3E}">
        <p14:creationId xmlns:p14="http://schemas.microsoft.com/office/powerpoint/2010/main" val="1640230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4551" y="443253"/>
            <a:ext cx="13150147" cy="519337"/>
          </a:xfrm>
        </p:spPr>
        <p:txBody>
          <a:bodyPr/>
          <a:lstStyle/>
          <a:p>
            <a:r>
              <a:rPr lang="en-US" sz="3350" b="1">
                <a:latin typeface="DM Sans"/>
                <a:cs typeface="Arial"/>
              </a:rPr>
              <a:t>Electric Schol Bus Capacity Study</a:t>
            </a:r>
            <a:endParaRPr lang="en-US"/>
          </a:p>
        </p:txBody>
      </p:sp>
      <p:sp>
        <p:nvSpPr>
          <p:cNvPr id="52" name="TextBox 51">
            <a:extLst>
              <a:ext uri="{FF2B5EF4-FFF2-40B4-BE49-F238E27FC236}">
                <a16:creationId xmlns:a16="http://schemas.microsoft.com/office/drawing/2014/main" id="{9DCBFFE6-B185-3080-D3FC-CC1A1FF2080D}"/>
              </a:ext>
            </a:extLst>
          </p:cNvPr>
          <p:cNvSpPr txBox="1"/>
          <p:nvPr/>
        </p:nvSpPr>
        <p:spPr>
          <a:xfrm>
            <a:off x="774550" y="1315541"/>
            <a:ext cx="5670313" cy="5509200"/>
          </a:xfrm>
          <a:prstGeom prst="rect">
            <a:avLst/>
          </a:prstGeom>
          <a:noFill/>
        </p:spPr>
        <p:txBody>
          <a:bodyPr wrap="square" lIns="91440" tIns="45720" rIns="91440" bIns="45720" rtlCol="0" anchor="t">
            <a:spAutoFit/>
          </a:bodyPr>
          <a:lstStyle/>
          <a:p>
            <a:r>
              <a:rPr lang="en-US" sz="2200">
                <a:solidFill>
                  <a:schemeClr val="accent1">
                    <a:lumMod val="75000"/>
                  </a:schemeClr>
                </a:solidFill>
                <a:latin typeface="DM Sans"/>
              </a:rPr>
              <a:t>In November 2023, the </a:t>
            </a:r>
            <a:r>
              <a:rPr lang="en-US" sz="2200" b="1">
                <a:solidFill>
                  <a:schemeClr val="accent1">
                    <a:lumMod val="75000"/>
                  </a:schemeClr>
                </a:solidFill>
                <a:latin typeface="DM Sans"/>
              </a:rPr>
              <a:t>Make-Ready Program Midpoint Order</a:t>
            </a:r>
            <a:r>
              <a:rPr lang="en-US" sz="2200">
                <a:solidFill>
                  <a:schemeClr val="accent1">
                    <a:lumMod val="75000"/>
                  </a:schemeClr>
                </a:solidFill>
                <a:latin typeface="DM Sans"/>
              </a:rPr>
              <a:t> directed the Joint Utilities to provide load-serving capacity for all public school bus facilities in the state.</a:t>
            </a:r>
            <a:endParaRPr lang="en-US">
              <a:solidFill>
                <a:schemeClr val="accent1">
                  <a:lumMod val="75000"/>
                </a:schemeClr>
              </a:solidFill>
              <a:ea typeface="Calibri" panose="020F0502020204030204"/>
              <a:cs typeface="Calibri" panose="020F0502020204030204"/>
            </a:endParaRPr>
          </a:p>
          <a:p>
            <a:pPr marL="342900" indent="-342900">
              <a:buFont typeface="Arial"/>
              <a:buChar char="•"/>
            </a:pPr>
            <a:endParaRPr lang="en-US" sz="2200">
              <a:solidFill>
                <a:schemeClr val="accent1">
                  <a:lumMod val="75000"/>
                </a:schemeClr>
              </a:solidFill>
              <a:latin typeface="DM Sans"/>
            </a:endParaRPr>
          </a:p>
          <a:p>
            <a:pPr marL="342900" indent="-342900">
              <a:buFont typeface="Arial"/>
              <a:buChar char="•"/>
            </a:pPr>
            <a:r>
              <a:rPr lang="en-US" sz="2000">
                <a:latin typeface="DM Sans"/>
              </a:rPr>
              <a:t>The study includes public school bus sites identified from a combination of DPS, NYSERDA, and utility sources and provides an estimate of available electric service capacity at each school bus depot. </a:t>
            </a:r>
          </a:p>
          <a:p>
            <a:endParaRPr lang="en-US" sz="2000">
              <a:latin typeface="DM Sans"/>
            </a:endParaRPr>
          </a:p>
          <a:p>
            <a:pPr marL="342900" indent="-342900">
              <a:buFont typeface="Arial"/>
              <a:buChar char="•"/>
            </a:pPr>
            <a:r>
              <a:rPr lang="en-US" sz="2000">
                <a:latin typeface="DM Sans"/>
              </a:rPr>
              <a:t>The Utilities presented the results of the utility capacity analysis to school districts in a technical conference on May 31, alongside presentations from NYSERDA and NYSED.</a:t>
            </a:r>
            <a:endParaRPr lang="en-US" sz="2000"/>
          </a:p>
        </p:txBody>
      </p:sp>
      <p:pic>
        <p:nvPicPr>
          <p:cNvPr id="2" name="Picture 1" descr="A map of the united states&#10;&#10;Description automatically generated">
            <a:extLst>
              <a:ext uri="{FF2B5EF4-FFF2-40B4-BE49-F238E27FC236}">
                <a16:creationId xmlns:a16="http://schemas.microsoft.com/office/drawing/2014/main" id="{C1405E14-65D1-D9A8-FAE6-CCD038E253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8465" y="2666056"/>
            <a:ext cx="7551789" cy="4729381"/>
          </a:xfrm>
          <a:prstGeom prst="rect">
            <a:avLst/>
          </a:prstGeom>
        </p:spPr>
      </p:pic>
      <p:sp>
        <p:nvSpPr>
          <p:cNvPr id="3" name="TextBox 2">
            <a:extLst>
              <a:ext uri="{FF2B5EF4-FFF2-40B4-BE49-F238E27FC236}">
                <a16:creationId xmlns:a16="http://schemas.microsoft.com/office/drawing/2014/main" id="{699A7FFB-1936-1ACE-0031-36B93796033E}"/>
              </a:ext>
            </a:extLst>
          </p:cNvPr>
          <p:cNvSpPr txBox="1"/>
          <p:nvPr/>
        </p:nvSpPr>
        <p:spPr>
          <a:xfrm>
            <a:off x="6449103" y="1317503"/>
            <a:ext cx="6235828" cy="462843"/>
          </a:xfrm>
          <a:prstGeom prst="rect">
            <a:avLst/>
          </a:prstGeom>
          <a:solidFill>
            <a:srgbClr val="002060"/>
          </a:solidFill>
          <a:ln w="12700">
            <a:noFill/>
          </a:ln>
        </p:spPr>
        <p:txBody>
          <a:bodyPr wrap="square"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a:solidFill>
                  <a:schemeClr val="bg1"/>
                </a:solidFill>
                <a:latin typeface="Arial"/>
                <a:cs typeface="Arial"/>
              </a:rPr>
              <a:t>School bus sites evaluated by utility service territory</a:t>
            </a:r>
            <a:endParaRPr lang="en-US"/>
          </a:p>
        </p:txBody>
      </p:sp>
      <p:pic>
        <p:nvPicPr>
          <p:cNvPr id="5" name="Picture 4" descr="A map of the united states&#10;&#10;Description automatically generated">
            <a:extLst>
              <a:ext uri="{FF2B5EF4-FFF2-40B4-BE49-F238E27FC236}">
                <a16:creationId xmlns:a16="http://schemas.microsoft.com/office/drawing/2014/main" id="{2E28F380-B32A-0F00-1A7D-03F15F956BE9}"/>
              </a:ext>
            </a:extLst>
          </p:cNvPr>
          <p:cNvPicPr>
            <a:picLocks noChangeAspect="1"/>
          </p:cNvPicPr>
          <p:nvPr/>
        </p:nvPicPr>
        <p:blipFill rotWithShape="1">
          <a:blip r:embed="rId3">
            <a:extLst>
              <a:ext uri="{28A0092B-C50C-407E-A947-70E740481C1C}">
                <a14:useLocalDpi xmlns:a14="http://schemas.microsoft.com/office/drawing/2010/main" val="0"/>
              </a:ext>
            </a:extLst>
          </a:blip>
          <a:srcRect r="75918" b="53732"/>
          <a:stretch/>
        </p:blipFill>
        <p:spPr>
          <a:xfrm>
            <a:off x="6449104" y="1769255"/>
            <a:ext cx="2727895" cy="3282046"/>
          </a:xfrm>
          <a:prstGeom prst="rect">
            <a:avLst/>
          </a:prstGeom>
        </p:spPr>
      </p:pic>
      <p:sp>
        <p:nvSpPr>
          <p:cNvPr id="6" name="TextBox 10">
            <a:extLst>
              <a:ext uri="{FF2B5EF4-FFF2-40B4-BE49-F238E27FC236}">
                <a16:creationId xmlns:a16="http://schemas.microsoft.com/office/drawing/2014/main" id="{2D05229F-7262-678F-42BD-B801FC318E83}"/>
              </a:ext>
            </a:extLst>
          </p:cNvPr>
          <p:cNvSpPr txBox="1"/>
          <p:nvPr/>
        </p:nvSpPr>
        <p:spPr>
          <a:xfrm>
            <a:off x="9659683" y="4249704"/>
            <a:ext cx="649212" cy="369332"/>
          </a:xfrm>
          <a:prstGeom prst="rect">
            <a:avLst/>
          </a:prstGeom>
          <a:solidFill>
            <a:srgbClr val="F2F2F2">
              <a:alpha val="78824"/>
            </a:srgbClr>
          </a:solidFill>
          <a:ln>
            <a:solidFill>
              <a:schemeClr val="bg2">
                <a:lumMod val="50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a:latin typeface="Arial Black" panose="020B0A04020102020204" pitchFamily="34" charset="0"/>
                <a:cs typeface="Arial" panose="020B0604020202020204" pitchFamily="34" charset="0"/>
              </a:rPr>
              <a:t>58</a:t>
            </a:r>
          </a:p>
        </p:txBody>
      </p:sp>
      <p:sp>
        <p:nvSpPr>
          <p:cNvPr id="7" name="TextBox 16">
            <a:extLst>
              <a:ext uri="{FF2B5EF4-FFF2-40B4-BE49-F238E27FC236}">
                <a16:creationId xmlns:a16="http://schemas.microsoft.com/office/drawing/2014/main" id="{ED5D15FD-022B-4C94-4BD6-45D396838694}"/>
              </a:ext>
            </a:extLst>
          </p:cNvPr>
          <p:cNvSpPr txBox="1"/>
          <p:nvPr/>
        </p:nvSpPr>
        <p:spPr>
          <a:xfrm>
            <a:off x="9995772" y="5300548"/>
            <a:ext cx="752729" cy="369332"/>
          </a:xfrm>
          <a:prstGeom prst="rect">
            <a:avLst/>
          </a:prstGeom>
          <a:solidFill>
            <a:srgbClr val="F2F2F2">
              <a:alpha val="78824"/>
            </a:srgbClr>
          </a:solidFill>
          <a:ln>
            <a:solidFill>
              <a:schemeClr val="bg2">
                <a:lumMod val="50000"/>
              </a:schemeClr>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a:latin typeface="Arial Black" panose="020B0A04020102020204" pitchFamily="34" charset="0"/>
                <a:cs typeface="Arial" panose="020B0604020202020204" pitchFamily="34" charset="0"/>
              </a:rPr>
              <a:t>213</a:t>
            </a:r>
            <a:endParaRPr lang="en-US"/>
          </a:p>
        </p:txBody>
      </p:sp>
      <p:sp>
        <p:nvSpPr>
          <p:cNvPr id="8" name="TextBox 15">
            <a:extLst>
              <a:ext uri="{FF2B5EF4-FFF2-40B4-BE49-F238E27FC236}">
                <a16:creationId xmlns:a16="http://schemas.microsoft.com/office/drawing/2014/main" id="{7821B573-9C4F-B1B5-9BD9-C3EBB8778A7F}"/>
              </a:ext>
            </a:extLst>
          </p:cNvPr>
          <p:cNvSpPr txBox="1"/>
          <p:nvPr/>
        </p:nvSpPr>
        <p:spPr>
          <a:xfrm>
            <a:off x="11763125" y="4249986"/>
            <a:ext cx="649212" cy="369332"/>
          </a:xfrm>
          <a:prstGeom prst="rect">
            <a:avLst/>
          </a:prstGeom>
          <a:solidFill>
            <a:srgbClr val="F2F2F2">
              <a:alpha val="78824"/>
            </a:srgbClr>
          </a:solidFill>
          <a:ln>
            <a:solidFill>
              <a:schemeClr val="bg2">
                <a:lumMod val="50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latin typeface="Arial Black" panose="020B0A04020102020204" pitchFamily="34" charset="0"/>
                <a:cs typeface="Arial" panose="020B0604020202020204" pitchFamily="34" charset="0"/>
              </a:rPr>
              <a:t>540</a:t>
            </a:r>
          </a:p>
        </p:txBody>
      </p:sp>
      <p:sp>
        <p:nvSpPr>
          <p:cNvPr id="9" name="TextBox 14">
            <a:extLst>
              <a:ext uri="{FF2B5EF4-FFF2-40B4-BE49-F238E27FC236}">
                <a16:creationId xmlns:a16="http://schemas.microsoft.com/office/drawing/2014/main" id="{91CE7BEF-FF47-1F33-B355-35801DBBEA05}"/>
              </a:ext>
            </a:extLst>
          </p:cNvPr>
          <p:cNvSpPr txBox="1"/>
          <p:nvPr/>
        </p:nvSpPr>
        <p:spPr>
          <a:xfrm>
            <a:off x="12136255" y="5667438"/>
            <a:ext cx="557719" cy="369332"/>
          </a:xfrm>
          <a:prstGeom prst="rect">
            <a:avLst/>
          </a:prstGeom>
          <a:solidFill>
            <a:srgbClr val="F2F2F2">
              <a:alpha val="78824"/>
            </a:srgbClr>
          </a:solidFill>
          <a:ln>
            <a:solidFill>
              <a:schemeClr val="bg2">
                <a:lumMod val="50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a:latin typeface="Arial Black" panose="020B0A04020102020204" pitchFamily="34" charset="0"/>
                <a:cs typeface="Arial" panose="020B0604020202020204" pitchFamily="34" charset="0"/>
              </a:rPr>
              <a:t>61</a:t>
            </a:r>
          </a:p>
        </p:txBody>
      </p:sp>
      <p:sp>
        <p:nvSpPr>
          <p:cNvPr id="10" name="TextBox 13">
            <a:extLst>
              <a:ext uri="{FF2B5EF4-FFF2-40B4-BE49-F238E27FC236}">
                <a16:creationId xmlns:a16="http://schemas.microsoft.com/office/drawing/2014/main" id="{03D73B06-E4E9-BE08-42FD-B59B1A56BEFA}"/>
              </a:ext>
            </a:extLst>
          </p:cNvPr>
          <p:cNvSpPr txBox="1"/>
          <p:nvPr/>
        </p:nvSpPr>
        <p:spPr>
          <a:xfrm>
            <a:off x="11629970" y="6457619"/>
            <a:ext cx="557719" cy="369332"/>
          </a:xfrm>
          <a:prstGeom prst="rect">
            <a:avLst/>
          </a:prstGeom>
          <a:solidFill>
            <a:schemeClr val="bg2">
              <a:alpha val="78824"/>
            </a:schemeClr>
          </a:solidFill>
          <a:ln>
            <a:solidFill>
              <a:schemeClr val="bg2">
                <a:lumMod val="50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a:latin typeface="Arial Black" panose="020B0A04020102020204" pitchFamily="34" charset="0"/>
                <a:cs typeface="Arial" panose="020B0604020202020204" pitchFamily="34" charset="0"/>
              </a:rPr>
              <a:t>58</a:t>
            </a:r>
          </a:p>
        </p:txBody>
      </p:sp>
      <p:sp>
        <p:nvSpPr>
          <p:cNvPr id="11" name="TextBox 12">
            <a:extLst>
              <a:ext uri="{FF2B5EF4-FFF2-40B4-BE49-F238E27FC236}">
                <a16:creationId xmlns:a16="http://schemas.microsoft.com/office/drawing/2014/main" id="{39790B8A-CCC9-7276-E0E7-9D390F13316D}"/>
              </a:ext>
            </a:extLst>
          </p:cNvPr>
          <p:cNvSpPr txBox="1"/>
          <p:nvPr/>
        </p:nvSpPr>
        <p:spPr>
          <a:xfrm>
            <a:off x="12945685" y="6270319"/>
            <a:ext cx="787233" cy="369332"/>
          </a:xfrm>
          <a:prstGeom prst="rect">
            <a:avLst/>
          </a:prstGeom>
          <a:solidFill>
            <a:schemeClr val="bg2">
              <a:alpha val="78824"/>
            </a:schemeClr>
          </a:solidFill>
          <a:ln>
            <a:solidFill>
              <a:schemeClr val="bg2">
                <a:lumMod val="50000"/>
              </a:schemeClr>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a:latin typeface="Arial Black" panose="020B0A04020102020204" pitchFamily="34" charset="0"/>
                <a:cs typeface="Arial" panose="020B0604020202020204" pitchFamily="34" charset="0"/>
              </a:rPr>
              <a:t>186</a:t>
            </a:r>
          </a:p>
        </p:txBody>
      </p:sp>
      <p:cxnSp>
        <p:nvCxnSpPr>
          <p:cNvPr id="13" name="Straight Arrow Connector 12">
            <a:extLst>
              <a:ext uri="{FF2B5EF4-FFF2-40B4-BE49-F238E27FC236}">
                <a16:creationId xmlns:a16="http://schemas.microsoft.com/office/drawing/2014/main" id="{428736AB-3192-AB50-F3E6-F2028EA3BBE3}"/>
              </a:ext>
            </a:extLst>
          </p:cNvPr>
          <p:cNvCxnSpPr/>
          <p:nvPr/>
        </p:nvCxnSpPr>
        <p:spPr>
          <a:xfrm flipH="1">
            <a:off x="12741290" y="6556144"/>
            <a:ext cx="469231" cy="288759"/>
          </a:xfrm>
          <a:prstGeom prst="straightConnector1">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77305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74552" y="1144350"/>
            <a:ext cx="13155049" cy="2412200"/>
          </a:xfrm>
        </p:spPr>
        <p:txBody>
          <a:bodyPr vert="horz" lIns="91440" tIns="45720" rIns="91440" bIns="45720" rtlCol="0" anchor="t">
            <a:noAutofit/>
          </a:bodyPr>
          <a:lstStyle/>
          <a:p>
            <a:pPr marL="0" indent="0" fontAlgn="base">
              <a:lnSpc>
                <a:spcPct val="100000"/>
              </a:lnSpc>
              <a:spcBef>
                <a:spcPts val="0"/>
              </a:spcBef>
              <a:buNone/>
            </a:pPr>
            <a:r>
              <a:rPr lang="en-US" sz="2200">
                <a:latin typeface="DM Sans" pitchFamily="2" charset="77"/>
                <a:ea typeface="Open Sans" panose="020B0606030504020204" pitchFamily="34" charset="0"/>
                <a:cs typeface="Open Sans" panose="020B0606030504020204" pitchFamily="34" charset="0"/>
              </a:rPr>
              <a:t>Welcome and thank you for joining!​ </a:t>
            </a:r>
          </a:p>
          <a:p>
            <a:pPr marL="0" indent="0" fontAlgn="base">
              <a:lnSpc>
                <a:spcPct val="100000"/>
              </a:lnSpc>
              <a:spcBef>
                <a:spcPts val="0"/>
              </a:spcBef>
              <a:buNone/>
            </a:pPr>
            <a:endParaRPr lang="en-US" sz="1800">
              <a:latin typeface="DM Sans" pitchFamily="2" charset="77"/>
              <a:ea typeface="Open Sans" panose="020B0606030504020204" pitchFamily="34" charset="0"/>
              <a:cs typeface="Open Sans" panose="020B0606030504020204" pitchFamily="34" charset="0"/>
            </a:endParaRPr>
          </a:p>
          <a:p>
            <a:pPr marL="0" indent="0" fontAlgn="base">
              <a:lnSpc>
                <a:spcPct val="100000"/>
              </a:lnSpc>
              <a:spcBef>
                <a:spcPts val="0"/>
              </a:spcBef>
              <a:buNone/>
            </a:pPr>
            <a:endParaRPr lang="en-US" sz="1800">
              <a:latin typeface="DM Sans" pitchFamily="2" charset="77"/>
              <a:ea typeface="Open Sans" panose="020B0606030504020204" pitchFamily="34" charset="0"/>
              <a:cs typeface="Open Sans" panose="020B0606030504020204" pitchFamily="34" charset="0"/>
            </a:endParaRPr>
          </a:p>
          <a:p>
            <a:pPr marL="0" indent="0" fontAlgn="base">
              <a:lnSpc>
                <a:spcPct val="100000"/>
              </a:lnSpc>
              <a:spcBef>
                <a:spcPts val="0"/>
              </a:spcBef>
              <a:buNone/>
            </a:pPr>
            <a:endParaRPr lang="en-US" sz="1800">
              <a:latin typeface="DM Sans" pitchFamily="2" charset="77"/>
              <a:ea typeface="Open Sans" panose="020B0606030504020204" pitchFamily="34" charset="0"/>
              <a:cs typeface="Open Sans" panose="020B0606030504020204" pitchFamily="34" charset="0"/>
            </a:endParaRPr>
          </a:p>
          <a:p>
            <a:pPr marL="0" indent="0" fontAlgn="base">
              <a:lnSpc>
                <a:spcPct val="100000"/>
              </a:lnSpc>
              <a:spcBef>
                <a:spcPts val="0"/>
              </a:spcBef>
              <a:buNone/>
            </a:pPr>
            <a:r>
              <a:rPr lang="en-US" sz="2200">
                <a:latin typeface="DM Sans" pitchFamily="2" charset="77"/>
                <a:ea typeface="Open Sans" panose="020B0606030504020204" pitchFamily="34" charset="0"/>
                <a:cs typeface="Open Sans" panose="020B0606030504020204" pitchFamily="34" charset="0"/>
              </a:rPr>
              <a:t>Webinars are open to the public and recordings will be posted following the webinar on the Joint Utilities website: </a:t>
            </a:r>
            <a:r>
              <a:rPr lang="en-US" sz="2200" u="sng">
                <a:latin typeface="DM Sans" pitchFamily="2" charset="77"/>
                <a:ea typeface="Open Sans" panose="020B0606030504020204" pitchFamily="34" charset="0"/>
                <a:cs typeface="Open Sans" panose="020B0606030504020204" pitchFamily="34" charset="0"/>
                <a:hlinkClick r:id="rId3"/>
              </a:rPr>
              <a:t>www.jointutilitiesofny.org</a:t>
            </a:r>
            <a:r>
              <a:rPr lang="en-US" sz="2200">
                <a:latin typeface="DM Sans" pitchFamily="2" charset="77"/>
                <a:ea typeface="Open Sans" panose="020B0606030504020204" pitchFamily="34" charset="0"/>
                <a:cs typeface="Open Sans" panose="020B0606030504020204" pitchFamily="34" charset="0"/>
              </a:rPr>
              <a:t> ​</a:t>
            </a:r>
          </a:p>
          <a:p>
            <a:pPr marL="0" indent="0" fontAlgn="base">
              <a:lnSpc>
                <a:spcPct val="100000"/>
              </a:lnSpc>
              <a:spcBef>
                <a:spcPts val="0"/>
              </a:spcBef>
              <a:buNone/>
            </a:pPr>
            <a:endParaRPr lang="en-US" sz="1800">
              <a:latin typeface="DM Sans" pitchFamily="2" charset="77"/>
              <a:ea typeface="Open Sans" panose="020B0606030504020204" pitchFamily="34" charset="0"/>
              <a:cs typeface="Open Sans" panose="020B0606030504020204" pitchFamily="34" charset="0"/>
            </a:endParaRPr>
          </a:p>
          <a:p>
            <a:pPr marL="0" indent="0" fontAlgn="base">
              <a:lnSpc>
                <a:spcPct val="100000"/>
              </a:lnSpc>
              <a:spcBef>
                <a:spcPts val="0"/>
              </a:spcBef>
              <a:buNone/>
            </a:pPr>
            <a:endParaRPr lang="en-US" sz="1800">
              <a:latin typeface="DM Sans" pitchFamily="2" charset="77"/>
              <a:ea typeface="Open Sans" panose="020B0606030504020204" pitchFamily="34" charset="0"/>
              <a:cs typeface="Open Sans" panose="020B0606030504020204" pitchFamily="34" charset="0"/>
            </a:endParaRPr>
          </a:p>
          <a:p>
            <a:pPr marL="0" indent="0" fontAlgn="base">
              <a:lnSpc>
                <a:spcPct val="100000"/>
              </a:lnSpc>
              <a:spcBef>
                <a:spcPts val="0"/>
              </a:spcBef>
              <a:buNone/>
            </a:pPr>
            <a:endParaRPr lang="en-US" sz="1800">
              <a:latin typeface="DM Sans" pitchFamily="2" charset="77"/>
              <a:ea typeface="Open Sans" panose="020B0606030504020204" pitchFamily="34" charset="0"/>
              <a:cs typeface="Open Sans" panose="020B0606030504020204" pitchFamily="34" charset="0"/>
            </a:endParaRPr>
          </a:p>
          <a:p>
            <a:pPr marL="0" indent="0" fontAlgn="base">
              <a:lnSpc>
                <a:spcPct val="100000"/>
              </a:lnSpc>
              <a:spcBef>
                <a:spcPts val="0"/>
              </a:spcBef>
              <a:buNone/>
            </a:pPr>
            <a:r>
              <a:rPr lang="en-US" sz="2200">
                <a:latin typeface="DM Sans" pitchFamily="2" charset="77"/>
                <a:ea typeface="Open Sans" panose="020B0606030504020204" pitchFamily="34" charset="0"/>
                <a:cs typeface="Open Sans" panose="020B0606030504020204" pitchFamily="34" charset="0"/>
              </a:rPr>
              <a:t>Please contact </a:t>
            </a:r>
            <a:r>
              <a:rPr lang="en-US" sz="2200" u="sng">
                <a:latin typeface="DM Sans" pitchFamily="2" charset="77"/>
                <a:ea typeface="Open Sans" panose="020B0606030504020204" pitchFamily="34" charset="0"/>
                <a:cs typeface="Open Sans" panose="020B0606030504020204" pitchFamily="34" charset="0"/>
                <a:hlinkClick r:id="rId4"/>
              </a:rPr>
              <a:t>info@jointutilitiesofny.org</a:t>
            </a:r>
            <a:r>
              <a:rPr lang="en-US" sz="2200">
                <a:latin typeface="DM Sans" pitchFamily="2" charset="77"/>
                <a:ea typeface="Open Sans" panose="020B0606030504020204" pitchFamily="34" charset="0"/>
                <a:cs typeface="Open Sans" panose="020B0606030504020204" pitchFamily="34" charset="0"/>
              </a:rPr>
              <a:t> if you have any additional questions following the webinar</a:t>
            </a:r>
          </a:p>
          <a:p>
            <a:pPr marL="0" indent="0">
              <a:spcBef>
                <a:spcPts val="600"/>
              </a:spcBef>
              <a:spcAft>
                <a:spcPts val="600"/>
              </a:spcAft>
              <a:buNone/>
            </a:pPr>
            <a:endParaRPr lang="en-US" sz="2000">
              <a:latin typeface="+mn-lt"/>
              <a:cs typeface="Arial" panose="020B0604020202020204" pitchFamily="34" charset="0"/>
            </a:endParaRPr>
          </a:p>
        </p:txBody>
      </p:sp>
      <p:sp>
        <p:nvSpPr>
          <p:cNvPr id="4" name="Title 3"/>
          <p:cNvSpPr>
            <a:spLocks noGrp="1"/>
          </p:cNvSpPr>
          <p:nvPr>
            <p:ph type="title"/>
          </p:nvPr>
        </p:nvSpPr>
        <p:spPr/>
        <p:txBody>
          <a:bodyPr/>
          <a:lstStyle/>
          <a:p>
            <a:r>
              <a:rPr lang="en-US" sz="3300" b="1">
                <a:latin typeface="DM Sans" pitchFamily="2" charset="77"/>
              </a:rPr>
              <a:t>Welcome and Logistics</a:t>
            </a:r>
          </a:p>
        </p:txBody>
      </p:sp>
    </p:spTree>
    <p:extLst>
      <p:ext uri="{BB962C8B-B14F-4D97-AF65-F5344CB8AC3E}">
        <p14:creationId xmlns:p14="http://schemas.microsoft.com/office/powerpoint/2010/main" val="868585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B2D4FC-7FCB-89EB-827F-2E387526B940}"/>
              </a:ext>
            </a:extLst>
          </p:cNvPr>
          <p:cNvSpPr>
            <a:spLocks noGrp="1"/>
          </p:cNvSpPr>
          <p:nvPr>
            <p:ph type="title"/>
          </p:nvPr>
        </p:nvSpPr>
        <p:spPr/>
        <p:txBody>
          <a:bodyPr/>
          <a:lstStyle/>
          <a:p>
            <a:r>
              <a:rPr lang="en-US" sz="2800">
                <a:latin typeface="Arial"/>
                <a:cs typeface="Arial"/>
              </a:rPr>
              <a:t>Analysis Results: Many school bus sites can support a pilot project today</a:t>
            </a:r>
            <a:endParaRPr lang="en-US" sz="2800"/>
          </a:p>
        </p:txBody>
      </p:sp>
      <p:sp>
        <p:nvSpPr>
          <p:cNvPr id="5" name="TextBox 15">
            <a:extLst>
              <a:ext uri="{FF2B5EF4-FFF2-40B4-BE49-F238E27FC236}">
                <a16:creationId xmlns:a16="http://schemas.microsoft.com/office/drawing/2014/main" id="{208E228C-FBF0-242C-3246-3A12AA80D1F3}"/>
              </a:ext>
            </a:extLst>
          </p:cNvPr>
          <p:cNvSpPr txBox="1"/>
          <p:nvPr/>
        </p:nvSpPr>
        <p:spPr>
          <a:xfrm>
            <a:off x="789485" y="6595751"/>
            <a:ext cx="5060742"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latin typeface="Arial" panose="020B0604020202020204" pitchFamily="34" charset="0"/>
                <a:cs typeface="Arial" panose="020B0604020202020204" pitchFamily="34" charset="0"/>
              </a:rPr>
              <a:t>*Based on an estimated changing demand of 20 kW per bus</a:t>
            </a:r>
          </a:p>
        </p:txBody>
      </p:sp>
      <p:sp>
        <p:nvSpPr>
          <p:cNvPr id="6" name="TextBox 25">
            <a:extLst>
              <a:ext uri="{FF2B5EF4-FFF2-40B4-BE49-F238E27FC236}">
                <a16:creationId xmlns:a16="http://schemas.microsoft.com/office/drawing/2014/main" id="{EFF39303-D83E-7F7B-1E09-7CABFB2C2938}"/>
              </a:ext>
            </a:extLst>
          </p:cNvPr>
          <p:cNvSpPr txBox="1"/>
          <p:nvPr/>
        </p:nvSpPr>
        <p:spPr>
          <a:xfrm>
            <a:off x="6019442" y="1265431"/>
            <a:ext cx="8043463" cy="3093154"/>
          </a:xfrm>
          <a:prstGeom prst="rect">
            <a:avLst/>
          </a:prstGeom>
          <a:noFill/>
          <a:ln w="9525">
            <a:noFill/>
          </a:ln>
        </p:spPr>
        <p:txBody>
          <a:bodyPr vert="horz" wrap="square" lIns="91440" tIns="91440" rIns="91440" bIns="9144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Bef>
                <a:spcPts val="2400"/>
              </a:spcBef>
              <a:buClr>
                <a:srgbClr val="000000"/>
              </a:buClr>
              <a:buSzPct val="100000"/>
              <a:buFont typeface="Wingdings" panose="05000000000000000000" pitchFamily="2" charset="2"/>
              <a:buChar char="§"/>
            </a:pPr>
            <a:r>
              <a:rPr lang="en-US" sz="1600">
                <a:latin typeface="Arial"/>
                <a:cs typeface="Arial"/>
              </a:rPr>
              <a:t>Recommend that school</a:t>
            </a:r>
            <a:r>
              <a:rPr lang="en-US" sz="1600" b="0" noProof="0">
                <a:latin typeface="Arial"/>
                <a:cs typeface="Arial"/>
              </a:rPr>
              <a:t> districts start with small pilots to gain experience with ESBs, </a:t>
            </a:r>
            <a:r>
              <a:rPr lang="en-US" sz="1600" b="1" i="1" noProof="0">
                <a:latin typeface="Arial"/>
                <a:cs typeface="Arial"/>
              </a:rPr>
              <a:t>often</a:t>
            </a:r>
            <a:r>
              <a:rPr lang="en-US" sz="1600" b="0" noProof="0">
                <a:latin typeface="Arial"/>
                <a:cs typeface="Arial"/>
              </a:rPr>
              <a:t> </a:t>
            </a:r>
            <a:r>
              <a:rPr lang="en-US" sz="1600" b="1" i="1" noProof="0">
                <a:latin typeface="Arial"/>
                <a:cs typeface="Arial"/>
              </a:rPr>
              <a:t>with no grid-side upgrades.</a:t>
            </a:r>
          </a:p>
          <a:p>
            <a:pPr marL="285750" indent="-285750">
              <a:spcBef>
                <a:spcPts val="2400"/>
              </a:spcBef>
              <a:buClr>
                <a:srgbClr val="000000"/>
              </a:buClr>
              <a:buSzPct val="100000"/>
              <a:buFont typeface="Wingdings" panose="05000000000000000000" pitchFamily="2" charset="2"/>
              <a:buChar char="§"/>
            </a:pPr>
            <a:r>
              <a:rPr lang="en-US" sz="1600" b="0" noProof="0">
                <a:latin typeface="Arial"/>
                <a:cs typeface="Arial"/>
              </a:rPr>
              <a:t>A small initial deployment is an excellent way to </a:t>
            </a:r>
            <a:r>
              <a:rPr lang="en-US" sz="1600" b="1" i="1" noProof="0">
                <a:latin typeface="Arial"/>
                <a:cs typeface="Arial"/>
              </a:rPr>
              <a:t>gain hands-on experience with the bus and charging equipment</a:t>
            </a:r>
            <a:r>
              <a:rPr lang="en-US" sz="1600" b="0" noProof="0">
                <a:latin typeface="Arial"/>
                <a:cs typeface="Arial"/>
              </a:rPr>
              <a:t> </a:t>
            </a:r>
            <a:r>
              <a:rPr lang="en-US" sz="1600">
                <a:latin typeface="Arial"/>
                <a:cs typeface="Arial"/>
              </a:rPr>
              <a:t>while additional utility upgrades are under construction to scale up (if needed).</a:t>
            </a:r>
          </a:p>
          <a:p>
            <a:pPr marL="285750" indent="-285750">
              <a:spcBef>
                <a:spcPts val="2400"/>
              </a:spcBef>
              <a:buClr>
                <a:srgbClr val="000000"/>
              </a:buClr>
              <a:buSzPct val="100000"/>
              <a:buFont typeface="Wingdings" panose="05000000000000000000" pitchFamily="2" charset="2"/>
              <a:buChar char="§"/>
            </a:pPr>
            <a:r>
              <a:rPr lang="en-US" sz="1600" b="1" i="1">
                <a:latin typeface="Arial"/>
                <a:cs typeface="Arial"/>
              </a:rPr>
              <a:t>Site ca</a:t>
            </a:r>
            <a:r>
              <a:rPr lang="en-US" sz="1600" b="1" i="1" noProof="0">
                <a:latin typeface="Arial"/>
                <a:cs typeface="Arial"/>
              </a:rPr>
              <a:t>pacity optimization </a:t>
            </a:r>
            <a:r>
              <a:rPr lang="en-US" sz="1600" b="0" noProof="0">
                <a:latin typeface="Arial"/>
                <a:cs typeface="Arial"/>
              </a:rPr>
              <a:t>(managed charging/charger sharing)</a:t>
            </a:r>
            <a:r>
              <a:rPr lang="en-US" sz="1600" b="1" i="1" noProof="0">
                <a:latin typeface="Arial"/>
                <a:cs typeface="Arial"/>
              </a:rPr>
              <a:t> </a:t>
            </a:r>
            <a:r>
              <a:rPr lang="en-US" sz="1600">
                <a:latin typeface="Arial"/>
                <a:cs typeface="Arial"/>
              </a:rPr>
              <a:t>can enable existing capacity to serve more buses and potentially avoid the need for additional grid upgrades. </a:t>
            </a:r>
            <a:endParaRPr lang="en-US"/>
          </a:p>
          <a:p>
            <a:pPr marL="742950" lvl="1" indent="-285750">
              <a:spcBef>
                <a:spcPts val="600"/>
              </a:spcBef>
              <a:buClr>
                <a:srgbClr val="000000"/>
              </a:buClr>
              <a:buSzPct val="100000"/>
              <a:buFont typeface="Wingdings" panose="05000000000000000000" pitchFamily="2" charset="2"/>
              <a:buChar char="§"/>
            </a:pPr>
            <a:r>
              <a:rPr lang="en-US" sz="1600">
                <a:latin typeface="Arial"/>
                <a:cs typeface="Arial"/>
              </a:rPr>
              <a:t>A NYSERDA or utility fleet assessment study can help assess that for a district.</a:t>
            </a:r>
            <a:endParaRPr lang="en-US" sz="1600" b="0" noProof="0">
              <a:latin typeface="Arial"/>
              <a:cs typeface="Arial"/>
            </a:endParaRPr>
          </a:p>
        </p:txBody>
      </p:sp>
      <p:sp>
        <p:nvSpPr>
          <p:cNvPr id="7" name="TextBox 24">
            <a:extLst>
              <a:ext uri="{FF2B5EF4-FFF2-40B4-BE49-F238E27FC236}">
                <a16:creationId xmlns:a16="http://schemas.microsoft.com/office/drawing/2014/main" id="{DB4A27B3-AF66-9D03-92BE-F786DAFE1011}"/>
              </a:ext>
            </a:extLst>
          </p:cNvPr>
          <p:cNvSpPr txBox="1"/>
          <p:nvPr/>
        </p:nvSpPr>
        <p:spPr>
          <a:xfrm>
            <a:off x="785897" y="1169157"/>
            <a:ext cx="5233989" cy="515296"/>
          </a:xfrm>
          <a:prstGeom prst="rect">
            <a:avLst/>
          </a:prstGeom>
          <a:solidFill>
            <a:srgbClr val="002060"/>
          </a:solidFill>
          <a:ln w="12700">
            <a:noFill/>
          </a:ln>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a:solidFill>
                  <a:schemeClr val="bg1"/>
                </a:solidFill>
                <a:latin typeface="Arial" panose="020B0604020202020204" pitchFamily="34" charset="0"/>
                <a:cs typeface="Arial" panose="020B0604020202020204" pitchFamily="34" charset="0"/>
              </a:rPr>
              <a:t>Share of sites by ability to support electric school buses*</a:t>
            </a:r>
          </a:p>
        </p:txBody>
      </p:sp>
      <p:graphicFrame>
        <p:nvGraphicFramePr>
          <p:cNvPr id="8" name="Chart 7">
            <a:extLst>
              <a:ext uri="{FF2B5EF4-FFF2-40B4-BE49-F238E27FC236}">
                <a16:creationId xmlns:a16="http://schemas.microsoft.com/office/drawing/2014/main" id="{822BF6BE-379E-3CD3-957B-299D44484DC9}"/>
              </a:ext>
            </a:extLst>
          </p:cNvPr>
          <p:cNvGraphicFramePr/>
          <p:nvPr>
            <p:extLst>
              <p:ext uri="{D42A27DB-BD31-4B8C-83A1-F6EECF244321}">
                <p14:modId xmlns:p14="http://schemas.microsoft.com/office/powerpoint/2010/main" val="3028920177"/>
              </p:ext>
            </p:extLst>
          </p:nvPr>
        </p:nvGraphicFramePr>
        <p:xfrm>
          <a:off x="785898" y="1894899"/>
          <a:ext cx="5354758" cy="4718104"/>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6">
            <a:extLst>
              <a:ext uri="{FF2B5EF4-FFF2-40B4-BE49-F238E27FC236}">
                <a16:creationId xmlns:a16="http://schemas.microsoft.com/office/drawing/2014/main" id="{D626109C-4597-6C17-1EE1-D585B7860971}"/>
              </a:ext>
            </a:extLst>
          </p:cNvPr>
          <p:cNvSpPr txBox="1"/>
          <p:nvPr/>
        </p:nvSpPr>
        <p:spPr>
          <a:xfrm>
            <a:off x="1594072" y="2499331"/>
            <a:ext cx="2337396" cy="615553"/>
          </a:xfrm>
          <a:prstGeom prst="rect">
            <a:avLst/>
          </a:prstGeom>
          <a:noFill/>
          <a:ln w="9525">
            <a:noFill/>
          </a:ln>
        </p:spPr>
        <p:txBody>
          <a:bodyPr vert="horz" wrap="square" lIns="91440" tIns="91440" rIns="91440" bIns="9144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2400"/>
              </a:spcBef>
              <a:buClr>
                <a:srgbClr val="000000"/>
              </a:buClr>
              <a:buSzPct val="100000"/>
            </a:pPr>
            <a:r>
              <a:rPr lang="en-US" sz="1400" b="1" noProof="0">
                <a:solidFill>
                  <a:schemeClr val="accent1"/>
                </a:solidFill>
                <a:latin typeface="Arial" panose="020B0604020202020204" pitchFamily="34" charset="0"/>
                <a:cs typeface="Arial" panose="020B0604020202020204" pitchFamily="34" charset="0"/>
              </a:rPr>
              <a:t>~75% of sites able to support </a:t>
            </a:r>
            <a:r>
              <a:rPr lang="en-US" sz="1400" b="1" i="1" u="sng" noProof="0">
                <a:solidFill>
                  <a:schemeClr val="accent1"/>
                </a:solidFill>
                <a:latin typeface="Arial" panose="020B0604020202020204" pitchFamily="34" charset="0"/>
                <a:cs typeface="Arial" panose="020B0604020202020204" pitchFamily="34" charset="0"/>
              </a:rPr>
              <a:t>at least</a:t>
            </a:r>
            <a:r>
              <a:rPr lang="en-US" sz="1400" b="1" i="1" noProof="0">
                <a:solidFill>
                  <a:schemeClr val="accent1"/>
                </a:solidFill>
                <a:latin typeface="Arial" panose="020B0604020202020204" pitchFamily="34" charset="0"/>
                <a:cs typeface="Arial" panose="020B0604020202020204" pitchFamily="34" charset="0"/>
              </a:rPr>
              <a:t> </a:t>
            </a:r>
            <a:r>
              <a:rPr lang="en-US" sz="1400" b="1" noProof="0">
                <a:solidFill>
                  <a:schemeClr val="accent1"/>
                </a:solidFill>
                <a:latin typeface="Arial" panose="020B0604020202020204" pitchFamily="34" charset="0"/>
                <a:cs typeface="Arial" panose="020B0604020202020204" pitchFamily="34" charset="0"/>
              </a:rPr>
              <a:t>10 buses</a:t>
            </a:r>
          </a:p>
        </p:txBody>
      </p:sp>
      <p:sp>
        <p:nvSpPr>
          <p:cNvPr id="12" name="TextBox 4">
            <a:extLst>
              <a:ext uri="{FF2B5EF4-FFF2-40B4-BE49-F238E27FC236}">
                <a16:creationId xmlns:a16="http://schemas.microsoft.com/office/drawing/2014/main" id="{DBF27E56-3744-399B-675F-2E1AED8E7938}"/>
              </a:ext>
            </a:extLst>
          </p:cNvPr>
          <p:cNvSpPr txBox="1"/>
          <p:nvPr/>
        </p:nvSpPr>
        <p:spPr>
          <a:xfrm>
            <a:off x="3657747" y="3406329"/>
            <a:ext cx="2210075" cy="830997"/>
          </a:xfrm>
          <a:prstGeom prst="rect">
            <a:avLst/>
          </a:prstGeom>
          <a:noFill/>
          <a:ln w="9525">
            <a:noFill/>
          </a:ln>
        </p:spPr>
        <p:txBody>
          <a:bodyPr vert="horz" wrap="square" lIns="91440" tIns="91440" rIns="91440" bIns="9144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2400"/>
              </a:spcBef>
              <a:buClr>
                <a:srgbClr val="000000"/>
              </a:buClr>
              <a:buSzPct val="100000"/>
            </a:pPr>
            <a:r>
              <a:rPr lang="en-US" sz="1400" b="1" noProof="0">
                <a:solidFill>
                  <a:schemeClr val="bg1">
                    <a:lumMod val="50000"/>
                  </a:schemeClr>
                </a:solidFill>
                <a:latin typeface="Arial" panose="020B0604020202020204" pitchFamily="34" charset="0"/>
                <a:cs typeface="Arial" panose="020B0604020202020204" pitchFamily="34" charset="0"/>
              </a:rPr>
              <a:t>~67% of sites able to support </a:t>
            </a:r>
            <a:r>
              <a:rPr lang="en-US" sz="1400" b="1" i="1" u="sng" noProof="0">
                <a:solidFill>
                  <a:schemeClr val="bg1">
                    <a:lumMod val="50000"/>
                  </a:schemeClr>
                </a:solidFill>
                <a:latin typeface="Arial" panose="020B0604020202020204" pitchFamily="34" charset="0"/>
                <a:cs typeface="Arial" panose="020B0604020202020204" pitchFamily="34" charset="0"/>
              </a:rPr>
              <a:t>at least</a:t>
            </a:r>
            <a:r>
              <a:rPr lang="en-US" sz="1400" b="1" i="1" noProof="0">
                <a:solidFill>
                  <a:schemeClr val="bg1">
                    <a:lumMod val="50000"/>
                  </a:schemeClr>
                </a:solidFill>
                <a:latin typeface="Arial" panose="020B0604020202020204" pitchFamily="34" charset="0"/>
                <a:cs typeface="Arial" panose="020B0604020202020204" pitchFamily="34" charset="0"/>
              </a:rPr>
              <a:t> </a:t>
            </a:r>
            <a:r>
              <a:rPr lang="en-US" sz="1400" b="1" noProof="0">
                <a:solidFill>
                  <a:schemeClr val="bg1">
                    <a:lumMod val="50000"/>
                  </a:schemeClr>
                </a:solidFill>
                <a:latin typeface="Arial" panose="020B0604020202020204" pitchFamily="34" charset="0"/>
                <a:cs typeface="Arial" panose="020B0604020202020204" pitchFamily="34" charset="0"/>
              </a:rPr>
              <a:t>25 buses</a:t>
            </a:r>
          </a:p>
        </p:txBody>
      </p:sp>
      <p:sp>
        <p:nvSpPr>
          <p:cNvPr id="13" name="TextBox 24">
            <a:extLst>
              <a:ext uri="{FF2B5EF4-FFF2-40B4-BE49-F238E27FC236}">
                <a16:creationId xmlns:a16="http://schemas.microsoft.com/office/drawing/2014/main" id="{908A62C0-3969-6249-149F-2DB0185D038F}"/>
              </a:ext>
            </a:extLst>
          </p:cNvPr>
          <p:cNvSpPr txBox="1"/>
          <p:nvPr/>
        </p:nvSpPr>
        <p:spPr>
          <a:xfrm>
            <a:off x="6125623" y="4489517"/>
            <a:ext cx="7803347" cy="382539"/>
          </a:xfrm>
          <a:prstGeom prst="rect">
            <a:avLst/>
          </a:prstGeom>
          <a:solidFill>
            <a:srgbClr val="002060"/>
          </a:solidFill>
          <a:ln w="12700">
            <a:noFill/>
          </a:ln>
        </p:spPr>
        <p:txBody>
          <a:bodyPr wrap="square"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a:solidFill>
                  <a:schemeClr val="bg1"/>
                </a:solidFill>
                <a:latin typeface="Arial"/>
                <a:cs typeface="Arial"/>
              </a:rPr>
              <a:t>Utility advisory services &amp; incentives available for school districts include:</a:t>
            </a:r>
            <a:endParaRPr lang="en-US">
              <a:solidFill>
                <a:schemeClr val="bg1"/>
              </a:solidFill>
            </a:endParaRPr>
          </a:p>
        </p:txBody>
      </p:sp>
      <p:sp>
        <p:nvSpPr>
          <p:cNvPr id="14" name="TextBox 13">
            <a:extLst>
              <a:ext uri="{FF2B5EF4-FFF2-40B4-BE49-F238E27FC236}">
                <a16:creationId xmlns:a16="http://schemas.microsoft.com/office/drawing/2014/main" id="{9626D771-EB8E-D29C-AB4D-55F9EFCDE50F}"/>
              </a:ext>
            </a:extLst>
          </p:cNvPr>
          <p:cNvSpPr txBox="1"/>
          <p:nvPr/>
        </p:nvSpPr>
        <p:spPr>
          <a:xfrm>
            <a:off x="6114776" y="4756931"/>
            <a:ext cx="7788966" cy="26147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50000"/>
              </a:lnSpc>
              <a:buFont typeface="Arial"/>
              <a:buChar char="•"/>
            </a:pPr>
            <a:r>
              <a:rPr lang="en-US" sz="1600">
                <a:latin typeface="Arial"/>
                <a:ea typeface="Calibri" panose="020F0502020204030204"/>
                <a:cs typeface="Calibri" panose="020F0502020204030204"/>
                <a:hlinkClick r:id="rId3"/>
              </a:rPr>
              <a:t>Medium- and Heavy-Duty Make-Ready Pilot Incentives</a:t>
            </a:r>
            <a:endParaRPr lang="en-US" sz="1600">
              <a:latin typeface="Arial"/>
              <a:ea typeface="Calibri" panose="020F0502020204030204"/>
              <a:cs typeface="Calibri" panose="020F0502020204030204"/>
            </a:endParaRPr>
          </a:p>
          <a:p>
            <a:pPr marL="342900" indent="-342900">
              <a:lnSpc>
                <a:spcPct val="150000"/>
              </a:lnSpc>
              <a:buFont typeface="Arial"/>
              <a:buChar char="•"/>
            </a:pPr>
            <a:r>
              <a:rPr lang="en-US" sz="1600">
                <a:latin typeface="Arial"/>
                <a:ea typeface="Calibri" panose="020F0502020204030204"/>
                <a:cs typeface="Calibri" panose="020F0502020204030204"/>
              </a:rPr>
              <a:t>Operating Cost Relief (</a:t>
            </a:r>
            <a:r>
              <a:rPr lang="en-US" sz="1600">
                <a:latin typeface="Arial"/>
                <a:ea typeface="Calibri" panose="020F0502020204030204"/>
                <a:cs typeface="Calibri" panose="020F0502020204030204"/>
                <a:hlinkClick r:id="rId4"/>
              </a:rPr>
              <a:t>Con Edison Managed Charging</a:t>
            </a:r>
            <a:r>
              <a:rPr lang="en-US" sz="1600">
                <a:latin typeface="Arial"/>
                <a:ea typeface="Calibri" panose="020F0502020204030204"/>
                <a:cs typeface="Calibri" panose="020F0502020204030204"/>
              </a:rPr>
              <a:t> and 50% demand charge rebates available at each utility)</a:t>
            </a:r>
          </a:p>
          <a:p>
            <a:pPr marL="342900" indent="-342900">
              <a:lnSpc>
                <a:spcPct val="150000"/>
              </a:lnSpc>
              <a:buFont typeface="Arial"/>
              <a:buChar char="•"/>
            </a:pPr>
            <a:r>
              <a:rPr lang="en-US" sz="1600">
                <a:latin typeface="Arial"/>
                <a:ea typeface="Calibri" panose="020F0502020204030204"/>
                <a:cs typeface="Calibri" panose="020F0502020204030204"/>
                <a:hlinkClick r:id="rId5"/>
              </a:rPr>
              <a:t>Fleet Assessments</a:t>
            </a:r>
          </a:p>
          <a:p>
            <a:pPr marL="342900" indent="-342900">
              <a:lnSpc>
                <a:spcPct val="150000"/>
              </a:lnSpc>
              <a:buFont typeface="Arial"/>
              <a:buChar char="•"/>
            </a:pPr>
            <a:r>
              <a:rPr lang="en-US" sz="1600">
                <a:latin typeface="Arial"/>
                <a:ea typeface="Calibri" panose="020F0502020204030204"/>
                <a:cs typeface="Calibri" panose="020F0502020204030204"/>
                <a:hlinkClick r:id="rId6"/>
              </a:rPr>
              <a:t>Hosting Capacity Maps</a:t>
            </a:r>
          </a:p>
          <a:p>
            <a:pPr marL="342900" indent="-342900">
              <a:lnSpc>
                <a:spcPct val="150000"/>
              </a:lnSpc>
              <a:buFont typeface="Arial"/>
              <a:buChar char="•"/>
            </a:pPr>
            <a:r>
              <a:rPr lang="en-US" sz="1600">
                <a:latin typeface="Arial"/>
                <a:ea typeface="Calibri" panose="020F0502020204030204"/>
                <a:cs typeface="Calibri" panose="020F0502020204030204"/>
              </a:rPr>
              <a:t>Rates Tools (such as </a:t>
            </a:r>
            <a:r>
              <a:rPr lang="en-US" sz="1600">
                <a:latin typeface="Arial"/>
                <a:ea typeface="Calibri" panose="020F0502020204030204"/>
                <a:cs typeface="Calibri" panose="020F0502020204030204"/>
                <a:hlinkClick r:id="rId7"/>
              </a:rPr>
              <a:t>Con Edison Charging Cost Calculator</a:t>
            </a:r>
            <a:r>
              <a:rPr lang="en-US" sz="1600">
                <a:latin typeface="Arial"/>
                <a:ea typeface="Calibri" panose="020F0502020204030204"/>
                <a:cs typeface="Calibri" panose="020F0502020204030204"/>
              </a:rPr>
              <a:t>)</a:t>
            </a:r>
          </a:p>
          <a:p>
            <a:pPr marL="342900" indent="-342900">
              <a:lnSpc>
                <a:spcPct val="150000"/>
              </a:lnSpc>
              <a:buFont typeface="Arial"/>
              <a:buChar char="•"/>
            </a:pPr>
            <a:r>
              <a:rPr lang="en-US" sz="1600">
                <a:latin typeface="Arial"/>
                <a:ea typeface="Calibri" panose="020F0502020204030204"/>
                <a:cs typeface="Calibri" panose="020F0502020204030204"/>
                <a:hlinkClick r:id="rId8"/>
              </a:rPr>
              <a:t>EPA Grant Application Support</a:t>
            </a:r>
          </a:p>
        </p:txBody>
      </p:sp>
    </p:spTree>
    <p:extLst>
      <p:ext uri="{BB962C8B-B14F-4D97-AF65-F5344CB8AC3E}">
        <p14:creationId xmlns:p14="http://schemas.microsoft.com/office/powerpoint/2010/main" val="3273382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4551" y="443253"/>
            <a:ext cx="13150147" cy="519337"/>
          </a:xfrm>
        </p:spPr>
        <p:txBody>
          <a:bodyPr/>
          <a:lstStyle/>
          <a:p>
            <a:r>
              <a:rPr lang="en-US" sz="3350" b="1">
                <a:latin typeface="DM Sans"/>
                <a:cs typeface="Arial"/>
              </a:rPr>
              <a:t>Joint Utilities Petition</a:t>
            </a:r>
            <a:endParaRPr lang="en-US" b="1">
              <a:latin typeface="DM Sans" pitchFamily="2" charset="77"/>
            </a:endParaRPr>
          </a:p>
        </p:txBody>
      </p:sp>
      <p:sp>
        <p:nvSpPr>
          <p:cNvPr id="52" name="TextBox 51">
            <a:extLst>
              <a:ext uri="{FF2B5EF4-FFF2-40B4-BE49-F238E27FC236}">
                <a16:creationId xmlns:a16="http://schemas.microsoft.com/office/drawing/2014/main" id="{9DCBFFE6-B185-3080-D3FC-CC1A1FF2080D}"/>
              </a:ext>
            </a:extLst>
          </p:cNvPr>
          <p:cNvSpPr txBox="1"/>
          <p:nvPr/>
        </p:nvSpPr>
        <p:spPr>
          <a:xfrm>
            <a:off x="774550" y="1280361"/>
            <a:ext cx="6881695" cy="4801314"/>
          </a:xfrm>
          <a:prstGeom prst="rect">
            <a:avLst/>
          </a:prstGeom>
          <a:noFill/>
        </p:spPr>
        <p:txBody>
          <a:bodyPr wrap="square" lIns="91440" tIns="45720" rIns="91440" bIns="45720" rtlCol="0" anchor="t">
            <a:spAutoFit/>
          </a:bodyPr>
          <a:lstStyle/>
          <a:p>
            <a:pPr marL="347345" indent="-347345">
              <a:buClr>
                <a:srgbClr val="2E75B6"/>
              </a:buClr>
              <a:buFont typeface="Wingdings" panose="05000000000000000000" pitchFamily="2" charset="2"/>
              <a:buChar char="§"/>
            </a:pPr>
            <a:r>
              <a:rPr lang="en-US" sz="1800">
                <a:latin typeface="DM Sans"/>
                <a:cs typeface="Arial"/>
              </a:rPr>
              <a:t>In March, the Utilities submitted a petition for modification of two requirements introduced in the Midpoint Review Order</a:t>
            </a:r>
            <a:endParaRPr lang="en-US"/>
          </a:p>
          <a:p>
            <a:pPr marL="895985" lvl="1" indent="-347345">
              <a:buClr>
                <a:srgbClr val="2E75B6"/>
              </a:buClr>
              <a:buFont typeface="Courier New" panose="05000000000000000000" pitchFamily="2" charset="2"/>
              <a:buChar char="o"/>
            </a:pPr>
            <a:r>
              <a:rPr lang="en-US" sz="1800" b="1">
                <a:latin typeface="DM Sans"/>
                <a:cs typeface="Arial"/>
              </a:rPr>
              <a:t>Communications Standards</a:t>
            </a:r>
            <a:endParaRPr lang="en-US" sz="1800" b="1">
              <a:latin typeface="DM Sans" pitchFamily="2" charset="0"/>
              <a:cs typeface="Arial"/>
            </a:endParaRPr>
          </a:p>
          <a:p>
            <a:pPr marL="1444625" lvl="2" indent="-347345">
              <a:buClr>
                <a:srgbClr val="2E75B6"/>
              </a:buClr>
              <a:buFont typeface="Wingdings" panose="05000000000000000000" pitchFamily="2" charset="2"/>
              <a:buChar char="§"/>
            </a:pPr>
            <a:r>
              <a:rPr lang="en-US" sz="1800">
                <a:latin typeface="DM Sans"/>
                <a:cs typeface="Arial"/>
              </a:rPr>
              <a:t>Revised enforcement date for L2 chargers to meet ISO 15118 hardware and software requirements and OCPP 2.0.1 requirements</a:t>
            </a:r>
            <a:endParaRPr lang="en-US" sz="1800">
              <a:latin typeface="DM Sans" pitchFamily="2" charset="0"/>
              <a:cs typeface="Arial"/>
            </a:endParaRPr>
          </a:p>
          <a:p>
            <a:pPr marL="1444625" lvl="2" indent="-347345">
              <a:buClr>
                <a:srgbClr val="2E75B6"/>
              </a:buClr>
              <a:buFont typeface="Wingdings" panose="05000000000000000000" pitchFamily="2" charset="2"/>
              <a:buChar char="§"/>
            </a:pPr>
            <a:r>
              <a:rPr lang="en-US" sz="1800">
                <a:latin typeface="DM Sans"/>
                <a:cs typeface="Arial"/>
              </a:rPr>
              <a:t>Application of new standards to only newly committed projects</a:t>
            </a:r>
            <a:endParaRPr lang="en-US" sz="1800">
              <a:latin typeface="DM Sans" pitchFamily="2" charset="0"/>
              <a:cs typeface="Arial"/>
            </a:endParaRPr>
          </a:p>
          <a:p>
            <a:pPr marL="1444625" lvl="2" indent="-347345">
              <a:buClr>
                <a:srgbClr val="2E75B6"/>
              </a:buClr>
              <a:buFont typeface="Wingdings" panose="05000000000000000000" pitchFamily="2" charset="2"/>
              <a:buChar char="§"/>
            </a:pPr>
            <a:r>
              <a:rPr lang="en-US" sz="1800">
                <a:latin typeface="DM Sans"/>
                <a:cs typeface="Arial"/>
              </a:rPr>
              <a:t>Clarification that software and hardware conformance should apply to ISO 15118-2 OR 15118-20 (not both)</a:t>
            </a:r>
            <a:endParaRPr lang="en-US" sz="1800">
              <a:latin typeface="DM Sans" pitchFamily="2" charset="0"/>
              <a:cs typeface="Arial"/>
            </a:endParaRPr>
          </a:p>
          <a:p>
            <a:pPr marL="895985" lvl="1" indent="-347345">
              <a:buClr>
                <a:srgbClr val="2E75B6"/>
              </a:buClr>
              <a:buFont typeface="Courier New" panose="05000000000000000000" pitchFamily="2" charset="2"/>
              <a:buChar char="o"/>
            </a:pPr>
            <a:r>
              <a:rPr lang="en-US" sz="1800" b="1">
                <a:latin typeface="DM Sans"/>
                <a:cs typeface="Arial"/>
              </a:rPr>
              <a:t>MHD Pilot Customer-Side Eligibility</a:t>
            </a:r>
            <a:endParaRPr lang="en-US" sz="1800" b="1">
              <a:latin typeface="DM Sans" pitchFamily="2" charset="0"/>
              <a:cs typeface="Arial"/>
            </a:endParaRPr>
          </a:p>
          <a:p>
            <a:pPr marL="1444625" lvl="2" indent="-347345">
              <a:buClr>
                <a:srgbClr val="2E75B6"/>
              </a:buClr>
              <a:buFont typeface="Wingdings" panose="05000000000000000000" pitchFamily="2" charset="2"/>
              <a:buChar char="§"/>
            </a:pPr>
            <a:r>
              <a:rPr lang="en-US" sz="1800">
                <a:latin typeface="DM Sans"/>
                <a:cs typeface="Arial"/>
              </a:rPr>
              <a:t>Offer enhanced incentive level to pilot projects that are partially within a DAC and adjacent to a DAC</a:t>
            </a:r>
            <a:endParaRPr lang="en-US" sz="1800">
              <a:latin typeface="DM Sans" pitchFamily="2" charset="0"/>
              <a:cs typeface="Arial"/>
            </a:endParaRPr>
          </a:p>
          <a:p>
            <a:pPr marL="347345" indent="-347345">
              <a:buClr>
                <a:srgbClr val="2E75B6"/>
              </a:buClr>
              <a:buFont typeface="Wingdings" panose="05000000000000000000" pitchFamily="2" charset="2"/>
              <a:buChar char="§"/>
            </a:pPr>
            <a:endParaRPr lang="en-US" sz="1800">
              <a:latin typeface="DM Sans" pitchFamily="2" charset="0"/>
              <a:cs typeface="Arial"/>
            </a:endParaRPr>
          </a:p>
        </p:txBody>
      </p:sp>
      <p:sp>
        <p:nvSpPr>
          <p:cNvPr id="3" name="TextBox 2">
            <a:extLst>
              <a:ext uri="{FF2B5EF4-FFF2-40B4-BE49-F238E27FC236}">
                <a16:creationId xmlns:a16="http://schemas.microsoft.com/office/drawing/2014/main" id="{CD67DA43-D47A-9548-4CFD-6F7939469CEF}"/>
              </a:ext>
            </a:extLst>
          </p:cNvPr>
          <p:cNvSpPr txBox="1"/>
          <p:nvPr/>
        </p:nvSpPr>
        <p:spPr>
          <a:xfrm>
            <a:off x="8927932" y="3463447"/>
            <a:ext cx="4749966" cy="2031325"/>
          </a:xfrm>
          <a:prstGeom prst="rect">
            <a:avLst/>
          </a:prstGeom>
          <a:solidFill>
            <a:srgbClr val="002060"/>
          </a:solidFill>
        </p:spPr>
        <p:txBody>
          <a:bodyPr wrap="square" lIns="91440" tIns="45720" rIns="91440" bIns="45720" rtlCol="0" anchor="t">
            <a:spAutoFit/>
          </a:bodyPr>
          <a:lstStyle/>
          <a:p>
            <a:pPr algn="ctr"/>
            <a:r>
              <a:rPr lang="en-US" sz="1800">
                <a:solidFill>
                  <a:srgbClr val="FFFFFF"/>
                </a:solidFill>
                <a:latin typeface="DM Sans"/>
              </a:rPr>
              <a:t>The JU later submitted a request for extension of time for the communication standards, which are set to take effect in November 2024. The request was approved and an extension granted until the Commission issues a decision on the petition's requests. </a:t>
            </a:r>
            <a:endParaRPr lang="en-US" sz="1800">
              <a:solidFill>
                <a:srgbClr val="FFFFFF"/>
              </a:solidFill>
              <a:ea typeface="Calibri" panose="020F0502020204030204"/>
              <a:cs typeface="Calibri" panose="020F0502020204030204"/>
            </a:endParaRPr>
          </a:p>
        </p:txBody>
      </p:sp>
      <p:sp>
        <p:nvSpPr>
          <p:cNvPr id="5" name="TextBox 4">
            <a:extLst>
              <a:ext uri="{FF2B5EF4-FFF2-40B4-BE49-F238E27FC236}">
                <a16:creationId xmlns:a16="http://schemas.microsoft.com/office/drawing/2014/main" id="{F91C2E5E-AB0E-D95A-36FD-7410CA4D004A}"/>
              </a:ext>
            </a:extLst>
          </p:cNvPr>
          <p:cNvSpPr txBox="1"/>
          <p:nvPr/>
        </p:nvSpPr>
        <p:spPr>
          <a:xfrm>
            <a:off x="8928935" y="1640160"/>
            <a:ext cx="4756983" cy="1477328"/>
          </a:xfrm>
          <a:prstGeom prst="rect">
            <a:avLst/>
          </a:prstGeom>
          <a:solidFill>
            <a:srgbClr val="00206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a:solidFill>
                  <a:srgbClr val="FFFFFF"/>
                </a:solidFill>
                <a:latin typeface="DM Sans"/>
              </a:rPr>
              <a:t>Comments in support of the communications standards request were filed by numerous industry stakeholders including ACE NY, Bright Energy Services, SWTCH, and the City of New York.</a:t>
            </a:r>
            <a:endParaRPr lang="en-US">
              <a:solidFill>
                <a:srgbClr val="FFFFFF"/>
              </a:solidFill>
              <a:ea typeface="Calibri" panose="020F0502020204030204"/>
              <a:cs typeface="Calibri" panose="020F0502020204030204"/>
            </a:endParaRPr>
          </a:p>
        </p:txBody>
      </p:sp>
      <p:cxnSp>
        <p:nvCxnSpPr>
          <p:cNvPr id="7" name="Connector: Elbow 6">
            <a:extLst>
              <a:ext uri="{FF2B5EF4-FFF2-40B4-BE49-F238E27FC236}">
                <a16:creationId xmlns:a16="http://schemas.microsoft.com/office/drawing/2014/main" id="{74C88EDA-2933-A78F-98C8-71462F5F2ACB}"/>
              </a:ext>
            </a:extLst>
          </p:cNvPr>
          <p:cNvCxnSpPr/>
          <p:nvPr/>
        </p:nvCxnSpPr>
        <p:spPr>
          <a:xfrm>
            <a:off x="7202403" y="2689415"/>
            <a:ext cx="1636294" cy="92643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nector: Elbow 7">
            <a:extLst>
              <a:ext uri="{FF2B5EF4-FFF2-40B4-BE49-F238E27FC236}">
                <a16:creationId xmlns:a16="http://schemas.microsoft.com/office/drawing/2014/main" id="{6BE22163-D9D7-9ABD-D22F-79BFF586AA82}"/>
              </a:ext>
            </a:extLst>
          </p:cNvPr>
          <p:cNvCxnSpPr>
            <a:cxnSpLocks/>
          </p:cNvCxnSpPr>
          <p:nvPr/>
        </p:nvCxnSpPr>
        <p:spPr>
          <a:xfrm flipV="1">
            <a:off x="7202402" y="1847204"/>
            <a:ext cx="1636294" cy="84221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Speech Bubble: Rectangle with Corners Rounded 5">
            <a:extLst>
              <a:ext uri="{FF2B5EF4-FFF2-40B4-BE49-F238E27FC236}">
                <a16:creationId xmlns:a16="http://schemas.microsoft.com/office/drawing/2014/main" id="{EF1EA6C3-8392-A83D-D011-F5FBEE13244A}"/>
              </a:ext>
            </a:extLst>
          </p:cNvPr>
          <p:cNvSpPr/>
          <p:nvPr/>
        </p:nvSpPr>
        <p:spPr>
          <a:xfrm>
            <a:off x="8927932" y="5734253"/>
            <a:ext cx="4757986" cy="1325442"/>
          </a:xfrm>
          <a:prstGeom prst="wedgeRoundRectCallout">
            <a:avLst>
              <a:gd name="adj1" fmla="val -23350"/>
              <a:gd name="adj2" fmla="val -65063"/>
              <a:gd name="adj3" fmla="val 16667"/>
            </a:avLst>
          </a:pr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2B66024-89CE-7862-1FBF-BC0BA7493C79}"/>
              </a:ext>
            </a:extLst>
          </p:cNvPr>
          <p:cNvSpPr txBox="1"/>
          <p:nvPr/>
        </p:nvSpPr>
        <p:spPr>
          <a:xfrm>
            <a:off x="9066190" y="5836060"/>
            <a:ext cx="4473450" cy="1077218"/>
          </a:xfrm>
          <a:prstGeom prst="rect">
            <a:avLst/>
          </a:prstGeom>
          <a:noFill/>
        </p:spPr>
        <p:txBody>
          <a:bodyPr wrap="square" rtlCol="0">
            <a:spAutoFit/>
          </a:bodyPr>
          <a:lstStyle/>
          <a:p>
            <a:pPr algn="ctr"/>
            <a:r>
              <a:rPr lang="en-US" sz="1600" i="1">
                <a:solidFill>
                  <a:srgbClr val="00B0F0"/>
                </a:solidFill>
                <a:latin typeface="DM Sans"/>
                <a:cs typeface="Arial"/>
              </a:rPr>
              <a:t>Key Takeaway: The JU seek to ease barriers to participation in the Make-Ready Program by supporting standards that reflect the market-readiness of available technology </a:t>
            </a:r>
          </a:p>
        </p:txBody>
      </p:sp>
    </p:spTree>
    <p:extLst>
      <p:ext uri="{BB962C8B-B14F-4D97-AF65-F5344CB8AC3E}">
        <p14:creationId xmlns:p14="http://schemas.microsoft.com/office/powerpoint/2010/main" val="1057525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2E317-6120-4D16-90E4-DE1AB86692AD}"/>
              </a:ext>
            </a:extLst>
          </p:cNvPr>
          <p:cNvSpPr>
            <a:spLocks noGrp="1"/>
          </p:cNvSpPr>
          <p:nvPr>
            <p:ph type="title"/>
          </p:nvPr>
        </p:nvSpPr>
        <p:spPr>
          <a:xfrm>
            <a:off x="0" y="4741390"/>
            <a:ext cx="14630400" cy="989647"/>
          </a:xfrm>
        </p:spPr>
        <p:txBody>
          <a:bodyPr/>
          <a:lstStyle/>
          <a:p>
            <a:r>
              <a:rPr lang="en-US">
                <a:solidFill>
                  <a:srgbClr val="002060"/>
                </a:solidFill>
                <a:latin typeface="+mj-lt"/>
              </a:rPr>
              <a:t>Q&amp;A Session</a:t>
            </a:r>
            <a:br>
              <a:rPr lang="en-US">
                <a:solidFill>
                  <a:srgbClr val="002060"/>
                </a:solidFill>
                <a:latin typeface="+mj-lt"/>
              </a:rPr>
            </a:br>
            <a:r>
              <a:rPr lang="en-US" sz="2800" i="1">
                <a:solidFill>
                  <a:srgbClr val="002060"/>
                </a:solidFill>
                <a:latin typeface="+mj-lt"/>
              </a:rPr>
              <a:t>Moderated by: Matt Robison, ICF</a:t>
            </a:r>
            <a:endParaRPr lang="en-US" i="1">
              <a:solidFill>
                <a:srgbClr val="002060"/>
              </a:solidFill>
              <a:latin typeface="+mj-lt"/>
            </a:endParaRPr>
          </a:p>
        </p:txBody>
      </p:sp>
      <p:pic>
        <p:nvPicPr>
          <p:cNvPr id="5" name="Graphic 4" descr="Questions">
            <a:extLst>
              <a:ext uri="{FF2B5EF4-FFF2-40B4-BE49-F238E27FC236}">
                <a16:creationId xmlns:a16="http://schemas.microsoft.com/office/drawing/2014/main" id="{54AB5401-D0EE-476E-9669-CC45F8F9E2D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10428" y="855106"/>
            <a:ext cx="3209544" cy="3259694"/>
          </a:xfrm>
          <a:prstGeom prst="rect">
            <a:avLst/>
          </a:prstGeom>
        </p:spPr>
      </p:pic>
    </p:spTree>
    <p:extLst>
      <p:ext uri="{BB962C8B-B14F-4D97-AF65-F5344CB8AC3E}">
        <p14:creationId xmlns:p14="http://schemas.microsoft.com/office/powerpoint/2010/main" val="613378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9619" y="1481559"/>
            <a:ext cx="10569852" cy="5325643"/>
          </a:xfrm>
        </p:spPr>
        <p:txBody>
          <a:bodyPr>
            <a:noAutofit/>
          </a:bodyPr>
          <a:lstStyle/>
          <a:p>
            <a:pPr marL="0" indent="0">
              <a:lnSpc>
                <a:spcPct val="110000"/>
              </a:lnSpc>
              <a:spcBef>
                <a:spcPts val="1440"/>
              </a:spcBef>
              <a:spcAft>
                <a:spcPts val="3800"/>
              </a:spcAft>
              <a:buNone/>
            </a:pPr>
            <a:r>
              <a:rPr lang="en-US" sz="2200">
                <a:latin typeface="DM Sans" pitchFamily="2" charset="77"/>
                <a:ea typeface="Open Sans" panose="020B0606030504020204" pitchFamily="34" charset="0"/>
                <a:cs typeface="Open Sans" panose="020B0606030504020204" pitchFamily="34" charset="0"/>
              </a:rPr>
              <a:t>Please submit questions via the ‘question function’ on the webinar interface </a:t>
            </a:r>
          </a:p>
          <a:p>
            <a:pPr marL="0" indent="0">
              <a:lnSpc>
                <a:spcPct val="110000"/>
              </a:lnSpc>
              <a:spcBef>
                <a:spcPts val="1440"/>
              </a:spcBef>
              <a:spcAft>
                <a:spcPts val="3800"/>
              </a:spcAft>
              <a:buNone/>
            </a:pPr>
            <a:r>
              <a:rPr lang="en-US" sz="2200">
                <a:latin typeface="DM Sans" pitchFamily="2" charset="77"/>
                <a:ea typeface="Open Sans" panose="020B0606030504020204" pitchFamily="34" charset="0"/>
                <a:cs typeface="Open Sans" panose="020B0606030504020204" pitchFamily="34" charset="0"/>
              </a:rPr>
              <a:t>Additional questions may be emailed to </a:t>
            </a:r>
            <a:r>
              <a:rPr lang="en-US" sz="2200">
                <a:latin typeface="DM Sans" pitchFamily="2" charset="77"/>
                <a:ea typeface="Open Sans" panose="020B0606030504020204" pitchFamily="34" charset="0"/>
                <a:cs typeface="Open Sans" panose="020B0606030504020204" pitchFamily="34" charset="0"/>
                <a:hlinkClick r:id="rId3"/>
              </a:rPr>
              <a:t>info@jointutilitiesofny.org</a:t>
            </a:r>
            <a:r>
              <a:rPr lang="en-US" sz="2200">
                <a:latin typeface="DM Sans" pitchFamily="2" charset="77"/>
                <a:ea typeface="Open Sans" panose="020B0606030504020204" pitchFamily="34" charset="0"/>
                <a:cs typeface="Open Sans" panose="020B0606030504020204" pitchFamily="34" charset="0"/>
              </a:rPr>
              <a:t> following the webinar </a:t>
            </a:r>
          </a:p>
          <a:p>
            <a:pPr marL="0" indent="0">
              <a:lnSpc>
                <a:spcPct val="110000"/>
              </a:lnSpc>
              <a:spcBef>
                <a:spcPts val="1440"/>
              </a:spcBef>
              <a:spcAft>
                <a:spcPts val="1440"/>
              </a:spcAft>
              <a:buNone/>
            </a:pPr>
            <a:r>
              <a:rPr lang="en-US" sz="2200">
                <a:latin typeface="DM Sans" pitchFamily="2" charset="77"/>
                <a:ea typeface="Open Sans" panose="020B0606030504020204" pitchFamily="34" charset="0"/>
                <a:cs typeface="Open Sans" panose="020B0606030504020204" pitchFamily="34" charset="0"/>
              </a:rPr>
              <a:t>Visit </a:t>
            </a:r>
            <a:r>
              <a:rPr lang="en-US" sz="2200">
                <a:latin typeface="DM Sans" pitchFamily="2" charset="77"/>
                <a:ea typeface="Open Sans" panose="020B0606030504020204" pitchFamily="34" charset="0"/>
                <a:cs typeface="Open Sans" panose="020B0606030504020204" pitchFamily="34" charset="0"/>
                <a:hlinkClick r:id="rId4"/>
              </a:rPr>
              <a:t>www.jointutilitiesofny.org</a:t>
            </a:r>
            <a:r>
              <a:rPr lang="en-US" sz="2200">
                <a:latin typeface="DM Sans" pitchFamily="2" charset="77"/>
                <a:ea typeface="Open Sans" panose="020B0606030504020204" pitchFamily="34" charset="0"/>
                <a:cs typeface="Open Sans" panose="020B0606030504020204" pitchFamily="34" charset="0"/>
              </a:rPr>
              <a:t> for more information</a:t>
            </a:r>
          </a:p>
        </p:txBody>
      </p:sp>
      <p:sp>
        <p:nvSpPr>
          <p:cNvPr id="4" name="Title 3"/>
          <p:cNvSpPr>
            <a:spLocks noGrp="1"/>
          </p:cNvSpPr>
          <p:nvPr>
            <p:ph type="title"/>
          </p:nvPr>
        </p:nvSpPr>
        <p:spPr/>
        <p:txBody>
          <a:bodyPr/>
          <a:lstStyle/>
          <a:p>
            <a:r>
              <a:rPr lang="en-US" b="1">
                <a:latin typeface="DM Sans" pitchFamily="2" charset="77"/>
              </a:rPr>
              <a:t>Q&amp;A Session</a:t>
            </a:r>
          </a:p>
        </p:txBody>
      </p:sp>
      <p:pic>
        <p:nvPicPr>
          <p:cNvPr id="5" name="Picture 4">
            <a:hlinkClick r:id="rId5"/>
            <a:extLst>
              <a:ext uri="{FF2B5EF4-FFF2-40B4-BE49-F238E27FC236}">
                <a16:creationId xmlns:a16="http://schemas.microsoft.com/office/drawing/2014/main" id="{177D08DD-BEF2-4AA4-81FE-8830BA956077}"/>
              </a:ext>
            </a:extLst>
          </p:cNvPr>
          <p:cNvPicPr>
            <a:picLocks noChangeAspect="1"/>
          </p:cNvPicPr>
          <p:nvPr/>
        </p:nvPicPr>
        <p:blipFill rotWithShape="1">
          <a:blip r:embed="rId6"/>
          <a:srcRect/>
          <a:stretch/>
        </p:blipFill>
        <p:spPr>
          <a:xfrm>
            <a:off x="11339471" y="2139696"/>
            <a:ext cx="3217067" cy="4279161"/>
          </a:xfrm>
          <a:prstGeom prst="rect">
            <a:avLst/>
          </a:prstGeom>
          <a:ln>
            <a:noFill/>
          </a:ln>
          <a:effectLst>
            <a:outerShdw blurRad="63500" sx="102000" sy="102000" algn="ctr" rotWithShape="0">
              <a:prstClr val="black">
                <a:alpha val="40000"/>
              </a:prstClr>
            </a:outerShdw>
          </a:effectLst>
        </p:spPr>
      </p:pic>
      <p:pic>
        <p:nvPicPr>
          <p:cNvPr id="7" name="Picture 6" descr="A picture containing text, nature, sunset, night sky&#10;&#10;Description automatically generated">
            <a:extLst>
              <a:ext uri="{FF2B5EF4-FFF2-40B4-BE49-F238E27FC236}">
                <a16:creationId xmlns:a16="http://schemas.microsoft.com/office/drawing/2014/main" id="{C0FC1E7F-7EDF-463C-80D0-0E7CD6672303}"/>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8467345" y="4645152"/>
            <a:ext cx="4018348" cy="2178423"/>
          </a:xfrm>
          <a:prstGeom prst="rect">
            <a:avLst/>
          </a:prstGeom>
          <a:effectLst>
            <a:outerShdw blurRad="63500" sx="102000" sy="102000" algn="ctr" rotWithShape="0">
              <a:prstClr val="black">
                <a:alpha val="40000"/>
              </a:prstClr>
            </a:outerShdw>
          </a:effectLst>
        </p:spPr>
      </p:pic>
      <p:sp>
        <p:nvSpPr>
          <p:cNvPr id="9" name="Content Placeholder 2">
            <a:extLst>
              <a:ext uri="{FF2B5EF4-FFF2-40B4-BE49-F238E27FC236}">
                <a16:creationId xmlns:a16="http://schemas.microsoft.com/office/drawing/2014/main" id="{D4FB0122-4A23-F84B-8857-856F504090BC}"/>
              </a:ext>
            </a:extLst>
          </p:cNvPr>
          <p:cNvSpPr txBox="1">
            <a:spLocks/>
          </p:cNvSpPr>
          <p:nvPr/>
        </p:nvSpPr>
        <p:spPr>
          <a:xfrm>
            <a:off x="705701" y="4811576"/>
            <a:ext cx="7226954" cy="1995543"/>
          </a:xfrm>
          <a:prstGeom prst="rect">
            <a:avLst/>
          </a:prstGeom>
          <a:gradFill flip="none" rotWithShape="1">
            <a:gsLst>
              <a:gs pos="0">
                <a:srgbClr val="002060"/>
              </a:gs>
              <a:gs pos="50000">
                <a:schemeClr val="accent1">
                  <a:shade val="67500"/>
                  <a:satMod val="115000"/>
                </a:schemeClr>
              </a:gs>
              <a:gs pos="100000">
                <a:schemeClr val="accent1">
                  <a:shade val="100000"/>
                  <a:satMod val="115000"/>
                </a:schemeClr>
              </a:gs>
            </a:gsLst>
            <a:lin ang="2700000" scaled="1"/>
            <a:tileRect/>
          </a:gradFill>
          <a:ln>
            <a:noFill/>
          </a:ln>
          <a:effectLst>
            <a:outerShdw blurRad="50800" dist="38100" dir="2700000" algn="tl" rotWithShape="0">
              <a:prstClr val="black">
                <a:alpha val="40000"/>
              </a:prstClr>
            </a:outerShdw>
          </a:effectLst>
        </p:spPr>
        <p:txBody>
          <a:bodyPr vert="horz" lIns="91440" tIns="45720" rIns="91440" bIns="45720" rtlCol="0" anchor="t">
            <a:noAutofit/>
          </a:bodyPr>
          <a:lstStyle>
            <a:lvl1pPr marL="274320" indent="-274320" algn="l" defTabSz="1097280" rtl="0" eaLnBrk="1" latinLnBrk="0" hangingPunct="1">
              <a:lnSpc>
                <a:spcPct val="90000"/>
              </a:lnSpc>
              <a:spcBef>
                <a:spcPts val="12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8229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Arial" panose="020B0604020202020204" pitchFamily="34" charset="0"/>
                <a:ea typeface="+mn-ea"/>
                <a:cs typeface="Arial" panose="020B0604020202020204" pitchFamily="34" charset="0"/>
              </a:defRPr>
            </a:lvl2pPr>
            <a:lvl3pPr marL="1371600" indent="-274320" algn="l" defTabSz="1097280" rtl="0" eaLnBrk="1" latinLnBrk="0" hangingPunct="1">
              <a:lnSpc>
                <a:spcPct val="90000"/>
              </a:lnSpc>
              <a:spcBef>
                <a:spcPts val="600"/>
              </a:spcBef>
              <a:buFont typeface="Arial" panose="020B0604020202020204" pitchFamily="34" charset="0"/>
              <a:buChar char="•"/>
              <a:defRPr sz="1920" kern="1200">
                <a:solidFill>
                  <a:schemeClr val="tx1"/>
                </a:solidFill>
                <a:latin typeface="Arial" panose="020B0604020202020204" pitchFamily="34" charset="0"/>
                <a:ea typeface="+mn-ea"/>
                <a:cs typeface="Arial" panose="020B0604020202020204" pitchFamily="34" charset="0"/>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ctr">
              <a:lnSpc>
                <a:spcPct val="110000"/>
              </a:lnSpc>
              <a:spcBef>
                <a:spcPts val="840"/>
              </a:spcBef>
              <a:spcAft>
                <a:spcPts val="840"/>
              </a:spcAft>
              <a:buNone/>
            </a:pPr>
            <a:br>
              <a:rPr lang="en-US" sz="1800" b="1">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2200" b="1">
                <a:solidFill>
                  <a:schemeClr val="bg1"/>
                </a:solidFill>
                <a:latin typeface="DM Sans" pitchFamily="2" charset="77"/>
                <a:ea typeface="Open Sans" panose="020B0606030504020204" pitchFamily="34" charset="0"/>
                <a:cs typeface="Open Sans" panose="020B0606030504020204" pitchFamily="34" charset="0"/>
              </a:rPr>
              <a:t>Quarterly Newsletter </a:t>
            </a:r>
          </a:p>
          <a:p>
            <a:pPr marL="0" indent="0" algn="ctr">
              <a:lnSpc>
                <a:spcPct val="110000"/>
              </a:lnSpc>
              <a:spcBef>
                <a:spcPts val="840"/>
              </a:spcBef>
              <a:spcAft>
                <a:spcPts val="840"/>
              </a:spcAft>
              <a:buNone/>
            </a:pPr>
            <a:r>
              <a:rPr lang="en-US" sz="2200">
                <a:solidFill>
                  <a:schemeClr val="bg1"/>
                </a:solidFill>
                <a:latin typeface="DM Sans" pitchFamily="2" charset="77"/>
                <a:ea typeface="Open Sans" panose="020B0606030504020204" pitchFamily="34" charset="0"/>
                <a:cs typeface="Open Sans" panose="020B0606030504020204" pitchFamily="34" charset="0"/>
              </a:rPr>
              <a:t>Check out our quarterly newsletter with meaningful, substantive updates related to the DSIPs</a:t>
            </a:r>
          </a:p>
        </p:txBody>
      </p:sp>
    </p:spTree>
    <p:extLst>
      <p:ext uri="{BB962C8B-B14F-4D97-AF65-F5344CB8AC3E}">
        <p14:creationId xmlns:p14="http://schemas.microsoft.com/office/powerpoint/2010/main" val="751169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1432" y="3101297"/>
            <a:ext cx="5447535" cy="1815845"/>
          </a:xfrm>
          <a:prstGeom prst="rect">
            <a:avLst/>
          </a:prstGeom>
        </p:spPr>
      </p:pic>
      <p:sp>
        <p:nvSpPr>
          <p:cNvPr id="4" name="Title 1"/>
          <p:cNvSpPr txBox="1">
            <a:spLocks/>
          </p:cNvSpPr>
          <p:nvPr/>
        </p:nvSpPr>
        <p:spPr>
          <a:xfrm>
            <a:off x="0" y="4795222"/>
            <a:ext cx="14630400" cy="1559858"/>
          </a:xfrm>
          <a:prstGeom prst="rect">
            <a:avLst/>
          </a:prstGeom>
        </p:spPr>
        <p:txBody>
          <a:bodyPr anchor="t">
            <a:noAutofit/>
          </a:bodyPr>
          <a:lstStyle>
            <a:lvl1pPr marL="0" indent="0" algn="ctr" defTabSz="914400" rtl="0" eaLnBrk="1" latinLnBrk="0" hangingPunct="1">
              <a:lnSpc>
                <a:spcPct val="90000"/>
              </a:lnSpc>
              <a:spcBef>
                <a:spcPct val="0"/>
              </a:spcBef>
              <a:buNone/>
              <a:defRPr sz="4000" b="1" kern="1200" cap="none" baseline="0">
                <a:solidFill>
                  <a:schemeClr val="tx1"/>
                </a:solidFill>
                <a:latin typeface="+mj-lt"/>
                <a:ea typeface="+mj-ea"/>
                <a:cs typeface="+mj-cs"/>
              </a:defRPr>
            </a:lvl1pPr>
          </a:lstStyle>
          <a:p>
            <a:endParaRPr lang="en-US" sz="3200" i="1" u="none">
              <a:latin typeface="+mn-lt"/>
              <a:cs typeface="Arial" panose="020B0604020202020204" pitchFamily="34" charset="0"/>
            </a:endParaRPr>
          </a:p>
          <a:p>
            <a:r>
              <a:rPr lang="en-US" sz="2000" i="0" u="none">
                <a:latin typeface="DM Sans" pitchFamily="2" charset="77"/>
                <a:cs typeface="Arial" panose="020B0604020202020204" pitchFamily="34" charset="0"/>
              </a:rPr>
              <a:t>Website: </a:t>
            </a:r>
            <a:r>
              <a:rPr lang="en-US" sz="2000" i="0" u="none">
                <a:latin typeface="DM Sans" pitchFamily="2" charset="77"/>
                <a:cs typeface="Arial" panose="020B0604020202020204" pitchFamily="34" charset="0"/>
                <a:hlinkClick r:id="rId3"/>
              </a:rPr>
              <a:t>www.jointutilitiesofny.org</a:t>
            </a:r>
            <a:endParaRPr lang="en-US" sz="2000" i="0" u="none">
              <a:latin typeface="DM Sans" pitchFamily="2" charset="77"/>
              <a:cs typeface="Arial" panose="020B0604020202020204" pitchFamily="34" charset="0"/>
            </a:endParaRPr>
          </a:p>
          <a:p>
            <a:r>
              <a:rPr lang="en-US" sz="2000">
                <a:latin typeface="DM Sans" pitchFamily="2" charset="77"/>
                <a:cs typeface="Arial" panose="020B0604020202020204" pitchFamily="34" charset="0"/>
              </a:rPr>
              <a:t>E-mail: </a:t>
            </a:r>
            <a:r>
              <a:rPr lang="en-US" sz="2000" baseline="0">
                <a:latin typeface="DM Sans" pitchFamily="2" charset="77"/>
                <a:cs typeface="Arial" panose="020B0604020202020204" pitchFamily="34" charset="0"/>
                <a:hlinkClick r:id="rId4"/>
              </a:rPr>
              <a:t>info@jointutilitiesofny.org</a:t>
            </a:r>
            <a:r>
              <a:rPr lang="en-US" sz="2000">
                <a:latin typeface="DM Sans" pitchFamily="2" charset="77"/>
                <a:cs typeface="Arial" panose="020B0604020202020204" pitchFamily="34" charset="0"/>
              </a:rPr>
              <a:t> </a:t>
            </a:r>
            <a:r>
              <a:rPr lang="en-US" sz="3200" i="1" u="none" baseline="0">
                <a:latin typeface="DM Sans" pitchFamily="2" charset="77"/>
                <a:cs typeface="Arial" panose="020B0604020202020204" pitchFamily="34" charset="0"/>
              </a:rPr>
              <a:t> </a:t>
            </a:r>
            <a:endParaRPr lang="en-US" sz="3200" i="1" u="none">
              <a:latin typeface="DM Sans" pitchFamily="2" charset="77"/>
              <a:cs typeface="Arial" panose="020B0604020202020204" pitchFamily="34" charset="0"/>
            </a:endParaRPr>
          </a:p>
        </p:txBody>
      </p:sp>
      <p:sp>
        <p:nvSpPr>
          <p:cNvPr id="5" name="Rectangle 4"/>
          <p:cNvSpPr/>
          <p:nvPr/>
        </p:nvSpPr>
        <p:spPr>
          <a:xfrm>
            <a:off x="0" y="1746503"/>
            <a:ext cx="14630400" cy="1015663"/>
          </a:xfrm>
          <a:prstGeom prst="rect">
            <a:avLst/>
          </a:prstGeom>
        </p:spPr>
        <p:txBody>
          <a:bodyPr wrap="square">
            <a:spAutoFit/>
          </a:bodyPr>
          <a:lstStyle/>
          <a:p>
            <a:pPr algn="ctr"/>
            <a:r>
              <a:rPr lang="en-US" sz="6000" b="1">
                <a:solidFill>
                  <a:srgbClr val="002060"/>
                </a:solidFill>
                <a:latin typeface="DM Sans" pitchFamily="2" charset="77"/>
                <a:cs typeface="Arial" panose="020B0604020202020204" pitchFamily="34" charset="0"/>
              </a:rPr>
              <a:t>Thank you!</a:t>
            </a:r>
          </a:p>
        </p:txBody>
      </p:sp>
      <p:sp>
        <p:nvSpPr>
          <p:cNvPr id="6" name="Rectangle 5"/>
          <p:cNvSpPr/>
          <p:nvPr/>
        </p:nvSpPr>
        <p:spPr>
          <a:xfrm>
            <a:off x="0" y="6477000"/>
            <a:ext cx="3413760" cy="929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2416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92DE51-FFEC-E241-8095-540088963FF8}"/>
              </a:ext>
            </a:extLst>
          </p:cNvPr>
          <p:cNvSpPr/>
          <p:nvPr/>
        </p:nvSpPr>
        <p:spPr>
          <a:xfrm>
            <a:off x="740127" y="2448732"/>
            <a:ext cx="4525868" cy="2980518"/>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40126" y="376161"/>
            <a:ext cx="13150147" cy="519337"/>
          </a:xfrm>
        </p:spPr>
        <p:txBody>
          <a:bodyPr/>
          <a:lstStyle/>
          <a:p>
            <a:r>
              <a:rPr lang="en-US" b="1">
                <a:latin typeface="DM Sans" pitchFamily="2" charset="77"/>
              </a:rPr>
              <a:t>Agenda</a:t>
            </a:r>
          </a:p>
        </p:txBody>
      </p:sp>
      <p:graphicFrame>
        <p:nvGraphicFramePr>
          <p:cNvPr id="10" name="Table 1"/>
          <p:cNvGraphicFramePr>
            <a:graphicFrameLocks noGrp="1"/>
          </p:cNvGraphicFramePr>
          <p:nvPr>
            <p:extLst>
              <p:ext uri="{D42A27DB-BD31-4B8C-83A1-F6EECF244321}">
                <p14:modId xmlns:p14="http://schemas.microsoft.com/office/powerpoint/2010/main" val="4141256805"/>
              </p:ext>
            </p:extLst>
          </p:nvPr>
        </p:nvGraphicFramePr>
        <p:xfrm>
          <a:off x="5693229" y="1253428"/>
          <a:ext cx="8162618" cy="4358640"/>
        </p:xfrm>
        <a:graphic>
          <a:graphicData uri="http://schemas.openxmlformats.org/drawingml/2006/table">
            <a:tbl>
              <a:tblPr firstRow="1" bandRow="1">
                <a:tableStyleId>{C4B1156A-380E-4F78-BDF5-A606A8083BF9}</a:tableStyleId>
              </a:tblPr>
              <a:tblGrid>
                <a:gridCol w="3094882">
                  <a:extLst>
                    <a:ext uri="{9D8B030D-6E8A-4147-A177-3AD203B41FA5}">
                      <a16:colId xmlns:a16="http://schemas.microsoft.com/office/drawing/2014/main" val="20000"/>
                    </a:ext>
                  </a:extLst>
                </a:gridCol>
                <a:gridCol w="5067736">
                  <a:extLst>
                    <a:ext uri="{9D8B030D-6E8A-4147-A177-3AD203B41FA5}">
                      <a16:colId xmlns:a16="http://schemas.microsoft.com/office/drawing/2014/main" val="3343315975"/>
                    </a:ext>
                  </a:extLst>
                </a:gridCol>
              </a:tblGrid>
              <a:tr h="548640">
                <a:tc>
                  <a:txBody>
                    <a:bodyPr/>
                    <a:lstStyle/>
                    <a:p>
                      <a:pPr marL="182880" algn="l"/>
                      <a:r>
                        <a:rPr lang="en-US" sz="2200">
                          <a:ln w="3175">
                            <a:noFill/>
                          </a:ln>
                          <a:solidFill>
                            <a:srgbClr val="002060"/>
                          </a:solidFill>
                          <a:latin typeface="DM Sans"/>
                        </a:rPr>
                        <a:t>Agenda Item</a:t>
                      </a:r>
                      <a:endParaRPr lang="en-US" sz="2200">
                        <a:ln w="3175">
                          <a:noFill/>
                        </a:ln>
                        <a:solidFill>
                          <a:srgbClr val="002060"/>
                        </a:solidFill>
                        <a:latin typeface="DM Sans"/>
                        <a:ea typeface="Open Sans"/>
                        <a:cs typeface="Open Sans"/>
                      </a:endParaRPr>
                    </a:p>
                  </a:txBody>
                  <a:tcPr anchor="ctr">
                    <a:lnL w="12700" cmpd="sng">
                      <a:noFill/>
                    </a:lnL>
                    <a:lnR w="6350" cap="flat" cmpd="sng" algn="ctr">
                      <a:noFill/>
                      <a:prstDash val="solid"/>
                      <a:round/>
                      <a:headEnd type="none" w="med" len="med"/>
                      <a:tailEnd type="none" w="med" len="med"/>
                    </a:lnR>
                    <a:lnT w="12700" cmpd="sng">
                      <a:noFill/>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2880" algn="l"/>
                      <a:r>
                        <a:rPr lang="en-US" sz="2200">
                          <a:ln w="3175">
                            <a:noFill/>
                          </a:ln>
                          <a:solidFill>
                            <a:srgbClr val="002060"/>
                          </a:solidFill>
                          <a:latin typeface="DM Sans"/>
                        </a:rPr>
                        <a:t>Presenters</a:t>
                      </a:r>
                      <a:endParaRPr lang="en-US" sz="2200">
                        <a:ln w="3175">
                          <a:noFill/>
                        </a:ln>
                        <a:solidFill>
                          <a:srgbClr val="002060"/>
                        </a:solidFill>
                        <a:highlight>
                          <a:srgbClr val="FFFF00"/>
                        </a:highlight>
                        <a:latin typeface="DM Sans"/>
                        <a:ea typeface="Open Sans"/>
                        <a:cs typeface="Open Sans"/>
                      </a:endParaRPr>
                    </a:p>
                  </a:txBody>
                  <a:tcPr anchor="ctr">
                    <a:lnL w="6350" cap="flat" cmpd="sng" algn="ctr">
                      <a:noFill/>
                      <a:prstDash val="solid"/>
                      <a:round/>
                      <a:headEnd type="none" w="med" len="med"/>
                      <a:tailEnd type="none" w="med" len="med"/>
                    </a:lnL>
                    <a:lnR w="12700" cmpd="sng">
                      <a:noFill/>
                    </a:lnR>
                    <a:lnT w="12700" cmpd="sng">
                      <a:noFill/>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62000">
                <a:tc>
                  <a:txBody>
                    <a:bodyPr/>
                    <a:lstStyle/>
                    <a:p>
                      <a:pPr marL="182880" algn="l"/>
                      <a:r>
                        <a:rPr lang="en-US" sz="2200" b="1">
                          <a:solidFill>
                            <a:srgbClr val="002060"/>
                          </a:solidFill>
                          <a:latin typeface="DM Sans"/>
                          <a:ea typeface="Open Sans"/>
                          <a:cs typeface="Open Sans"/>
                        </a:rPr>
                        <a:t>ISO-DSP </a:t>
                      </a:r>
                      <a:endParaRPr lang="en-US" sz="2200" b="1">
                        <a:solidFill>
                          <a:srgbClr val="002060"/>
                        </a:solidFill>
                        <a:latin typeface="DM Sans" pitchFamily="2" charset="77"/>
                        <a:ea typeface="Open Sans"/>
                        <a:cs typeface="Open Sans"/>
                      </a:endParaRPr>
                    </a:p>
                  </a:txBody>
                  <a:tcPr anchor="ctr">
                    <a:lnL w="12700" cmpd="sng">
                      <a:noFill/>
                    </a:lnL>
                    <a:lnR w="635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2880" algn="l"/>
                      <a:r>
                        <a:rPr lang="en-US" sz="2200" i="0">
                          <a:solidFill>
                            <a:srgbClr val="002060"/>
                          </a:solidFill>
                          <a:latin typeface="DM Sans"/>
                          <a:ea typeface="Open Sans"/>
                          <a:cs typeface="Open Sans"/>
                        </a:rPr>
                        <a:t>Bonnie Graziano (Con Ed) </a:t>
                      </a:r>
                    </a:p>
                  </a:txBody>
                  <a:tcPr anchor="ctr">
                    <a:lnL w="6350" cap="flat" cmpd="sng" algn="ctr">
                      <a:solidFill>
                        <a:srgbClr val="002060"/>
                      </a:solidFill>
                      <a:prstDash val="solid"/>
                      <a:round/>
                      <a:headEnd type="none" w="med" len="med"/>
                      <a:tailEnd type="none" w="med" len="med"/>
                    </a:lnL>
                    <a:lnR w="12700" cmpd="sng">
                      <a:noFill/>
                    </a:lnR>
                    <a:lnT w="3810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0862507"/>
                  </a:ext>
                </a:extLst>
              </a:tr>
              <a:tr h="762000">
                <a:tc>
                  <a:txBody>
                    <a:bodyPr/>
                    <a:lstStyle/>
                    <a:p>
                      <a:pPr marL="182880" algn="l"/>
                      <a:r>
                        <a:rPr lang="en-US" sz="2200" b="1">
                          <a:solidFill>
                            <a:srgbClr val="002060"/>
                          </a:solidFill>
                          <a:latin typeface="DM Sans"/>
                          <a:ea typeface="Open Sans"/>
                          <a:cs typeface="Open Sans"/>
                        </a:rPr>
                        <a:t>Interconnection</a:t>
                      </a:r>
                    </a:p>
                  </a:txBody>
                  <a:tcPr anchor="ctr">
                    <a:lnL w="12700" cmpd="sng">
                      <a:noFill/>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2880" algn="l"/>
                      <a:r>
                        <a:rPr lang="en-US" sz="2200" i="0">
                          <a:solidFill>
                            <a:srgbClr val="002060"/>
                          </a:solidFill>
                          <a:latin typeface="DM Sans"/>
                          <a:ea typeface="Open Sans"/>
                          <a:cs typeface="Open Sans"/>
                        </a:rPr>
                        <a:t>Gabriele Viscariello (National Grid)</a:t>
                      </a:r>
                    </a:p>
                  </a:txBody>
                  <a:tcPr anchor="ctr">
                    <a:lnL w="6350" cap="flat" cmpd="sng" algn="ctr">
                      <a:solidFill>
                        <a:srgbClr val="002060"/>
                      </a:solidFill>
                      <a:prstDash val="solid"/>
                      <a:round/>
                      <a:headEnd type="none" w="med" len="med"/>
                      <a:tailEnd type="none" w="med" len="med"/>
                    </a:lnL>
                    <a:lnR w="12700" cmpd="sng">
                      <a:noFill/>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62000">
                <a:tc>
                  <a:txBody>
                    <a:bodyPr/>
                    <a:lstStyle/>
                    <a:p>
                      <a:pPr marL="182880" algn="l"/>
                      <a:r>
                        <a:rPr lang="en-US" sz="2200" b="1">
                          <a:solidFill>
                            <a:srgbClr val="002060"/>
                          </a:solidFill>
                          <a:latin typeface="DM Sans"/>
                          <a:ea typeface="Open Sans"/>
                          <a:cs typeface="Open Sans"/>
                        </a:rPr>
                        <a:t>Integrated Planning</a:t>
                      </a:r>
                    </a:p>
                  </a:txBody>
                  <a:tcPr anchor="ctr">
                    <a:lnL w="12700" cmpd="sng">
                      <a:noFill/>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2880" algn="l"/>
                      <a:r>
                        <a:rPr lang="en-US" sz="2200" i="0">
                          <a:solidFill>
                            <a:srgbClr val="002060"/>
                          </a:solidFill>
                          <a:latin typeface="DM Sans"/>
                          <a:ea typeface="Open Sans"/>
                          <a:cs typeface="Open Sans"/>
                        </a:rPr>
                        <a:t>Alex Young (National Grid)</a:t>
                      </a:r>
                    </a:p>
                  </a:txBody>
                  <a:tcPr anchor="ctr">
                    <a:lnL w="6350" cap="flat" cmpd="sng" algn="ctr">
                      <a:solidFill>
                        <a:srgbClr val="002060"/>
                      </a:solidFill>
                      <a:prstDash val="solid"/>
                      <a:round/>
                      <a:headEnd type="none" w="med" len="med"/>
                      <a:tailEnd type="none" w="med" len="med"/>
                    </a:lnL>
                    <a:lnR w="12700" cmpd="sng">
                      <a:noFill/>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5427504"/>
                  </a:ext>
                </a:extLst>
              </a:tr>
              <a:tr h="762000">
                <a:tc>
                  <a:txBody>
                    <a:bodyPr/>
                    <a:lstStyle/>
                    <a:p>
                      <a:pPr marL="182880" algn="l"/>
                      <a:r>
                        <a:rPr lang="en-US" sz="2200" b="1">
                          <a:solidFill>
                            <a:srgbClr val="002060"/>
                          </a:solidFill>
                          <a:latin typeface="DM Sans"/>
                          <a:ea typeface="Open Sans"/>
                          <a:cs typeface="Open Sans"/>
                        </a:rPr>
                        <a:t>Information Sharing</a:t>
                      </a:r>
                    </a:p>
                  </a:txBody>
                  <a:tcPr anchor="ctr">
                    <a:lnL w="12700" cmpd="sng">
                      <a:noFill/>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2880" algn="l"/>
                      <a:r>
                        <a:rPr lang="en-US" sz="2400" i="1">
                          <a:solidFill>
                            <a:srgbClr val="002060"/>
                          </a:solidFill>
                          <a:latin typeface="DM Sans" pitchFamily="2" charset="77"/>
                        </a:rPr>
                        <a:t>Leon Bukhman (Con Ed)</a:t>
                      </a:r>
                      <a:endParaRPr lang="en-US" sz="2200" i="0">
                        <a:solidFill>
                          <a:srgbClr val="002060"/>
                        </a:solidFill>
                        <a:latin typeface="DM Sans"/>
                        <a:ea typeface="Open Sans"/>
                        <a:cs typeface="Open Sans"/>
                      </a:endParaRPr>
                    </a:p>
                  </a:txBody>
                  <a:tcPr anchor="ctr">
                    <a:lnL w="6350" cap="flat" cmpd="sng" algn="ctr">
                      <a:solidFill>
                        <a:srgbClr val="002060"/>
                      </a:solidFill>
                      <a:prstDash val="solid"/>
                      <a:round/>
                      <a:headEnd type="none" w="med" len="med"/>
                      <a:tailEnd type="none" w="med" len="med"/>
                    </a:lnL>
                    <a:lnR w="12700" cmpd="sng">
                      <a:noFill/>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7730407"/>
                  </a:ext>
                </a:extLst>
              </a:tr>
              <a:tr h="762000">
                <a:tc>
                  <a:txBody>
                    <a:bodyPr/>
                    <a:lstStyle/>
                    <a:p>
                      <a:pPr marL="182880" marR="0" lvl="0" indent="0" algn="l" defTabSz="1097280" rtl="0" eaLnBrk="1" fontAlgn="auto" latinLnBrk="0" hangingPunct="1">
                        <a:lnSpc>
                          <a:spcPct val="100000"/>
                        </a:lnSpc>
                        <a:spcBef>
                          <a:spcPts val="0"/>
                        </a:spcBef>
                        <a:spcAft>
                          <a:spcPts val="0"/>
                        </a:spcAft>
                        <a:buClrTx/>
                        <a:buSzTx/>
                        <a:buFontTx/>
                        <a:buNone/>
                        <a:tabLst/>
                        <a:defRPr/>
                      </a:pPr>
                      <a:r>
                        <a:rPr lang="en-US" sz="2200" b="1">
                          <a:solidFill>
                            <a:srgbClr val="002060"/>
                          </a:solidFill>
                          <a:latin typeface="DM Sans"/>
                          <a:ea typeface="Open Sans"/>
                          <a:cs typeface="Open Sans"/>
                        </a:rPr>
                        <a:t>EV</a:t>
                      </a:r>
                    </a:p>
                  </a:txBody>
                  <a:tcPr anchor="ctr">
                    <a:lnL w="12700" cmpd="sng">
                      <a:noFill/>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2880" algn="l"/>
                      <a:r>
                        <a:rPr lang="en-US" sz="2400" i="1">
                          <a:solidFill>
                            <a:srgbClr val="002060"/>
                          </a:solidFill>
                          <a:latin typeface="DM Sans"/>
                          <a:cs typeface="Arial"/>
                        </a:rPr>
                        <a:t>Christina </a:t>
                      </a:r>
                      <a:r>
                        <a:rPr lang="en-US" sz="2400" i="1" err="1">
                          <a:solidFill>
                            <a:srgbClr val="002060"/>
                          </a:solidFill>
                          <a:latin typeface="DM Sans"/>
                          <a:cs typeface="Arial"/>
                        </a:rPr>
                        <a:t>Ficicchia</a:t>
                      </a:r>
                      <a:r>
                        <a:rPr lang="en-US" sz="2400" i="1">
                          <a:solidFill>
                            <a:srgbClr val="002060"/>
                          </a:solidFill>
                          <a:latin typeface="DM Sans"/>
                          <a:cs typeface="Arial"/>
                        </a:rPr>
                        <a:t> (Avangrid)</a:t>
                      </a:r>
                      <a:endParaRPr lang="en-US" sz="2200" i="0">
                        <a:solidFill>
                          <a:srgbClr val="002060"/>
                        </a:solidFill>
                        <a:latin typeface="DM Sans"/>
                        <a:ea typeface="Open Sans"/>
                        <a:cs typeface="Open Sans"/>
                      </a:endParaRPr>
                    </a:p>
                  </a:txBody>
                  <a:tcPr anchor="ctr">
                    <a:lnL w="6350" cap="flat" cmpd="sng" algn="ctr">
                      <a:solidFill>
                        <a:srgbClr val="002060"/>
                      </a:solidFill>
                      <a:prstDash val="solid"/>
                      <a:round/>
                      <a:headEnd type="none" w="med" len="med"/>
                      <a:tailEnd type="none" w="med" len="med"/>
                    </a:lnL>
                    <a:lnR w="12700" cmpd="sng">
                      <a:noFill/>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8896995"/>
                  </a:ext>
                </a:extLst>
              </a:tr>
            </a:tbl>
          </a:graphicData>
        </a:graphic>
      </p:graphicFrame>
      <p:sp>
        <p:nvSpPr>
          <p:cNvPr id="5" name="Content Placeholder 2">
            <a:extLst>
              <a:ext uri="{FF2B5EF4-FFF2-40B4-BE49-F238E27FC236}">
                <a16:creationId xmlns:a16="http://schemas.microsoft.com/office/drawing/2014/main" id="{A7847445-26CA-E541-82D0-EAF28F178C0E}"/>
              </a:ext>
            </a:extLst>
          </p:cNvPr>
          <p:cNvSpPr>
            <a:spLocks noGrp="1"/>
          </p:cNvSpPr>
          <p:nvPr>
            <p:ph sz="half" idx="1"/>
          </p:nvPr>
        </p:nvSpPr>
        <p:spPr>
          <a:xfrm>
            <a:off x="774553" y="2483330"/>
            <a:ext cx="4525868" cy="2412200"/>
          </a:xfrm>
          <a:ln>
            <a:noFill/>
          </a:ln>
        </p:spPr>
        <p:txBody>
          <a:bodyPr vert="horz" lIns="91440" tIns="45720" rIns="91440" bIns="45720" rtlCol="0" anchor="t">
            <a:noAutofit/>
          </a:bodyPr>
          <a:lstStyle/>
          <a:p>
            <a:pPr fontAlgn="base">
              <a:lnSpc>
                <a:spcPct val="110000"/>
              </a:lnSpc>
              <a:spcBef>
                <a:spcPts val="1440"/>
              </a:spcBef>
              <a:spcAft>
                <a:spcPts val="1440"/>
              </a:spcAft>
              <a:buFont typeface="Wingdings" pitchFamily="2" charset="2"/>
              <a:buChar char="§"/>
            </a:pPr>
            <a:r>
              <a:rPr lang="en-US" sz="1800">
                <a:latin typeface="DM Sans" pitchFamily="2" charset="77"/>
                <a:ea typeface="Open Sans" panose="020B0606030504020204" pitchFamily="34" charset="0"/>
                <a:cs typeface="Open Sans" panose="020B0606030504020204" pitchFamily="34" charset="0"/>
              </a:rPr>
              <a:t>Webinars are open to the public and recordings will be posted following the webinar on the Joint Utilities website:</a:t>
            </a:r>
            <a:br>
              <a:rPr lang="en-US" sz="1800">
                <a:latin typeface="DM Sans" pitchFamily="2" charset="77"/>
                <a:ea typeface="Open Sans" panose="020B0606030504020204" pitchFamily="34" charset="0"/>
                <a:cs typeface="Open Sans" panose="020B0606030504020204" pitchFamily="34" charset="0"/>
              </a:rPr>
            </a:br>
            <a:r>
              <a:rPr lang="en-US" sz="1800" u="sng">
                <a:latin typeface="DM Sans" pitchFamily="2" charset="77"/>
                <a:ea typeface="Open Sans" panose="020B0606030504020204" pitchFamily="34" charset="0"/>
                <a:cs typeface="Open Sans" panose="020B0606030504020204" pitchFamily="34" charset="0"/>
                <a:hlinkClick r:id="rId3"/>
              </a:rPr>
              <a:t>www.jointutilitiesofny.org</a:t>
            </a:r>
            <a:r>
              <a:rPr lang="en-US" sz="1800">
                <a:latin typeface="DM Sans" pitchFamily="2" charset="77"/>
                <a:ea typeface="Open Sans" panose="020B0606030504020204" pitchFamily="34" charset="0"/>
                <a:cs typeface="Open Sans" panose="020B0606030504020204" pitchFamily="34" charset="0"/>
              </a:rPr>
              <a:t> ​</a:t>
            </a:r>
          </a:p>
          <a:p>
            <a:pPr fontAlgn="base">
              <a:lnSpc>
                <a:spcPct val="110000"/>
              </a:lnSpc>
              <a:spcBef>
                <a:spcPts val="1440"/>
              </a:spcBef>
              <a:spcAft>
                <a:spcPts val="1440"/>
              </a:spcAft>
              <a:buFont typeface="Wingdings" pitchFamily="2" charset="2"/>
              <a:buChar char="§"/>
            </a:pPr>
            <a:r>
              <a:rPr lang="en-US" sz="1800">
                <a:latin typeface="DM Sans" pitchFamily="2" charset="77"/>
                <a:ea typeface="Open Sans" panose="020B0606030504020204" pitchFamily="34" charset="0"/>
                <a:cs typeface="Open Sans" panose="020B0606030504020204" pitchFamily="34" charset="0"/>
              </a:rPr>
              <a:t>Please contact</a:t>
            </a:r>
            <a:br>
              <a:rPr lang="en-US" sz="1800">
                <a:latin typeface="DM Sans" pitchFamily="2" charset="77"/>
                <a:ea typeface="Open Sans" panose="020B0606030504020204" pitchFamily="34" charset="0"/>
                <a:cs typeface="Open Sans" panose="020B0606030504020204" pitchFamily="34" charset="0"/>
              </a:rPr>
            </a:br>
            <a:r>
              <a:rPr lang="en-US" sz="1800">
                <a:latin typeface="DM Sans" pitchFamily="2" charset="77"/>
                <a:ea typeface="Open Sans" panose="020B0606030504020204" pitchFamily="34" charset="0"/>
                <a:cs typeface="Open Sans" panose="020B0606030504020204" pitchFamily="34" charset="0"/>
              </a:rPr>
              <a:t> </a:t>
            </a:r>
            <a:r>
              <a:rPr lang="en-US" sz="1800" u="sng">
                <a:latin typeface="DM Sans" pitchFamily="2" charset="77"/>
                <a:ea typeface="Open Sans" panose="020B0606030504020204" pitchFamily="34" charset="0"/>
                <a:cs typeface="Open Sans" panose="020B0606030504020204" pitchFamily="34" charset="0"/>
                <a:hlinkClick r:id="rId4"/>
              </a:rPr>
              <a:t>info@jointutilitiesofny.org</a:t>
            </a:r>
            <a:r>
              <a:rPr lang="en-US" sz="1800">
                <a:latin typeface="DM Sans" pitchFamily="2" charset="77"/>
                <a:ea typeface="Open Sans" panose="020B0606030504020204" pitchFamily="34" charset="0"/>
                <a:cs typeface="Open Sans" panose="020B0606030504020204" pitchFamily="34" charset="0"/>
              </a:rPr>
              <a:t> if you have any additional questions following the webinar</a:t>
            </a:r>
          </a:p>
          <a:p>
            <a:pPr marL="0" indent="0">
              <a:spcBef>
                <a:spcPts val="600"/>
              </a:spcBef>
              <a:spcAft>
                <a:spcPts val="600"/>
              </a:spcAft>
              <a:buNone/>
            </a:pPr>
            <a:endParaRPr lang="en-US" sz="2000">
              <a:latin typeface="+mn-lt"/>
              <a:cs typeface="Arial" panose="020B0604020202020204" pitchFamily="34" charset="0"/>
            </a:endParaRPr>
          </a:p>
        </p:txBody>
      </p:sp>
      <p:sp>
        <p:nvSpPr>
          <p:cNvPr id="6" name="Content Placeholder 2">
            <a:extLst>
              <a:ext uri="{FF2B5EF4-FFF2-40B4-BE49-F238E27FC236}">
                <a16:creationId xmlns:a16="http://schemas.microsoft.com/office/drawing/2014/main" id="{7FF1A547-3FF2-A345-9906-C81E607AD2F3}"/>
              </a:ext>
            </a:extLst>
          </p:cNvPr>
          <p:cNvSpPr txBox="1">
            <a:spLocks/>
          </p:cNvSpPr>
          <p:nvPr/>
        </p:nvSpPr>
        <p:spPr>
          <a:xfrm>
            <a:off x="740126" y="1253428"/>
            <a:ext cx="4491441" cy="889697"/>
          </a:xfrm>
          <a:prstGeom prst="rect">
            <a:avLst/>
          </a:prstGeom>
          <a:gradFill flip="none" rotWithShape="1">
            <a:gsLst>
              <a:gs pos="0">
                <a:srgbClr val="002060"/>
              </a:gs>
              <a:gs pos="50000">
                <a:schemeClr val="accent1">
                  <a:shade val="67500"/>
                  <a:satMod val="115000"/>
                </a:schemeClr>
              </a:gs>
              <a:gs pos="100000">
                <a:schemeClr val="accent1">
                  <a:shade val="100000"/>
                  <a:satMod val="115000"/>
                </a:schemeClr>
              </a:gs>
            </a:gsLst>
            <a:lin ang="2700000" scaled="1"/>
            <a:tileRect/>
          </a:gradFill>
          <a:ln>
            <a:noFill/>
          </a:ln>
          <a:effectLst>
            <a:outerShdw blurRad="50800" dist="38100" dir="2700000" algn="tl" rotWithShape="0">
              <a:prstClr val="black">
                <a:alpha val="40000"/>
              </a:prstClr>
            </a:outerShdw>
          </a:effectLst>
        </p:spPr>
        <p:txBody>
          <a:bodyPr vert="horz" lIns="91440" tIns="45720" rIns="91440" bIns="45720" rtlCol="0" anchor="t">
            <a:noAutofit/>
          </a:bodyPr>
          <a:lstStyle>
            <a:lvl1pPr marL="274320" indent="-274320" algn="l" defTabSz="1097280" rtl="0" eaLnBrk="1" latinLnBrk="0" hangingPunct="1">
              <a:lnSpc>
                <a:spcPct val="90000"/>
              </a:lnSpc>
              <a:spcBef>
                <a:spcPts val="12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8229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Arial" panose="020B0604020202020204" pitchFamily="34" charset="0"/>
                <a:ea typeface="+mn-ea"/>
                <a:cs typeface="Arial" panose="020B0604020202020204" pitchFamily="34" charset="0"/>
              </a:defRPr>
            </a:lvl2pPr>
            <a:lvl3pPr marL="1371600" indent="-274320" algn="l" defTabSz="1097280" rtl="0" eaLnBrk="1" latinLnBrk="0" hangingPunct="1">
              <a:lnSpc>
                <a:spcPct val="90000"/>
              </a:lnSpc>
              <a:spcBef>
                <a:spcPts val="600"/>
              </a:spcBef>
              <a:buFont typeface="Arial" panose="020B0604020202020204" pitchFamily="34" charset="0"/>
              <a:buChar char="•"/>
              <a:defRPr sz="1920" kern="1200">
                <a:solidFill>
                  <a:schemeClr val="tx1"/>
                </a:solidFill>
                <a:latin typeface="Arial" panose="020B0604020202020204" pitchFamily="34" charset="0"/>
                <a:ea typeface="+mn-ea"/>
                <a:cs typeface="Arial" panose="020B0604020202020204" pitchFamily="34" charset="0"/>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nSpc>
                <a:spcPct val="110000"/>
              </a:lnSpc>
              <a:spcBef>
                <a:spcPts val="840"/>
              </a:spcBef>
              <a:spcAft>
                <a:spcPts val="840"/>
              </a:spcAft>
              <a:buFont typeface="Arial" panose="020B0604020202020204" pitchFamily="34" charset="0"/>
              <a:buNone/>
            </a:pPr>
            <a:r>
              <a:rPr lang="en-US" sz="2200" b="1">
                <a:solidFill>
                  <a:schemeClr val="bg1"/>
                </a:solidFill>
                <a:latin typeface="DM Sans" pitchFamily="2" charset="77"/>
              </a:rPr>
              <a:t>Welcome and thank you for joining!</a:t>
            </a:r>
          </a:p>
        </p:txBody>
      </p:sp>
    </p:spTree>
    <p:extLst>
      <p:ext uri="{BB962C8B-B14F-4D97-AF65-F5344CB8AC3E}">
        <p14:creationId xmlns:p14="http://schemas.microsoft.com/office/powerpoint/2010/main" val="2495550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2E317-6120-4D16-90E4-DE1AB86692AD}"/>
              </a:ext>
            </a:extLst>
          </p:cNvPr>
          <p:cNvSpPr>
            <a:spLocks noGrp="1"/>
          </p:cNvSpPr>
          <p:nvPr>
            <p:ph type="title"/>
          </p:nvPr>
        </p:nvSpPr>
        <p:spPr>
          <a:xfrm>
            <a:off x="0" y="4497862"/>
            <a:ext cx="14630400" cy="1403208"/>
          </a:xfrm>
        </p:spPr>
        <p:txBody>
          <a:bodyPr/>
          <a:lstStyle/>
          <a:p>
            <a:r>
              <a:rPr lang="en-US">
                <a:solidFill>
                  <a:srgbClr val="002060"/>
                </a:solidFill>
                <a:latin typeface="DM Sans" pitchFamily="2" charset="77"/>
              </a:rPr>
              <a:t>ISO-DSP</a:t>
            </a:r>
            <a:br>
              <a:rPr lang="en-US">
                <a:solidFill>
                  <a:srgbClr val="002060"/>
                </a:solidFill>
                <a:latin typeface="DM Sans" pitchFamily="2" charset="77"/>
              </a:rPr>
            </a:br>
            <a:r>
              <a:rPr lang="en-US" sz="2800" i="1">
                <a:solidFill>
                  <a:srgbClr val="002060"/>
                </a:solidFill>
                <a:latin typeface="DM Sans" pitchFamily="2" charset="77"/>
              </a:rPr>
              <a:t>Presented by: Bonnie Graziano (Con Edison)</a:t>
            </a:r>
            <a:endParaRPr lang="en-US" sz="2800">
              <a:solidFill>
                <a:srgbClr val="002060"/>
              </a:solidFill>
              <a:latin typeface="DM Sans" pitchFamily="2" charset="77"/>
            </a:endParaRPr>
          </a:p>
        </p:txBody>
      </p:sp>
      <p:pic>
        <p:nvPicPr>
          <p:cNvPr id="4" name="Picture 3" descr="A picture containing text, clipart&#10;&#10;Description automatically generated">
            <a:extLst>
              <a:ext uri="{FF2B5EF4-FFF2-40B4-BE49-F238E27FC236}">
                <a16:creationId xmlns:a16="http://schemas.microsoft.com/office/drawing/2014/main" id="{B81655F5-CDE2-DBC1-B48A-0E07A2F1BACC}"/>
              </a:ext>
            </a:extLst>
          </p:cNvPr>
          <p:cNvPicPr>
            <a:picLocks noChangeAspect="1"/>
          </p:cNvPicPr>
          <p:nvPr/>
        </p:nvPicPr>
        <p:blipFill rotWithShape="1">
          <a:blip r:embed="rId3">
            <a:extLst>
              <a:ext uri="{28A0092B-C50C-407E-A947-70E740481C1C}">
                <a14:useLocalDpi xmlns:a14="http://schemas.microsoft.com/office/drawing/2010/main" val="0"/>
              </a:ext>
            </a:extLst>
          </a:blip>
          <a:srcRect l="17957" t="20075" r="15347" b="23729"/>
          <a:stretch/>
        </p:blipFill>
        <p:spPr bwMode="auto">
          <a:xfrm>
            <a:off x="6571714" y="2869087"/>
            <a:ext cx="1486971" cy="12457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78800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4551" y="209338"/>
            <a:ext cx="13453078" cy="650633"/>
          </a:xfrm>
        </p:spPr>
        <p:txBody>
          <a:bodyPr/>
          <a:lstStyle/>
          <a:p>
            <a:pPr algn="ctr"/>
            <a:r>
              <a:rPr lang="en-US" sz="2500" b="1">
                <a:latin typeface="DM Sans"/>
                <a:cs typeface="Arial"/>
              </a:rPr>
              <a:t>NYISO’s DER and Aggregation Market Model became Effective April 16, 2024</a:t>
            </a:r>
          </a:p>
        </p:txBody>
      </p:sp>
      <p:sp>
        <p:nvSpPr>
          <p:cNvPr id="52" name="TextBox 51">
            <a:extLst>
              <a:ext uri="{FF2B5EF4-FFF2-40B4-BE49-F238E27FC236}">
                <a16:creationId xmlns:a16="http://schemas.microsoft.com/office/drawing/2014/main" id="{9DCBFFE6-B185-3080-D3FC-CC1A1FF2080D}"/>
              </a:ext>
            </a:extLst>
          </p:cNvPr>
          <p:cNvSpPr txBox="1"/>
          <p:nvPr/>
        </p:nvSpPr>
        <p:spPr>
          <a:xfrm>
            <a:off x="777638" y="1177330"/>
            <a:ext cx="13257266" cy="5447645"/>
          </a:xfrm>
          <a:prstGeom prst="rect">
            <a:avLst/>
          </a:prstGeom>
          <a:noFill/>
        </p:spPr>
        <p:txBody>
          <a:bodyPr wrap="square" lIns="91440" tIns="45720" rIns="91440" bIns="45720" rtlCol="0" anchor="t">
            <a:spAutoFit/>
          </a:bodyPr>
          <a:lstStyle/>
          <a:p>
            <a:pPr>
              <a:spcAft>
                <a:spcPts val="300"/>
              </a:spcAft>
            </a:pPr>
            <a:r>
              <a:rPr lang="en-US" sz="1800" dirty="0">
                <a:latin typeface="DM Sans"/>
              </a:rPr>
              <a:t>FERC approved NYISO’s DER and Aggregation Market Model in April 2024, which is basically its first iteration towards full compliance with FERC Order No. 2222.  NYISO has told FERC that it expects to be fully compliant by the end of 2026. </a:t>
            </a:r>
          </a:p>
          <a:p>
            <a:pPr>
              <a:spcAft>
                <a:spcPts val="300"/>
              </a:spcAft>
            </a:pPr>
            <a:endParaRPr lang="en-US" sz="1800">
              <a:latin typeface="DM Sans"/>
            </a:endParaRPr>
          </a:p>
          <a:p>
            <a:pPr>
              <a:spcAft>
                <a:spcPts val="300"/>
              </a:spcAft>
            </a:pPr>
            <a:r>
              <a:rPr lang="en-US" sz="2200" b="1" dirty="0">
                <a:solidFill>
                  <a:schemeClr val="accent1">
                    <a:lumMod val="75000"/>
                  </a:schemeClr>
                </a:solidFill>
                <a:latin typeface="DM Sans"/>
              </a:rPr>
              <a:t>Undertaking for Post Go-Live Activities</a:t>
            </a:r>
            <a:endParaRPr lang="en-US" dirty="0">
              <a:solidFill>
                <a:schemeClr val="accent1">
                  <a:lumMod val="75000"/>
                </a:schemeClr>
              </a:solidFill>
            </a:endParaRPr>
          </a:p>
          <a:p>
            <a:pPr marL="285750" indent="-285750">
              <a:spcAft>
                <a:spcPts val="300"/>
              </a:spcAft>
              <a:buClr>
                <a:schemeClr val="accent1">
                  <a:lumMod val="75000"/>
                </a:schemeClr>
              </a:buClr>
              <a:buFont typeface="Arial" panose="05000000000000000000" pitchFamily="2" charset="2"/>
              <a:buChar char="•"/>
            </a:pPr>
            <a:r>
              <a:rPr lang="en-US" sz="1800" dirty="0">
                <a:latin typeface="DM Sans"/>
              </a:rPr>
              <a:t>The JU continue to discuss with NYISO operational coordination and the interaction between utilities, NYISO, Aggregators, and individual DER customers, with the goal of utility systems effectively supporting NYISO's beginning-to-end process.</a:t>
            </a:r>
          </a:p>
          <a:p>
            <a:pPr marL="285750" indent="-285750">
              <a:spcAft>
                <a:spcPts val="300"/>
              </a:spcAft>
              <a:buClr>
                <a:srgbClr val="2E75B6"/>
              </a:buClr>
              <a:buFont typeface="Arial" panose="05000000000000000000" pitchFamily="2" charset="2"/>
              <a:buChar char="•"/>
            </a:pPr>
            <a:endParaRPr lang="en-US" sz="1800" b="0">
              <a:latin typeface="DM Sans" pitchFamily="2" charset="0"/>
              <a:cs typeface="Arial"/>
            </a:endParaRPr>
          </a:p>
          <a:p>
            <a:pPr marL="285750" indent="-285750">
              <a:spcAft>
                <a:spcPts val="300"/>
              </a:spcAft>
              <a:buClr>
                <a:srgbClr val="2E75B6"/>
              </a:buClr>
              <a:buFont typeface="Arial" panose="05000000000000000000" pitchFamily="2" charset="2"/>
              <a:buChar char="•"/>
            </a:pPr>
            <a:r>
              <a:rPr lang="en-US" sz="1800" dirty="0">
                <a:latin typeface="DM Sans"/>
              </a:rPr>
              <a:t>The JU are discussing the treatment of incremental costs directly associated with utility activities specifically attributable to support of this new NYISO model. Incremental costs include engineering studies, DER enrollment work, meter authority and settlement work, and real-time operations coordination and planning (Electric Control Center) work.</a:t>
            </a:r>
          </a:p>
          <a:p>
            <a:pPr>
              <a:spcAft>
                <a:spcPts val="300"/>
              </a:spcAft>
              <a:buClr>
                <a:srgbClr val="5B9BD5">
                  <a:lumMod val="75000"/>
                </a:srgbClr>
              </a:buClr>
            </a:pPr>
            <a:endParaRPr lang="en-US" sz="1400">
              <a:solidFill>
                <a:srgbClr val="000000"/>
              </a:solidFill>
              <a:latin typeface="DM Sans" pitchFamily="2" charset="0"/>
              <a:cs typeface="Arial"/>
            </a:endParaRPr>
          </a:p>
          <a:p>
            <a:pPr>
              <a:spcAft>
                <a:spcPts val="300"/>
              </a:spcAft>
            </a:pPr>
            <a:r>
              <a:rPr lang="en-US" sz="2200" b="1" dirty="0">
                <a:solidFill>
                  <a:srgbClr val="2B84C9"/>
                </a:solidFill>
                <a:latin typeface="DM Sans"/>
              </a:rPr>
              <a:t>Continue to Coordinate with NYISO’s Development of a Fully Compliant FERC Order 2222 Market</a:t>
            </a:r>
          </a:p>
          <a:p>
            <a:pPr marL="285750" indent="-285750">
              <a:buClr>
                <a:srgbClr val="356EA8"/>
              </a:buClr>
              <a:buFont typeface="Arial"/>
              <a:buChar char="•"/>
            </a:pPr>
            <a:r>
              <a:rPr lang="en-US" sz="1800" dirty="0">
                <a:latin typeface="DM Sans"/>
              </a:rPr>
              <a:t>Utilities will continue to coordinate with the NYISO as it develops its fully compliant FERC Order 2222 market for DER and Aggregations. To this end, NYISO intends to make one more Compliance Filing by the end of this year in which it will propose new tariff language to address the remaining gap with the tenets of FERC Order No. 2222.  This major update will be that Aggregations consisting of different technology types will be allowed to provide an ancillary service product as long as one of the DER within an Aggregation can provide that product.  </a:t>
            </a:r>
          </a:p>
        </p:txBody>
      </p:sp>
    </p:spTree>
    <p:extLst>
      <p:ext uri="{BB962C8B-B14F-4D97-AF65-F5344CB8AC3E}">
        <p14:creationId xmlns:p14="http://schemas.microsoft.com/office/powerpoint/2010/main" val="3110380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2E317-6120-4D16-90E4-DE1AB86692AD}"/>
              </a:ext>
            </a:extLst>
          </p:cNvPr>
          <p:cNvSpPr>
            <a:spLocks noGrp="1"/>
          </p:cNvSpPr>
          <p:nvPr>
            <p:ph type="title"/>
          </p:nvPr>
        </p:nvSpPr>
        <p:spPr>
          <a:xfrm>
            <a:off x="0" y="4497862"/>
            <a:ext cx="14630400" cy="1403208"/>
          </a:xfrm>
        </p:spPr>
        <p:txBody>
          <a:bodyPr/>
          <a:lstStyle/>
          <a:p>
            <a:r>
              <a:rPr lang="en-US">
                <a:solidFill>
                  <a:srgbClr val="002060"/>
                </a:solidFill>
                <a:latin typeface="DM Sans" pitchFamily="2" charset="77"/>
              </a:rPr>
              <a:t>Interconnection</a:t>
            </a:r>
            <a:br>
              <a:rPr lang="en-US">
                <a:solidFill>
                  <a:srgbClr val="002060"/>
                </a:solidFill>
                <a:latin typeface="DM Sans" pitchFamily="2" charset="77"/>
              </a:rPr>
            </a:br>
            <a:r>
              <a:rPr lang="en-US" sz="2800" i="1">
                <a:solidFill>
                  <a:srgbClr val="002060"/>
                </a:solidFill>
                <a:latin typeface="DM Sans" pitchFamily="2" charset="77"/>
              </a:rPr>
              <a:t>Presented by: Gabriele Viscariello (National Grid)</a:t>
            </a:r>
            <a:endParaRPr lang="en-US" sz="2800">
              <a:solidFill>
                <a:srgbClr val="002060"/>
              </a:solidFill>
              <a:latin typeface="DM Sans" pitchFamily="2" charset="77"/>
            </a:endParaRPr>
          </a:p>
        </p:txBody>
      </p:sp>
      <p:pic>
        <p:nvPicPr>
          <p:cNvPr id="4" name="Picture 3" descr="A picture containing sky, laser, scene&#10;&#10;Description automatically generated">
            <a:extLst>
              <a:ext uri="{FF2B5EF4-FFF2-40B4-BE49-F238E27FC236}">
                <a16:creationId xmlns:a16="http://schemas.microsoft.com/office/drawing/2014/main" id="{9ED4A18F-8906-E544-A501-013794E97191}"/>
              </a:ext>
            </a:extLst>
          </p:cNvPr>
          <p:cNvPicPr>
            <a:picLocks/>
          </p:cNvPicPr>
          <p:nvPr/>
        </p:nvPicPr>
        <p:blipFill>
          <a:blip r:embed="rId3"/>
          <a:stretch>
            <a:fillRect/>
          </a:stretch>
        </p:blipFill>
        <p:spPr>
          <a:xfrm>
            <a:off x="4773168" y="722376"/>
            <a:ext cx="5084064" cy="339242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86266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4551" y="252619"/>
            <a:ext cx="13150147" cy="519337"/>
          </a:xfrm>
        </p:spPr>
        <p:txBody>
          <a:bodyPr/>
          <a:lstStyle/>
          <a:p>
            <a:r>
              <a:rPr lang="en-US" sz="2600" b="1">
                <a:latin typeface="DM Sans" pitchFamily="2" charset="77"/>
                <a:cs typeface="Arial"/>
              </a:rPr>
              <a:t>Joint Utilities Continue Efforts on Several Fronts, Including Industry Collaboration and Updates to the SIR</a:t>
            </a:r>
            <a:endParaRPr lang="en-US" sz="2600" b="1">
              <a:latin typeface="DM Sans" pitchFamily="2" charset="77"/>
            </a:endParaRPr>
          </a:p>
        </p:txBody>
      </p:sp>
      <p:sp>
        <p:nvSpPr>
          <p:cNvPr id="52" name="TextBox 51">
            <a:extLst>
              <a:ext uri="{FF2B5EF4-FFF2-40B4-BE49-F238E27FC236}">
                <a16:creationId xmlns:a16="http://schemas.microsoft.com/office/drawing/2014/main" id="{9DCBFFE6-B185-3080-D3FC-CC1A1FF2080D}"/>
              </a:ext>
            </a:extLst>
          </p:cNvPr>
          <p:cNvSpPr txBox="1"/>
          <p:nvPr/>
        </p:nvSpPr>
        <p:spPr>
          <a:xfrm>
            <a:off x="774550" y="1280361"/>
            <a:ext cx="13150147" cy="6070893"/>
          </a:xfrm>
          <a:prstGeom prst="rect">
            <a:avLst/>
          </a:prstGeom>
          <a:noFill/>
        </p:spPr>
        <p:txBody>
          <a:bodyPr wrap="square" lIns="91440" tIns="45720" rIns="91440" bIns="45720" rtlCol="0" anchor="t">
            <a:spAutoFit/>
          </a:bodyPr>
          <a:lstStyle/>
          <a:p>
            <a:r>
              <a:rPr lang="en-US" sz="2200" b="1">
                <a:solidFill>
                  <a:schemeClr val="accent1">
                    <a:lumMod val="75000"/>
                  </a:schemeClr>
                </a:solidFill>
                <a:latin typeface="DM Sans" pitchFamily="2" charset="0"/>
              </a:rPr>
              <a:t>Collaboration with Industry</a:t>
            </a:r>
          </a:p>
          <a:p>
            <a:pPr marL="347472" indent="-347472">
              <a:spcAft>
                <a:spcPts val="300"/>
              </a:spcAft>
              <a:buClr>
                <a:schemeClr val="accent1">
                  <a:lumMod val="75000"/>
                </a:schemeClr>
              </a:buClr>
              <a:buFont typeface="Wingdings" panose="05000000000000000000" pitchFamily="2" charset="2"/>
              <a:buChar char="§"/>
            </a:pPr>
            <a:r>
              <a:rPr lang="en-US" sz="1600">
                <a:latin typeface="DM Sans" pitchFamily="2" charset="0"/>
              </a:rPr>
              <a:t>The JU has been actively collaborating with members of Industry on the below topics over the last few months.</a:t>
            </a:r>
          </a:p>
          <a:p>
            <a:pPr marL="896112" lvl="1" indent="-347472">
              <a:spcAft>
                <a:spcPts val="300"/>
              </a:spcAft>
              <a:buClr>
                <a:schemeClr val="accent1">
                  <a:lumMod val="75000"/>
                </a:schemeClr>
              </a:buClr>
              <a:buFont typeface="Wingdings" panose="05000000000000000000" pitchFamily="2" charset="2"/>
              <a:buChar char="§"/>
            </a:pPr>
            <a:r>
              <a:rPr lang="en-US" sz="1600">
                <a:latin typeface="DM Sans" pitchFamily="2" charset="0"/>
              </a:rPr>
              <a:t>Each member of the JU has created utility-specific profiles to incorporate smart inverter settings that align with IEEE 1547-2018. The JU are working with device manufacturers and developers to encourage adoption and communication of inverter settings in standardized formats, which can help improve interconnection times.</a:t>
            </a:r>
          </a:p>
          <a:p>
            <a:pPr marL="896112" lvl="1" indent="-347472">
              <a:spcAft>
                <a:spcPts val="300"/>
              </a:spcAft>
              <a:buClr>
                <a:schemeClr val="accent1">
                  <a:lumMod val="75000"/>
                </a:schemeClr>
              </a:buClr>
              <a:buFont typeface="Wingdings" panose="05000000000000000000" pitchFamily="2" charset="2"/>
              <a:buChar char="§"/>
            </a:pPr>
            <a:r>
              <a:rPr lang="en-US" sz="1600">
                <a:latin typeface="DM Sans" pitchFamily="2" charset="0"/>
              </a:rPr>
              <a:t>The JU are working through considerations relevant to Industry’s request to study multiple project configurations/ options in a single CESIR study. The JU are aligning on a position in this regard and will include it in the SIR.</a:t>
            </a:r>
          </a:p>
          <a:p>
            <a:pPr marL="896112" lvl="1" indent="-347472">
              <a:spcAft>
                <a:spcPts val="300"/>
              </a:spcAft>
              <a:buClr>
                <a:schemeClr val="accent1">
                  <a:lumMod val="75000"/>
                </a:schemeClr>
              </a:buClr>
              <a:buFont typeface="Wingdings" panose="05000000000000000000" pitchFamily="2" charset="2"/>
              <a:buChar char="§"/>
            </a:pPr>
            <a:r>
              <a:rPr lang="en-US" sz="1600">
                <a:latin typeface="DM Sans" pitchFamily="2" charset="0"/>
                <a:cs typeface="Arial"/>
              </a:rPr>
              <a:t>Earlier in the spring, the JU also responded to a query from Industry as to how minimum daytime load data is used in CESIR screens. In this response, the JU also provided information on updates to BESS daytime load periods for a few companies. </a:t>
            </a:r>
          </a:p>
          <a:p>
            <a:pPr marL="896112" lvl="1" indent="-347472">
              <a:spcAft>
                <a:spcPts val="300"/>
              </a:spcAft>
              <a:buClr>
                <a:schemeClr val="accent1">
                  <a:lumMod val="75000"/>
                </a:schemeClr>
              </a:buClr>
              <a:buFont typeface="Wingdings" panose="05000000000000000000" pitchFamily="2" charset="2"/>
              <a:buChar char="§"/>
            </a:pPr>
            <a:r>
              <a:rPr lang="en-US" sz="1600">
                <a:latin typeface="DM Sans" pitchFamily="2" charset="0"/>
                <a:cs typeface="Arial"/>
              </a:rPr>
              <a:t>The JU also provided comments to Industry and Quanta on the proposed scope for an islanding assessment for wind generators. The scope of this study is to identify whether additional protection and anti-islanding guidelines should be imposed on non-certified wind generators.</a:t>
            </a:r>
          </a:p>
          <a:p>
            <a:pPr lvl="1">
              <a:buClr>
                <a:schemeClr val="accent1">
                  <a:lumMod val="75000"/>
                </a:schemeClr>
              </a:buClr>
            </a:pPr>
            <a:endParaRPr lang="en-US" sz="1800" b="0">
              <a:latin typeface="DM Sans" pitchFamily="2" charset="0"/>
              <a:cs typeface="Arial"/>
            </a:endParaRPr>
          </a:p>
          <a:p>
            <a:r>
              <a:rPr lang="en-US" sz="2000" b="1">
                <a:solidFill>
                  <a:schemeClr val="accent1">
                    <a:lumMod val="75000"/>
                  </a:schemeClr>
                </a:solidFill>
                <a:latin typeface="DM Sans" pitchFamily="2" charset="0"/>
              </a:rPr>
              <a:t>Updates to the SIR</a:t>
            </a:r>
            <a:endParaRPr lang="en-US" sz="2400" b="1">
              <a:solidFill>
                <a:schemeClr val="accent1">
                  <a:lumMod val="75000"/>
                </a:schemeClr>
              </a:solidFill>
              <a:latin typeface="DM Sans" pitchFamily="2" charset="0"/>
            </a:endParaRPr>
          </a:p>
          <a:p>
            <a:pPr marL="347472" indent="-347472">
              <a:spcAft>
                <a:spcPts val="300"/>
              </a:spcAft>
              <a:buClr>
                <a:schemeClr val="accent1">
                  <a:lumMod val="75000"/>
                </a:schemeClr>
              </a:buClr>
              <a:buFont typeface="Wingdings" panose="05000000000000000000" pitchFamily="2" charset="2"/>
              <a:buChar char="§"/>
            </a:pPr>
            <a:r>
              <a:rPr lang="en-US" sz="1600">
                <a:latin typeface="DM Sans" pitchFamily="2" charset="0"/>
                <a:cs typeface="Arial"/>
              </a:rPr>
              <a:t>The JU has identified and been working on updates to the SIR on the following topics.</a:t>
            </a:r>
          </a:p>
          <a:p>
            <a:pPr marL="896112" lvl="1" indent="-347472">
              <a:spcAft>
                <a:spcPts val="300"/>
              </a:spcAft>
              <a:buClr>
                <a:schemeClr val="accent1">
                  <a:lumMod val="75000"/>
                </a:schemeClr>
              </a:buClr>
              <a:buFont typeface="Wingdings" panose="05000000000000000000" pitchFamily="2" charset="2"/>
              <a:buChar char="§"/>
            </a:pPr>
            <a:r>
              <a:rPr lang="en-US" sz="1600">
                <a:latin typeface="DM Sans" pitchFamily="2" charset="0"/>
                <a:cs typeface="Arial"/>
              </a:rPr>
              <a:t>The JU has made edits to Appendix K in the SIR to help clarify BESS operating characteristics and to ensure that developers are submitting relevant data for study.</a:t>
            </a:r>
          </a:p>
          <a:p>
            <a:pPr marL="896112" lvl="1" indent="-347472">
              <a:spcAft>
                <a:spcPts val="300"/>
              </a:spcAft>
              <a:buClr>
                <a:schemeClr val="accent1">
                  <a:lumMod val="75000"/>
                </a:schemeClr>
              </a:buClr>
              <a:buFont typeface="Wingdings" panose="05000000000000000000" pitchFamily="2" charset="2"/>
              <a:buChar char="§"/>
            </a:pPr>
            <a:r>
              <a:rPr lang="en-US" sz="1600">
                <a:latin typeface="DM Sans" pitchFamily="2" charset="0"/>
                <a:cs typeface="Arial"/>
              </a:rPr>
              <a:t>The JU are also making amendments to the SIR to include considerations relevant to UL 1741 CRD for Multimode, which will address the topic of DERs installed with microgrid interconnect devices (MIDs).</a:t>
            </a:r>
            <a:endParaRPr lang="en-US" sz="1600" b="0">
              <a:latin typeface="DM Sans" pitchFamily="2" charset="0"/>
              <a:cs typeface="Arial"/>
            </a:endParaRPr>
          </a:p>
          <a:p>
            <a:pPr marL="896112" lvl="1" indent="-347472">
              <a:spcAft>
                <a:spcPts val="300"/>
              </a:spcAft>
              <a:buClr>
                <a:schemeClr val="accent1">
                  <a:lumMod val="75000"/>
                </a:schemeClr>
              </a:buClr>
              <a:buFont typeface="Wingdings" panose="05000000000000000000" pitchFamily="2" charset="2"/>
              <a:buChar char="§"/>
            </a:pPr>
            <a:r>
              <a:rPr lang="en-US" sz="1600" b="0">
                <a:latin typeface="DM Sans" pitchFamily="2" charset="0"/>
                <a:cs typeface="Arial"/>
              </a:rPr>
              <a:t>The JU are</a:t>
            </a:r>
            <a:r>
              <a:rPr lang="en-US" sz="1600">
                <a:latin typeface="DM Sans" pitchFamily="2" charset="0"/>
                <a:cs typeface="Arial"/>
              </a:rPr>
              <a:t> also making edits to the SIR to ensure that developers provide block and lot numbers for physical spaces early in the interconnection process to ensure that multiple projects are not proposing to be built on the same parcel of land.</a:t>
            </a:r>
            <a:endParaRPr lang="en-US" sz="1800" b="0">
              <a:latin typeface="DM Sans" pitchFamily="2" charset="0"/>
              <a:cs typeface="Arial"/>
            </a:endParaRPr>
          </a:p>
          <a:p>
            <a:pPr>
              <a:buClr>
                <a:schemeClr val="accent1">
                  <a:lumMod val="75000"/>
                </a:schemeClr>
              </a:buClr>
            </a:pPr>
            <a:endParaRPr lang="en-US" sz="1800">
              <a:latin typeface="DM Sans" pitchFamily="2" charset="0"/>
              <a:cs typeface="Arial"/>
            </a:endParaRPr>
          </a:p>
        </p:txBody>
      </p:sp>
    </p:spTree>
    <p:extLst>
      <p:ext uri="{BB962C8B-B14F-4D97-AF65-F5344CB8AC3E}">
        <p14:creationId xmlns:p14="http://schemas.microsoft.com/office/powerpoint/2010/main" val="168470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2E317-6120-4D16-90E4-DE1AB86692AD}"/>
              </a:ext>
            </a:extLst>
          </p:cNvPr>
          <p:cNvSpPr>
            <a:spLocks noGrp="1"/>
          </p:cNvSpPr>
          <p:nvPr>
            <p:ph type="title"/>
          </p:nvPr>
        </p:nvSpPr>
        <p:spPr>
          <a:xfrm>
            <a:off x="0" y="4497862"/>
            <a:ext cx="14630400" cy="1403208"/>
          </a:xfrm>
        </p:spPr>
        <p:txBody>
          <a:bodyPr/>
          <a:lstStyle/>
          <a:p>
            <a:r>
              <a:rPr lang="en-US">
                <a:solidFill>
                  <a:srgbClr val="002060"/>
                </a:solidFill>
                <a:latin typeface="DM Sans" pitchFamily="2" charset="77"/>
              </a:rPr>
              <a:t>Integrated Planning</a:t>
            </a:r>
            <a:br>
              <a:rPr lang="en-US">
                <a:solidFill>
                  <a:srgbClr val="002060"/>
                </a:solidFill>
                <a:latin typeface="DM Sans" pitchFamily="2" charset="77"/>
              </a:rPr>
            </a:br>
            <a:r>
              <a:rPr lang="en-US" sz="2800" i="1">
                <a:solidFill>
                  <a:srgbClr val="002060"/>
                </a:solidFill>
                <a:latin typeface="DM Sans" pitchFamily="2" charset="77"/>
              </a:rPr>
              <a:t>Presented by: Alex Young (National Grid)</a:t>
            </a:r>
            <a:endParaRPr lang="en-US" sz="2800">
              <a:solidFill>
                <a:srgbClr val="002060"/>
              </a:solidFill>
              <a:latin typeface="DM Sans" pitchFamily="2" charset="77"/>
            </a:endParaRPr>
          </a:p>
        </p:txBody>
      </p:sp>
      <p:pic>
        <p:nvPicPr>
          <p:cNvPr id="1026" name="Picture 2" descr="7 Wires Found on Utility Poles">
            <a:extLst>
              <a:ext uri="{FF2B5EF4-FFF2-40B4-BE49-F238E27FC236}">
                <a16:creationId xmlns:a16="http://schemas.microsoft.com/office/drawing/2014/main" id="{E17C0F02-1030-FB0B-762E-EFE387B906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2146" y="754380"/>
            <a:ext cx="5226107" cy="348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220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F25D1-6C64-4513-8D42-3E8DC134E069}"/>
              </a:ext>
            </a:extLst>
          </p:cNvPr>
          <p:cNvSpPr>
            <a:spLocks noGrp="1"/>
          </p:cNvSpPr>
          <p:nvPr>
            <p:ph type="title"/>
          </p:nvPr>
        </p:nvSpPr>
        <p:spPr>
          <a:xfrm>
            <a:off x="786653" y="370528"/>
            <a:ext cx="11485670" cy="562861"/>
          </a:xfrm>
        </p:spPr>
        <p:txBody>
          <a:bodyPr/>
          <a:lstStyle>
            <a:defPPr>
              <a:defRPr lang="en-US"/>
            </a:defPPr>
            <a:lvl1pPr marL="0" algn="l" defTabSz="653110" rtl="0" eaLnBrk="1" latinLnBrk="0" hangingPunct="1">
              <a:defRPr sz="2571" kern="1200">
                <a:solidFill>
                  <a:schemeClr val="tx1"/>
                </a:solidFill>
                <a:latin typeface="+mn-lt"/>
                <a:ea typeface="+mn-ea"/>
                <a:cs typeface="+mn-cs"/>
              </a:defRPr>
            </a:lvl1pPr>
            <a:lvl2pPr marL="653110" algn="l" defTabSz="653110" rtl="0" eaLnBrk="1" latinLnBrk="0" hangingPunct="1">
              <a:defRPr sz="2571" kern="1200">
                <a:solidFill>
                  <a:schemeClr val="tx1"/>
                </a:solidFill>
                <a:latin typeface="+mn-lt"/>
                <a:ea typeface="+mn-ea"/>
                <a:cs typeface="+mn-cs"/>
              </a:defRPr>
            </a:lvl2pPr>
            <a:lvl3pPr marL="1306220" algn="l" defTabSz="653110" rtl="0" eaLnBrk="1" latinLnBrk="0" hangingPunct="1">
              <a:defRPr sz="2571" kern="1200">
                <a:solidFill>
                  <a:schemeClr val="tx1"/>
                </a:solidFill>
                <a:latin typeface="+mn-lt"/>
                <a:ea typeface="+mn-ea"/>
                <a:cs typeface="+mn-cs"/>
              </a:defRPr>
            </a:lvl3pPr>
            <a:lvl4pPr marL="1959331" algn="l" defTabSz="653110" rtl="0" eaLnBrk="1" latinLnBrk="0" hangingPunct="1">
              <a:defRPr sz="2571" kern="1200">
                <a:solidFill>
                  <a:schemeClr val="tx1"/>
                </a:solidFill>
                <a:latin typeface="+mn-lt"/>
                <a:ea typeface="+mn-ea"/>
                <a:cs typeface="+mn-cs"/>
              </a:defRPr>
            </a:lvl4pPr>
            <a:lvl5pPr marL="2612441" algn="l" defTabSz="653110" rtl="0" eaLnBrk="1" latinLnBrk="0" hangingPunct="1">
              <a:defRPr sz="2571" kern="1200">
                <a:solidFill>
                  <a:schemeClr val="tx1"/>
                </a:solidFill>
                <a:latin typeface="+mn-lt"/>
                <a:ea typeface="+mn-ea"/>
                <a:cs typeface="+mn-cs"/>
              </a:defRPr>
            </a:lvl5pPr>
            <a:lvl6pPr marL="3265551" algn="l" defTabSz="653110" rtl="0" eaLnBrk="1" latinLnBrk="0" hangingPunct="1">
              <a:defRPr sz="2571" kern="1200">
                <a:solidFill>
                  <a:schemeClr val="tx1"/>
                </a:solidFill>
                <a:latin typeface="+mn-lt"/>
                <a:ea typeface="+mn-ea"/>
                <a:cs typeface="+mn-cs"/>
              </a:defRPr>
            </a:lvl6pPr>
            <a:lvl7pPr marL="3918661" algn="l" defTabSz="653110" rtl="0" eaLnBrk="1" latinLnBrk="0" hangingPunct="1">
              <a:defRPr sz="2571" kern="1200">
                <a:solidFill>
                  <a:schemeClr val="tx1"/>
                </a:solidFill>
                <a:latin typeface="+mn-lt"/>
                <a:ea typeface="+mn-ea"/>
                <a:cs typeface="+mn-cs"/>
              </a:defRPr>
            </a:lvl7pPr>
            <a:lvl8pPr marL="4571771" algn="l" defTabSz="653110" rtl="0" eaLnBrk="1" latinLnBrk="0" hangingPunct="1">
              <a:defRPr sz="2571" kern="1200">
                <a:solidFill>
                  <a:schemeClr val="tx1"/>
                </a:solidFill>
                <a:latin typeface="+mn-lt"/>
                <a:ea typeface="+mn-ea"/>
                <a:cs typeface="+mn-cs"/>
              </a:defRPr>
            </a:lvl8pPr>
            <a:lvl9pPr marL="5224882" algn="l" defTabSz="653110" rtl="0" eaLnBrk="1" latinLnBrk="0" hangingPunct="1">
              <a:defRPr sz="2571" kern="1200">
                <a:solidFill>
                  <a:schemeClr val="tx1"/>
                </a:solidFill>
                <a:latin typeface="+mn-lt"/>
                <a:ea typeface="+mn-ea"/>
                <a:cs typeface="+mn-cs"/>
              </a:defRPr>
            </a:lvl9pPr>
          </a:lstStyle>
          <a:p>
            <a:r>
              <a:rPr lang="en-US" sz="2800">
                <a:solidFill>
                  <a:srgbClr val="002060"/>
                </a:solidFill>
                <a:latin typeface="DM Sans" pitchFamily="2" charset="77"/>
              </a:rPr>
              <a:t>Evolution of the Roadmap </a:t>
            </a:r>
            <a:endParaRPr lang="en-US" sz="2800">
              <a:latin typeface="DM Sans" pitchFamily="2" charset="77"/>
            </a:endParaRPr>
          </a:p>
        </p:txBody>
      </p:sp>
      <p:sp>
        <p:nvSpPr>
          <p:cNvPr id="4" name="TextBox 3">
            <a:extLst>
              <a:ext uri="{FF2B5EF4-FFF2-40B4-BE49-F238E27FC236}">
                <a16:creationId xmlns:a16="http://schemas.microsoft.com/office/drawing/2014/main" id="{33905447-98A7-BE99-8A50-C83E28D06751}"/>
              </a:ext>
            </a:extLst>
          </p:cNvPr>
          <p:cNvSpPr txBox="1"/>
          <p:nvPr/>
        </p:nvSpPr>
        <p:spPr>
          <a:xfrm>
            <a:off x="786653" y="1111589"/>
            <a:ext cx="13154450" cy="1046440"/>
          </a:xfrm>
          <a:prstGeom prst="rect">
            <a:avLst/>
          </a:prstGeom>
          <a:noFill/>
        </p:spPr>
        <p:txBody>
          <a:bodyPr wrap="square" lIns="91440" tIns="45720" rIns="91440" bIns="45720" rtlCol="0" anchor="t">
            <a:spAutoFit/>
          </a:bodyPr>
          <a:lstStyle>
            <a:defPPr>
              <a:defRPr lang="en-US"/>
            </a:defPPr>
            <a:lvl1pPr marL="0" algn="l" defTabSz="653110" rtl="0" eaLnBrk="1" latinLnBrk="0" hangingPunct="1">
              <a:defRPr sz="2571" kern="1200">
                <a:solidFill>
                  <a:schemeClr val="tx1"/>
                </a:solidFill>
                <a:latin typeface="+mn-lt"/>
                <a:ea typeface="+mn-ea"/>
                <a:cs typeface="+mn-cs"/>
              </a:defRPr>
            </a:lvl1pPr>
            <a:lvl2pPr marL="653110" algn="l" defTabSz="653110" rtl="0" eaLnBrk="1" latinLnBrk="0" hangingPunct="1">
              <a:defRPr sz="2571" kern="1200">
                <a:solidFill>
                  <a:schemeClr val="tx1"/>
                </a:solidFill>
                <a:latin typeface="+mn-lt"/>
                <a:ea typeface="+mn-ea"/>
                <a:cs typeface="+mn-cs"/>
              </a:defRPr>
            </a:lvl2pPr>
            <a:lvl3pPr marL="1306220" algn="l" defTabSz="653110" rtl="0" eaLnBrk="1" latinLnBrk="0" hangingPunct="1">
              <a:defRPr sz="2571" kern="1200">
                <a:solidFill>
                  <a:schemeClr val="tx1"/>
                </a:solidFill>
                <a:latin typeface="+mn-lt"/>
                <a:ea typeface="+mn-ea"/>
                <a:cs typeface="+mn-cs"/>
              </a:defRPr>
            </a:lvl3pPr>
            <a:lvl4pPr marL="1959331" algn="l" defTabSz="653110" rtl="0" eaLnBrk="1" latinLnBrk="0" hangingPunct="1">
              <a:defRPr sz="2571" kern="1200">
                <a:solidFill>
                  <a:schemeClr val="tx1"/>
                </a:solidFill>
                <a:latin typeface="+mn-lt"/>
                <a:ea typeface="+mn-ea"/>
                <a:cs typeface="+mn-cs"/>
              </a:defRPr>
            </a:lvl4pPr>
            <a:lvl5pPr marL="2612441" algn="l" defTabSz="653110" rtl="0" eaLnBrk="1" latinLnBrk="0" hangingPunct="1">
              <a:defRPr sz="2571" kern="1200">
                <a:solidFill>
                  <a:schemeClr val="tx1"/>
                </a:solidFill>
                <a:latin typeface="+mn-lt"/>
                <a:ea typeface="+mn-ea"/>
                <a:cs typeface="+mn-cs"/>
              </a:defRPr>
            </a:lvl5pPr>
            <a:lvl6pPr marL="3265551" algn="l" defTabSz="653110" rtl="0" eaLnBrk="1" latinLnBrk="0" hangingPunct="1">
              <a:defRPr sz="2571" kern="1200">
                <a:solidFill>
                  <a:schemeClr val="tx1"/>
                </a:solidFill>
                <a:latin typeface="+mn-lt"/>
                <a:ea typeface="+mn-ea"/>
                <a:cs typeface="+mn-cs"/>
              </a:defRPr>
            </a:lvl6pPr>
            <a:lvl7pPr marL="3918661" algn="l" defTabSz="653110" rtl="0" eaLnBrk="1" latinLnBrk="0" hangingPunct="1">
              <a:defRPr sz="2571" kern="1200">
                <a:solidFill>
                  <a:schemeClr val="tx1"/>
                </a:solidFill>
                <a:latin typeface="+mn-lt"/>
                <a:ea typeface="+mn-ea"/>
                <a:cs typeface="+mn-cs"/>
              </a:defRPr>
            </a:lvl7pPr>
            <a:lvl8pPr marL="4571771" algn="l" defTabSz="653110" rtl="0" eaLnBrk="1" latinLnBrk="0" hangingPunct="1">
              <a:defRPr sz="2571" kern="1200">
                <a:solidFill>
                  <a:schemeClr val="tx1"/>
                </a:solidFill>
                <a:latin typeface="+mn-lt"/>
                <a:ea typeface="+mn-ea"/>
                <a:cs typeface="+mn-cs"/>
              </a:defRPr>
            </a:lvl8pPr>
            <a:lvl9pPr marL="5224882" algn="l" defTabSz="653110" rtl="0" eaLnBrk="1" latinLnBrk="0" hangingPunct="1">
              <a:defRPr sz="2571" kern="1200">
                <a:solidFill>
                  <a:schemeClr val="tx1"/>
                </a:solidFill>
                <a:latin typeface="+mn-lt"/>
                <a:ea typeface="+mn-ea"/>
                <a:cs typeface="+mn-cs"/>
              </a:defRPr>
            </a:lvl9pPr>
          </a:lstStyle>
          <a:p>
            <a:r>
              <a:rPr lang="en-US" sz="2400">
                <a:latin typeface="DM Sans"/>
              </a:rPr>
              <a:t>The Joint Utilities, with guidance from stakeholders developed a four staged Hosting Capacity implementation roadmap.  This was incorporated into New York Utility filings.</a:t>
            </a:r>
          </a:p>
          <a:p>
            <a:endParaRPr lang="en-US" sz="1400">
              <a:latin typeface="DM Sans" pitchFamily="2" charset="77"/>
            </a:endParaRPr>
          </a:p>
        </p:txBody>
      </p:sp>
      <p:pic>
        <p:nvPicPr>
          <p:cNvPr id="5" name="Picture 4" descr="Timeline&#10;&#10;Description automatically generated with low confidence">
            <a:extLst>
              <a:ext uri="{FF2B5EF4-FFF2-40B4-BE49-F238E27FC236}">
                <a16:creationId xmlns:a16="http://schemas.microsoft.com/office/drawing/2014/main" id="{F4E8FA0B-D6DE-8B71-8748-35C587BBC3BC}"/>
              </a:ext>
            </a:extLst>
          </p:cNvPr>
          <p:cNvPicPr>
            <a:picLocks noChangeAspect="1"/>
          </p:cNvPicPr>
          <p:nvPr/>
        </p:nvPicPr>
        <p:blipFill>
          <a:blip r:embed="rId3"/>
          <a:stretch>
            <a:fillRect/>
          </a:stretch>
        </p:blipFill>
        <p:spPr>
          <a:xfrm>
            <a:off x="2858041" y="2258823"/>
            <a:ext cx="8914316" cy="4476452"/>
          </a:xfrm>
          <a:prstGeom prst="rect">
            <a:avLst/>
          </a:prstGeom>
        </p:spPr>
      </p:pic>
      <p:sp>
        <p:nvSpPr>
          <p:cNvPr id="7" name="Rectangle 6">
            <a:extLst>
              <a:ext uri="{FF2B5EF4-FFF2-40B4-BE49-F238E27FC236}">
                <a16:creationId xmlns:a16="http://schemas.microsoft.com/office/drawing/2014/main" id="{141C89F7-F844-E643-DD24-48EFCAC241D2}"/>
              </a:ext>
            </a:extLst>
          </p:cNvPr>
          <p:cNvSpPr/>
          <p:nvPr/>
        </p:nvSpPr>
        <p:spPr>
          <a:xfrm>
            <a:off x="7315199" y="3040006"/>
            <a:ext cx="1264663" cy="2914087"/>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53110" rtl="0" eaLnBrk="1" latinLnBrk="0" hangingPunct="1">
              <a:defRPr sz="2571" kern="1200">
                <a:solidFill>
                  <a:schemeClr val="tx1"/>
                </a:solidFill>
                <a:latin typeface="+mn-lt"/>
                <a:ea typeface="+mn-ea"/>
                <a:cs typeface="+mn-cs"/>
              </a:defRPr>
            </a:lvl1pPr>
            <a:lvl2pPr marL="653110" algn="l" defTabSz="653110" rtl="0" eaLnBrk="1" latinLnBrk="0" hangingPunct="1">
              <a:defRPr sz="2571" kern="1200">
                <a:solidFill>
                  <a:schemeClr val="tx1"/>
                </a:solidFill>
                <a:latin typeface="+mn-lt"/>
                <a:ea typeface="+mn-ea"/>
                <a:cs typeface="+mn-cs"/>
              </a:defRPr>
            </a:lvl2pPr>
            <a:lvl3pPr marL="1306220" algn="l" defTabSz="653110" rtl="0" eaLnBrk="1" latinLnBrk="0" hangingPunct="1">
              <a:defRPr sz="2571" kern="1200">
                <a:solidFill>
                  <a:schemeClr val="tx1"/>
                </a:solidFill>
                <a:latin typeface="+mn-lt"/>
                <a:ea typeface="+mn-ea"/>
                <a:cs typeface="+mn-cs"/>
              </a:defRPr>
            </a:lvl3pPr>
            <a:lvl4pPr marL="1959331" algn="l" defTabSz="653110" rtl="0" eaLnBrk="1" latinLnBrk="0" hangingPunct="1">
              <a:defRPr sz="2571" kern="1200">
                <a:solidFill>
                  <a:schemeClr val="tx1"/>
                </a:solidFill>
                <a:latin typeface="+mn-lt"/>
                <a:ea typeface="+mn-ea"/>
                <a:cs typeface="+mn-cs"/>
              </a:defRPr>
            </a:lvl4pPr>
            <a:lvl5pPr marL="2612441" algn="l" defTabSz="653110" rtl="0" eaLnBrk="1" latinLnBrk="0" hangingPunct="1">
              <a:defRPr sz="2571" kern="1200">
                <a:solidFill>
                  <a:schemeClr val="tx1"/>
                </a:solidFill>
                <a:latin typeface="+mn-lt"/>
                <a:ea typeface="+mn-ea"/>
                <a:cs typeface="+mn-cs"/>
              </a:defRPr>
            </a:lvl5pPr>
            <a:lvl6pPr marL="3265551" algn="l" defTabSz="653110" rtl="0" eaLnBrk="1" latinLnBrk="0" hangingPunct="1">
              <a:defRPr sz="2571" kern="1200">
                <a:solidFill>
                  <a:schemeClr val="tx1"/>
                </a:solidFill>
                <a:latin typeface="+mn-lt"/>
                <a:ea typeface="+mn-ea"/>
                <a:cs typeface="+mn-cs"/>
              </a:defRPr>
            </a:lvl6pPr>
            <a:lvl7pPr marL="3918661" algn="l" defTabSz="653110" rtl="0" eaLnBrk="1" latinLnBrk="0" hangingPunct="1">
              <a:defRPr sz="2571" kern="1200">
                <a:solidFill>
                  <a:schemeClr val="tx1"/>
                </a:solidFill>
                <a:latin typeface="+mn-lt"/>
                <a:ea typeface="+mn-ea"/>
                <a:cs typeface="+mn-cs"/>
              </a:defRPr>
            </a:lvl7pPr>
            <a:lvl8pPr marL="4571771" algn="l" defTabSz="653110" rtl="0" eaLnBrk="1" latinLnBrk="0" hangingPunct="1">
              <a:defRPr sz="2571" kern="1200">
                <a:solidFill>
                  <a:schemeClr val="tx1"/>
                </a:solidFill>
                <a:latin typeface="+mn-lt"/>
                <a:ea typeface="+mn-ea"/>
                <a:cs typeface="+mn-cs"/>
              </a:defRPr>
            </a:lvl8pPr>
            <a:lvl9pPr marL="5224882" algn="l" defTabSz="653110" rtl="0" eaLnBrk="1" latinLnBrk="0" hangingPunct="1">
              <a:defRPr sz="2571" kern="1200">
                <a:solidFill>
                  <a:schemeClr val="tx1"/>
                </a:solidFill>
                <a:latin typeface="+mn-lt"/>
                <a:ea typeface="+mn-ea"/>
                <a:cs typeface="+mn-cs"/>
              </a:defRPr>
            </a:lvl9pPr>
          </a:lstStyle>
          <a:p>
            <a:pPr algn="ctr"/>
            <a:endParaRPr lang="en-US" sz="3085"/>
          </a:p>
        </p:txBody>
      </p:sp>
      <p:sp>
        <p:nvSpPr>
          <p:cNvPr id="3" name="Rectangle 2">
            <a:extLst>
              <a:ext uri="{FF2B5EF4-FFF2-40B4-BE49-F238E27FC236}">
                <a16:creationId xmlns:a16="http://schemas.microsoft.com/office/drawing/2014/main" id="{E0DE9755-2CD0-59AF-0B1B-CAEA7E5CE78E}"/>
              </a:ext>
            </a:extLst>
          </p:cNvPr>
          <p:cNvSpPr/>
          <p:nvPr/>
        </p:nvSpPr>
        <p:spPr>
          <a:xfrm>
            <a:off x="8775216" y="3483967"/>
            <a:ext cx="1079143" cy="1287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53110" rtl="0" eaLnBrk="1" latinLnBrk="0" hangingPunct="1">
              <a:defRPr sz="2571" kern="1200">
                <a:solidFill>
                  <a:schemeClr val="tx1"/>
                </a:solidFill>
                <a:latin typeface="+mn-lt"/>
                <a:ea typeface="+mn-ea"/>
                <a:cs typeface="+mn-cs"/>
              </a:defRPr>
            </a:lvl1pPr>
            <a:lvl2pPr marL="653110" algn="l" defTabSz="653110" rtl="0" eaLnBrk="1" latinLnBrk="0" hangingPunct="1">
              <a:defRPr sz="2571" kern="1200">
                <a:solidFill>
                  <a:schemeClr val="tx1"/>
                </a:solidFill>
                <a:latin typeface="+mn-lt"/>
                <a:ea typeface="+mn-ea"/>
                <a:cs typeface="+mn-cs"/>
              </a:defRPr>
            </a:lvl2pPr>
            <a:lvl3pPr marL="1306220" algn="l" defTabSz="653110" rtl="0" eaLnBrk="1" latinLnBrk="0" hangingPunct="1">
              <a:defRPr sz="2571" kern="1200">
                <a:solidFill>
                  <a:schemeClr val="tx1"/>
                </a:solidFill>
                <a:latin typeface="+mn-lt"/>
                <a:ea typeface="+mn-ea"/>
                <a:cs typeface="+mn-cs"/>
              </a:defRPr>
            </a:lvl3pPr>
            <a:lvl4pPr marL="1959331" algn="l" defTabSz="653110" rtl="0" eaLnBrk="1" latinLnBrk="0" hangingPunct="1">
              <a:defRPr sz="2571" kern="1200">
                <a:solidFill>
                  <a:schemeClr val="tx1"/>
                </a:solidFill>
                <a:latin typeface="+mn-lt"/>
                <a:ea typeface="+mn-ea"/>
                <a:cs typeface="+mn-cs"/>
              </a:defRPr>
            </a:lvl4pPr>
            <a:lvl5pPr marL="2612441" algn="l" defTabSz="653110" rtl="0" eaLnBrk="1" latinLnBrk="0" hangingPunct="1">
              <a:defRPr sz="2571" kern="1200">
                <a:solidFill>
                  <a:schemeClr val="tx1"/>
                </a:solidFill>
                <a:latin typeface="+mn-lt"/>
                <a:ea typeface="+mn-ea"/>
                <a:cs typeface="+mn-cs"/>
              </a:defRPr>
            </a:lvl5pPr>
            <a:lvl6pPr marL="3265551" algn="l" defTabSz="653110" rtl="0" eaLnBrk="1" latinLnBrk="0" hangingPunct="1">
              <a:defRPr sz="2571" kern="1200">
                <a:solidFill>
                  <a:schemeClr val="tx1"/>
                </a:solidFill>
                <a:latin typeface="+mn-lt"/>
                <a:ea typeface="+mn-ea"/>
                <a:cs typeface="+mn-cs"/>
              </a:defRPr>
            </a:lvl6pPr>
            <a:lvl7pPr marL="3918661" algn="l" defTabSz="653110" rtl="0" eaLnBrk="1" latinLnBrk="0" hangingPunct="1">
              <a:defRPr sz="2571" kern="1200">
                <a:solidFill>
                  <a:schemeClr val="tx1"/>
                </a:solidFill>
                <a:latin typeface="+mn-lt"/>
                <a:ea typeface="+mn-ea"/>
                <a:cs typeface="+mn-cs"/>
              </a:defRPr>
            </a:lvl7pPr>
            <a:lvl8pPr marL="4571771" algn="l" defTabSz="653110" rtl="0" eaLnBrk="1" latinLnBrk="0" hangingPunct="1">
              <a:defRPr sz="2571" kern="1200">
                <a:solidFill>
                  <a:schemeClr val="tx1"/>
                </a:solidFill>
                <a:latin typeface="+mn-lt"/>
                <a:ea typeface="+mn-ea"/>
                <a:cs typeface="+mn-cs"/>
              </a:defRPr>
            </a:lvl8pPr>
            <a:lvl9pPr marL="5224882" algn="l" defTabSz="653110" rtl="0" eaLnBrk="1" latinLnBrk="0" hangingPunct="1">
              <a:defRPr sz="2571" kern="1200">
                <a:solidFill>
                  <a:schemeClr val="tx1"/>
                </a:solidFill>
                <a:latin typeface="+mn-lt"/>
                <a:ea typeface="+mn-ea"/>
                <a:cs typeface="+mn-cs"/>
              </a:defRPr>
            </a:lvl9pPr>
          </a:lstStyle>
          <a:p>
            <a:pPr algn="ctr"/>
            <a:endParaRPr lang="en-US" sz="3085"/>
          </a:p>
        </p:txBody>
      </p:sp>
      <p:sp>
        <p:nvSpPr>
          <p:cNvPr id="8" name="Rectangle 7">
            <a:extLst>
              <a:ext uri="{FF2B5EF4-FFF2-40B4-BE49-F238E27FC236}">
                <a16:creationId xmlns:a16="http://schemas.microsoft.com/office/drawing/2014/main" id="{9681EA5E-48DF-9CB6-DFA3-8027CF8FC118}"/>
              </a:ext>
            </a:extLst>
          </p:cNvPr>
          <p:cNvSpPr/>
          <p:nvPr/>
        </p:nvSpPr>
        <p:spPr>
          <a:xfrm>
            <a:off x="10118856" y="3192088"/>
            <a:ext cx="1079143" cy="11879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53110" rtl="0" eaLnBrk="1" latinLnBrk="0" hangingPunct="1">
              <a:defRPr sz="2571" kern="1200">
                <a:solidFill>
                  <a:schemeClr val="tx1"/>
                </a:solidFill>
                <a:latin typeface="+mn-lt"/>
                <a:ea typeface="+mn-ea"/>
                <a:cs typeface="+mn-cs"/>
              </a:defRPr>
            </a:lvl1pPr>
            <a:lvl2pPr marL="653110" algn="l" defTabSz="653110" rtl="0" eaLnBrk="1" latinLnBrk="0" hangingPunct="1">
              <a:defRPr sz="2571" kern="1200">
                <a:solidFill>
                  <a:schemeClr val="tx1"/>
                </a:solidFill>
                <a:latin typeface="+mn-lt"/>
                <a:ea typeface="+mn-ea"/>
                <a:cs typeface="+mn-cs"/>
              </a:defRPr>
            </a:lvl2pPr>
            <a:lvl3pPr marL="1306220" algn="l" defTabSz="653110" rtl="0" eaLnBrk="1" latinLnBrk="0" hangingPunct="1">
              <a:defRPr sz="2571" kern="1200">
                <a:solidFill>
                  <a:schemeClr val="tx1"/>
                </a:solidFill>
                <a:latin typeface="+mn-lt"/>
                <a:ea typeface="+mn-ea"/>
                <a:cs typeface="+mn-cs"/>
              </a:defRPr>
            </a:lvl3pPr>
            <a:lvl4pPr marL="1959331" algn="l" defTabSz="653110" rtl="0" eaLnBrk="1" latinLnBrk="0" hangingPunct="1">
              <a:defRPr sz="2571" kern="1200">
                <a:solidFill>
                  <a:schemeClr val="tx1"/>
                </a:solidFill>
                <a:latin typeface="+mn-lt"/>
                <a:ea typeface="+mn-ea"/>
                <a:cs typeface="+mn-cs"/>
              </a:defRPr>
            </a:lvl4pPr>
            <a:lvl5pPr marL="2612441" algn="l" defTabSz="653110" rtl="0" eaLnBrk="1" latinLnBrk="0" hangingPunct="1">
              <a:defRPr sz="2571" kern="1200">
                <a:solidFill>
                  <a:schemeClr val="tx1"/>
                </a:solidFill>
                <a:latin typeface="+mn-lt"/>
                <a:ea typeface="+mn-ea"/>
                <a:cs typeface="+mn-cs"/>
              </a:defRPr>
            </a:lvl5pPr>
            <a:lvl6pPr marL="3265551" algn="l" defTabSz="653110" rtl="0" eaLnBrk="1" latinLnBrk="0" hangingPunct="1">
              <a:defRPr sz="2571" kern="1200">
                <a:solidFill>
                  <a:schemeClr val="tx1"/>
                </a:solidFill>
                <a:latin typeface="+mn-lt"/>
                <a:ea typeface="+mn-ea"/>
                <a:cs typeface="+mn-cs"/>
              </a:defRPr>
            </a:lvl6pPr>
            <a:lvl7pPr marL="3918661" algn="l" defTabSz="653110" rtl="0" eaLnBrk="1" latinLnBrk="0" hangingPunct="1">
              <a:defRPr sz="2571" kern="1200">
                <a:solidFill>
                  <a:schemeClr val="tx1"/>
                </a:solidFill>
                <a:latin typeface="+mn-lt"/>
                <a:ea typeface="+mn-ea"/>
                <a:cs typeface="+mn-cs"/>
              </a:defRPr>
            </a:lvl7pPr>
            <a:lvl8pPr marL="4571771" algn="l" defTabSz="653110" rtl="0" eaLnBrk="1" latinLnBrk="0" hangingPunct="1">
              <a:defRPr sz="2571" kern="1200">
                <a:solidFill>
                  <a:schemeClr val="tx1"/>
                </a:solidFill>
                <a:latin typeface="+mn-lt"/>
                <a:ea typeface="+mn-ea"/>
                <a:cs typeface="+mn-cs"/>
              </a:defRPr>
            </a:lvl8pPr>
            <a:lvl9pPr marL="5224882" algn="l" defTabSz="653110" rtl="0" eaLnBrk="1" latinLnBrk="0" hangingPunct="1">
              <a:defRPr sz="2571" kern="1200">
                <a:solidFill>
                  <a:schemeClr val="tx1"/>
                </a:solidFill>
                <a:latin typeface="+mn-lt"/>
                <a:ea typeface="+mn-ea"/>
                <a:cs typeface="+mn-cs"/>
              </a:defRPr>
            </a:lvl9pPr>
          </a:lstStyle>
          <a:p>
            <a:pPr algn="ctr"/>
            <a:endParaRPr lang="en-US" sz="3085"/>
          </a:p>
        </p:txBody>
      </p:sp>
      <p:sp>
        <p:nvSpPr>
          <p:cNvPr id="9" name="Rectangle 8">
            <a:extLst>
              <a:ext uri="{FF2B5EF4-FFF2-40B4-BE49-F238E27FC236}">
                <a16:creationId xmlns:a16="http://schemas.microsoft.com/office/drawing/2014/main" id="{2F7E64E3-B406-0F89-218E-5248A4FB16A7}"/>
              </a:ext>
            </a:extLst>
          </p:cNvPr>
          <p:cNvSpPr/>
          <p:nvPr/>
        </p:nvSpPr>
        <p:spPr>
          <a:xfrm>
            <a:off x="8716089" y="5201241"/>
            <a:ext cx="1460020" cy="7128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53110" rtl="0" eaLnBrk="1" latinLnBrk="0" hangingPunct="1">
              <a:defRPr sz="2571" kern="1200">
                <a:solidFill>
                  <a:schemeClr val="tx1"/>
                </a:solidFill>
                <a:latin typeface="+mn-lt"/>
                <a:ea typeface="+mn-ea"/>
                <a:cs typeface="+mn-cs"/>
              </a:defRPr>
            </a:lvl1pPr>
            <a:lvl2pPr marL="653110" algn="l" defTabSz="653110" rtl="0" eaLnBrk="1" latinLnBrk="0" hangingPunct="1">
              <a:defRPr sz="2571" kern="1200">
                <a:solidFill>
                  <a:schemeClr val="tx1"/>
                </a:solidFill>
                <a:latin typeface="+mn-lt"/>
                <a:ea typeface="+mn-ea"/>
                <a:cs typeface="+mn-cs"/>
              </a:defRPr>
            </a:lvl2pPr>
            <a:lvl3pPr marL="1306220" algn="l" defTabSz="653110" rtl="0" eaLnBrk="1" latinLnBrk="0" hangingPunct="1">
              <a:defRPr sz="2571" kern="1200">
                <a:solidFill>
                  <a:schemeClr val="tx1"/>
                </a:solidFill>
                <a:latin typeface="+mn-lt"/>
                <a:ea typeface="+mn-ea"/>
                <a:cs typeface="+mn-cs"/>
              </a:defRPr>
            </a:lvl3pPr>
            <a:lvl4pPr marL="1959331" algn="l" defTabSz="653110" rtl="0" eaLnBrk="1" latinLnBrk="0" hangingPunct="1">
              <a:defRPr sz="2571" kern="1200">
                <a:solidFill>
                  <a:schemeClr val="tx1"/>
                </a:solidFill>
                <a:latin typeface="+mn-lt"/>
                <a:ea typeface="+mn-ea"/>
                <a:cs typeface="+mn-cs"/>
              </a:defRPr>
            </a:lvl4pPr>
            <a:lvl5pPr marL="2612441" algn="l" defTabSz="653110" rtl="0" eaLnBrk="1" latinLnBrk="0" hangingPunct="1">
              <a:defRPr sz="2571" kern="1200">
                <a:solidFill>
                  <a:schemeClr val="tx1"/>
                </a:solidFill>
                <a:latin typeface="+mn-lt"/>
                <a:ea typeface="+mn-ea"/>
                <a:cs typeface="+mn-cs"/>
              </a:defRPr>
            </a:lvl5pPr>
            <a:lvl6pPr marL="3265551" algn="l" defTabSz="653110" rtl="0" eaLnBrk="1" latinLnBrk="0" hangingPunct="1">
              <a:defRPr sz="2571" kern="1200">
                <a:solidFill>
                  <a:schemeClr val="tx1"/>
                </a:solidFill>
                <a:latin typeface="+mn-lt"/>
                <a:ea typeface="+mn-ea"/>
                <a:cs typeface="+mn-cs"/>
              </a:defRPr>
            </a:lvl6pPr>
            <a:lvl7pPr marL="3918661" algn="l" defTabSz="653110" rtl="0" eaLnBrk="1" latinLnBrk="0" hangingPunct="1">
              <a:defRPr sz="2571" kern="1200">
                <a:solidFill>
                  <a:schemeClr val="tx1"/>
                </a:solidFill>
                <a:latin typeface="+mn-lt"/>
                <a:ea typeface="+mn-ea"/>
                <a:cs typeface="+mn-cs"/>
              </a:defRPr>
            </a:lvl7pPr>
            <a:lvl8pPr marL="4571771" algn="l" defTabSz="653110" rtl="0" eaLnBrk="1" latinLnBrk="0" hangingPunct="1">
              <a:defRPr sz="2571" kern="1200">
                <a:solidFill>
                  <a:schemeClr val="tx1"/>
                </a:solidFill>
                <a:latin typeface="+mn-lt"/>
                <a:ea typeface="+mn-ea"/>
                <a:cs typeface="+mn-cs"/>
              </a:defRPr>
            </a:lvl8pPr>
            <a:lvl9pPr marL="5224882" algn="l" defTabSz="653110" rtl="0" eaLnBrk="1" latinLnBrk="0" hangingPunct="1">
              <a:defRPr sz="2571" kern="1200">
                <a:solidFill>
                  <a:schemeClr val="tx1"/>
                </a:solidFill>
                <a:latin typeface="+mn-lt"/>
                <a:ea typeface="+mn-ea"/>
                <a:cs typeface="+mn-cs"/>
              </a:defRPr>
            </a:lvl9pPr>
          </a:lstStyle>
          <a:p>
            <a:pPr algn="ctr"/>
            <a:endParaRPr lang="en-US" sz="3085"/>
          </a:p>
        </p:txBody>
      </p:sp>
      <p:sp>
        <p:nvSpPr>
          <p:cNvPr id="10" name="Rectangle 9">
            <a:extLst>
              <a:ext uri="{FF2B5EF4-FFF2-40B4-BE49-F238E27FC236}">
                <a16:creationId xmlns:a16="http://schemas.microsoft.com/office/drawing/2014/main" id="{D7F7858A-53FF-F17B-CC4D-C51A8F2D482C}"/>
              </a:ext>
            </a:extLst>
          </p:cNvPr>
          <p:cNvSpPr/>
          <p:nvPr/>
        </p:nvSpPr>
        <p:spPr>
          <a:xfrm>
            <a:off x="7264566" y="2793253"/>
            <a:ext cx="1315297" cy="2896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53110" rtl="0" eaLnBrk="1" latinLnBrk="0" hangingPunct="1">
              <a:defRPr sz="2571" kern="1200">
                <a:solidFill>
                  <a:schemeClr val="tx1"/>
                </a:solidFill>
                <a:latin typeface="+mn-lt"/>
                <a:ea typeface="+mn-ea"/>
                <a:cs typeface="+mn-cs"/>
              </a:defRPr>
            </a:lvl1pPr>
            <a:lvl2pPr marL="653110" algn="l" defTabSz="653110" rtl="0" eaLnBrk="1" latinLnBrk="0" hangingPunct="1">
              <a:defRPr sz="2571" kern="1200">
                <a:solidFill>
                  <a:schemeClr val="tx1"/>
                </a:solidFill>
                <a:latin typeface="+mn-lt"/>
                <a:ea typeface="+mn-ea"/>
                <a:cs typeface="+mn-cs"/>
              </a:defRPr>
            </a:lvl2pPr>
            <a:lvl3pPr marL="1306220" algn="l" defTabSz="653110" rtl="0" eaLnBrk="1" latinLnBrk="0" hangingPunct="1">
              <a:defRPr sz="2571" kern="1200">
                <a:solidFill>
                  <a:schemeClr val="tx1"/>
                </a:solidFill>
                <a:latin typeface="+mn-lt"/>
                <a:ea typeface="+mn-ea"/>
                <a:cs typeface="+mn-cs"/>
              </a:defRPr>
            </a:lvl3pPr>
            <a:lvl4pPr marL="1959331" algn="l" defTabSz="653110" rtl="0" eaLnBrk="1" latinLnBrk="0" hangingPunct="1">
              <a:defRPr sz="2571" kern="1200">
                <a:solidFill>
                  <a:schemeClr val="tx1"/>
                </a:solidFill>
                <a:latin typeface="+mn-lt"/>
                <a:ea typeface="+mn-ea"/>
                <a:cs typeface="+mn-cs"/>
              </a:defRPr>
            </a:lvl4pPr>
            <a:lvl5pPr marL="2612441" algn="l" defTabSz="653110" rtl="0" eaLnBrk="1" latinLnBrk="0" hangingPunct="1">
              <a:defRPr sz="2571" kern="1200">
                <a:solidFill>
                  <a:schemeClr val="tx1"/>
                </a:solidFill>
                <a:latin typeface="+mn-lt"/>
                <a:ea typeface="+mn-ea"/>
                <a:cs typeface="+mn-cs"/>
              </a:defRPr>
            </a:lvl5pPr>
            <a:lvl6pPr marL="3265551" algn="l" defTabSz="653110" rtl="0" eaLnBrk="1" latinLnBrk="0" hangingPunct="1">
              <a:defRPr sz="2571" kern="1200">
                <a:solidFill>
                  <a:schemeClr val="tx1"/>
                </a:solidFill>
                <a:latin typeface="+mn-lt"/>
                <a:ea typeface="+mn-ea"/>
                <a:cs typeface="+mn-cs"/>
              </a:defRPr>
            </a:lvl6pPr>
            <a:lvl7pPr marL="3918661" algn="l" defTabSz="653110" rtl="0" eaLnBrk="1" latinLnBrk="0" hangingPunct="1">
              <a:defRPr sz="2571" kern="1200">
                <a:solidFill>
                  <a:schemeClr val="tx1"/>
                </a:solidFill>
                <a:latin typeface="+mn-lt"/>
                <a:ea typeface="+mn-ea"/>
                <a:cs typeface="+mn-cs"/>
              </a:defRPr>
            </a:lvl7pPr>
            <a:lvl8pPr marL="4571771" algn="l" defTabSz="653110" rtl="0" eaLnBrk="1" latinLnBrk="0" hangingPunct="1">
              <a:defRPr sz="2571" kern="1200">
                <a:solidFill>
                  <a:schemeClr val="tx1"/>
                </a:solidFill>
                <a:latin typeface="+mn-lt"/>
                <a:ea typeface="+mn-ea"/>
                <a:cs typeface="+mn-cs"/>
              </a:defRPr>
            </a:lvl8pPr>
            <a:lvl9pPr marL="5224882" algn="l" defTabSz="653110" rtl="0" eaLnBrk="1" latinLnBrk="0" hangingPunct="1">
              <a:defRPr sz="2571" kern="1200">
                <a:solidFill>
                  <a:schemeClr val="tx1"/>
                </a:solidFill>
                <a:latin typeface="+mn-lt"/>
                <a:ea typeface="+mn-ea"/>
                <a:cs typeface="+mn-cs"/>
              </a:defRPr>
            </a:lvl9pPr>
          </a:lstStyle>
          <a:p>
            <a:pPr algn="ctr"/>
            <a:endParaRPr lang="en-US" sz="3085"/>
          </a:p>
        </p:txBody>
      </p:sp>
      <p:sp>
        <p:nvSpPr>
          <p:cNvPr id="11" name="TextBox 10">
            <a:extLst>
              <a:ext uri="{FF2B5EF4-FFF2-40B4-BE49-F238E27FC236}">
                <a16:creationId xmlns:a16="http://schemas.microsoft.com/office/drawing/2014/main" id="{6F30766E-D914-0489-BFB8-0870430E097A}"/>
              </a:ext>
            </a:extLst>
          </p:cNvPr>
          <p:cNvSpPr txBox="1"/>
          <p:nvPr/>
        </p:nvSpPr>
        <p:spPr>
          <a:xfrm>
            <a:off x="8754083" y="3417201"/>
            <a:ext cx="1079143" cy="637098"/>
          </a:xfrm>
          <a:prstGeom prst="rect">
            <a:avLst/>
          </a:prstGeom>
          <a:noFill/>
        </p:spPr>
        <p:txBody>
          <a:bodyPr wrap="square" rtlCol="0">
            <a:spAutoFit/>
          </a:bodyPr>
          <a:lstStyle>
            <a:defPPr>
              <a:defRPr lang="en-US"/>
            </a:defPPr>
            <a:lvl1pPr marL="0" algn="l" defTabSz="653110" rtl="0" eaLnBrk="1" latinLnBrk="0" hangingPunct="1">
              <a:defRPr sz="2571" kern="1200">
                <a:solidFill>
                  <a:schemeClr val="tx1"/>
                </a:solidFill>
                <a:latin typeface="+mn-lt"/>
                <a:ea typeface="+mn-ea"/>
                <a:cs typeface="+mn-cs"/>
              </a:defRPr>
            </a:lvl1pPr>
            <a:lvl2pPr marL="653110" algn="l" defTabSz="653110" rtl="0" eaLnBrk="1" latinLnBrk="0" hangingPunct="1">
              <a:defRPr sz="2571" kern="1200">
                <a:solidFill>
                  <a:schemeClr val="tx1"/>
                </a:solidFill>
                <a:latin typeface="+mn-lt"/>
                <a:ea typeface="+mn-ea"/>
                <a:cs typeface="+mn-cs"/>
              </a:defRPr>
            </a:lvl2pPr>
            <a:lvl3pPr marL="1306220" algn="l" defTabSz="653110" rtl="0" eaLnBrk="1" latinLnBrk="0" hangingPunct="1">
              <a:defRPr sz="2571" kern="1200">
                <a:solidFill>
                  <a:schemeClr val="tx1"/>
                </a:solidFill>
                <a:latin typeface="+mn-lt"/>
                <a:ea typeface="+mn-ea"/>
                <a:cs typeface="+mn-cs"/>
              </a:defRPr>
            </a:lvl3pPr>
            <a:lvl4pPr marL="1959331" algn="l" defTabSz="653110" rtl="0" eaLnBrk="1" latinLnBrk="0" hangingPunct="1">
              <a:defRPr sz="2571" kern="1200">
                <a:solidFill>
                  <a:schemeClr val="tx1"/>
                </a:solidFill>
                <a:latin typeface="+mn-lt"/>
                <a:ea typeface="+mn-ea"/>
                <a:cs typeface="+mn-cs"/>
              </a:defRPr>
            </a:lvl4pPr>
            <a:lvl5pPr marL="2612441" algn="l" defTabSz="653110" rtl="0" eaLnBrk="1" latinLnBrk="0" hangingPunct="1">
              <a:defRPr sz="2571" kern="1200">
                <a:solidFill>
                  <a:schemeClr val="tx1"/>
                </a:solidFill>
                <a:latin typeface="+mn-lt"/>
                <a:ea typeface="+mn-ea"/>
                <a:cs typeface="+mn-cs"/>
              </a:defRPr>
            </a:lvl5pPr>
            <a:lvl6pPr marL="3265551" algn="l" defTabSz="653110" rtl="0" eaLnBrk="1" latinLnBrk="0" hangingPunct="1">
              <a:defRPr sz="2571" kern="1200">
                <a:solidFill>
                  <a:schemeClr val="tx1"/>
                </a:solidFill>
                <a:latin typeface="+mn-lt"/>
                <a:ea typeface="+mn-ea"/>
                <a:cs typeface="+mn-cs"/>
              </a:defRPr>
            </a:lvl6pPr>
            <a:lvl7pPr marL="3918661" algn="l" defTabSz="653110" rtl="0" eaLnBrk="1" latinLnBrk="0" hangingPunct="1">
              <a:defRPr sz="2571" kern="1200">
                <a:solidFill>
                  <a:schemeClr val="tx1"/>
                </a:solidFill>
                <a:latin typeface="+mn-lt"/>
                <a:ea typeface="+mn-ea"/>
                <a:cs typeface="+mn-cs"/>
              </a:defRPr>
            </a:lvl7pPr>
            <a:lvl8pPr marL="4571771" algn="l" defTabSz="653110" rtl="0" eaLnBrk="1" latinLnBrk="0" hangingPunct="1">
              <a:defRPr sz="2571" kern="1200">
                <a:solidFill>
                  <a:schemeClr val="tx1"/>
                </a:solidFill>
                <a:latin typeface="+mn-lt"/>
                <a:ea typeface="+mn-ea"/>
                <a:cs typeface="+mn-cs"/>
              </a:defRPr>
            </a:lvl8pPr>
            <a:lvl9pPr marL="5224882" algn="l" defTabSz="653110" rtl="0" eaLnBrk="1" latinLnBrk="0" hangingPunct="1">
              <a:defRPr sz="2571" kern="1200">
                <a:solidFill>
                  <a:schemeClr val="tx1"/>
                </a:solidFill>
                <a:latin typeface="+mn-lt"/>
                <a:ea typeface="+mn-ea"/>
                <a:cs typeface="+mn-cs"/>
              </a:defRPr>
            </a:lvl9pPr>
          </a:lstStyle>
          <a:p>
            <a:r>
              <a:rPr lang="en-US" sz="1140"/>
              <a:t>Stage 3.5 – EV and Energy Storage Maps</a:t>
            </a:r>
          </a:p>
        </p:txBody>
      </p:sp>
      <p:sp>
        <p:nvSpPr>
          <p:cNvPr id="12" name="TextBox 11">
            <a:extLst>
              <a:ext uri="{FF2B5EF4-FFF2-40B4-BE49-F238E27FC236}">
                <a16:creationId xmlns:a16="http://schemas.microsoft.com/office/drawing/2014/main" id="{9D6522EB-EFA0-D37F-E58E-526909DBD3CD}"/>
              </a:ext>
            </a:extLst>
          </p:cNvPr>
          <p:cNvSpPr txBox="1"/>
          <p:nvPr/>
        </p:nvSpPr>
        <p:spPr>
          <a:xfrm>
            <a:off x="10021597" y="3082890"/>
            <a:ext cx="1079143" cy="987962"/>
          </a:xfrm>
          <a:prstGeom prst="rect">
            <a:avLst/>
          </a:prstGeom>
          <a:noFill/>
        </p:spPr>
        <p:txBody>
          <a:bodyPr wrap="square" rtlCol="0">
            <a:spAutoFit/>
          </a:bodyPr>
          <a:lstStyle>
            <a:defPPr>
              <a:defRPr lang="en-US"/>
            </a:defPPr>
            <a:lvl1pPr marL="0" algn="l" defTabSz="653110" rtl="0" eaLnBrk="1" latinLnBrk="0" hangingPunct="1">
              <a:defRPr sz="2571" kern="1200">
                <a:solidFill>
                  <a:schemeClr val="tx1"/>
                </a:solidFill>
                <a:latin typeface="+mn-lt"/>
                <a:ea typeface="+mn-ea"/>
                <a:cs typeface="+mn-cs"/>
              </a:defRPr>
            </a:lvl1pPr>
            <a:lvl2pPr marL="653110" algn="l" defTabSz="653110" rtl="0" eaLnBrk="1" latinLnBrk="0" hangingPunct="1">
              <a:defRPr sz="2571" kern="1200">
                <a:solidFill>
                  <a:schemeClr val="tx1"/>
                </a:solidFill>
                <a:latin typeface="+mn-lt"/>
                <a:ea typeface="+mn-ea"/>
                <a:cs typeface="+mn-cs"/>
              </a:defRPr>
            </a:lvl2pPr>
            <a:lvl3pPr marL="1306220" algn="l" defTabSz="653110" rtl="0" eaLnBrk="1" latinLnBrk="0" hangingPunct="1">
              <a:defRPr sz="2571" kern="1200">
                <a:solidFill>
                  <a:schemeClr val="tx1"/>
                </a:solidFill>
                <a:latin typeface="+mn-lt"/>
                <a:ea typeface="+mn-ea"/>
                <a:cs typeface="+mn-cs"/>
              </a:defRPr>
            </a:lvl3pPr>
            <a:lvl4pPr marL="1959331" algn="l" defTabSz="653110" rtl="0" eaLnBrk="1" latinLnBrk="0" hangingPunct="1">
              <a:defRPr sz="2571" kern="1200">
                <a:solidFill>
                  <a:schemeClr val="tx1"/>
                </a:solidFill>
                <a:latin typeface="+mn-lt"/>
                <a:ea typeface="+mn-ea"/>
                <a:cs typeface="+mn-cs"/>
              </a:defRPr>
            </a:lvl4pPr>
            <a:lvl5pPr marL="2612441" algn="l" defTabSz="653110" rtl="0" eaLnBrk="1" latinLnBrk="0" hangingPunct="1">
              <a:defRPr sz="2571" kern="1200">
                <a:solidFill>
                  <a:schemeClr val="tx1"/>
                </a:solidFill>
                <a:latin typeface="+mn-lt"/>
                <a:ea typeface="+mn-ea"/>
                <a:cs typeface="+mn-cs"/>
              </a:defRPr>
            </a:lvl5pPr>
            <a:lvl6pPr marL="3265551" algn="l" defTabSz="653110" rtl="0" eaLnBrk="1" latinLnBrk="0" hangingPunct="1">
              <a:defRPr sz="2571" kern="1200">
                <a:solidFill>
                  <a:schemeClr val="tx1"/>
                </a:solidFill>
                <a:latin typeface="+mn-lt"/>
                <a:ea typeface="+mn-ea"/>
                <a:cs typeface="+mn-cs"/>
              </a:defRPr>
            </a:lvl6pPr>
            <a:lvl7pPr marL="3918661" algn="l" defTabSz="653110" rtl="0" eaLnBrk="1" latinLnBrk="0" hangingPunct="1">
              <a:defRPr sz="2571" kern="1200">
                <a:solidFill>
                  <a:schemeClr val="tx1"/>
                </a:solidFill>
                <a:latin typeface="+mn-lt"/>
                <a:ea typeface="+mn-ea"/>
                <a:cs typeface="+mn-cs"/>
              </a:defRPr>
            </a:lvl7pPr>
            <a:lvl8pPr marL="4571771" algn="l" defTabSz="653110" rtl="0" eaLnBrk="1" latinLnBrk="0" hangingPunct="1">
              <a:defRPr sz="2571" kern="1200">
                <a:solidFill>
                  <a:schemeClr val="tx1"/>
                </a:solidFill>
                <a:latin typeface="+mn-lt"/>
                <a:ea typeface="+mn-ea"/>
                <a:cs typeface="+mn-cs"/>
              </a:defRPr>
            </a:lvl8pPr>
            <a:lvl9pPr marL="5224882" algn="l" defTabSz="653110" rtl="0" eaLnBrk="1" latinLnBrk="0" hangingPunct="1">
              <a:defRPr sz="2571" kern="1200">
                <a:solidFill>
                  <a:schemeClr val="tx1"/>
                </a:solidFill>
                <a:latin typeface="+mn-lt"/>
                <a:ea typeface="+mn-ea"/>
                <a:cs typeface="+mn-cs"/>
              </a:defRPr>
            </a:lvl9pPr>
          </a:lstStyle>
          <a:p>
            <a:r>
              <a:rPr lang="en-US" sz="1140"/>
              <a:t>Stage 4 –Advanced Scenarios and Increased Granularity</a:t>
            </a:r>
          </a:p>
        </p:txBody>
      </p:sp>
      <p:sp>
        <p:nvSpPr>
          <p:cNvPr id="13" name="Rectangle 12">
            <a:extLst>
              <a:ext uri="{FF2B5EF4-FFF2-40B4-BE49-F238E27FC236}">
                <a16:creationId xmlns:a16="http://schemas.microsoft.com/office/drawing/2014/main" id="{F0B4538E-F64C-BD10-EA3D-4C2589533ADC}"/>
              </a:ext>
            </a:extLst>
          </p:cNvPr>
          <p:cNvSpPr/>
          <p:nvPr/>
        </p:nvSpPr>
        <p:spPr>
          <a:xfrm>
            <a:off x="7361741" y="5557640"/>
            <a:ext cx="1149642" cy="289637"/>
          </a:xfrm>
          <a:prstGeom prst="rect">
            <a:avLst/>
          </a:prstGeom>
          <a:solidFill>
            <a:srgbClr val="7DE07E"/>
          </a:solidFill>
          <a:ln>
            <a:solidFill>
              <a:srgbClr val="001E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53110" rtl="0" eaLnBrk="1" latinLnBrk="0" hangingPunct="1">
              <a:defRPr sz="2571" kern="1200">
                <a:solidFill>
                  <a:schemeClr val="tx1"/>
                </a:solidFill>
                <a:latin typeface="+mn-lt"/>
                <a:ea typeface="+mn-ea"/>
                <a:cs typeface="+mn-cs"/>
              </a:defRPr>
            </a:lvl1pPr>
            <a:lvl2pPr marL="653110" algn="l" defTabSz="653110" rtl="0" eaLnBrk="1" latinLnBrk="0" hangingPunct="1">
              <a:defRPr sz="2571" kern="1200">
                <a:solidFill>
                  <a:schemeClr val="tx1"/>
                </a:solidFill>
                <a:latin typeface="+mn-lt"/>
                <a:ea typeface="+mn-ea"/>
                <a:cs typeface="+mn-cs"/>
              </a:defRPr>
            </a:lvl2pPr>
            <a:lvl3pPr marL="1306220" algn="l" defTabSz="653110" rtl="0" eaLnBrk="1" latinLnBrk="0" hangingPunct="1">
              <a:defRPr sz="2571" kern="1200">
                <a:solidFill>
                  <a:schemeClr val="tx1"/>
                </a:solidFill>
                <a:latin typeface="+mn-lt"/>
                <a:ea typeface="+mn-ea"/>
                <a:cs typeface="+mn-cs"/>
              </a:defRPr>
            </a:lvl3pPr>
            <a:lvl4pPr marL="1959331" algn="l" defTabSz="653110" rtl="0" eaLnBrk="1" latinLnBrk="0" hangingPunct="1">
              <a:defRPr sz="2571" kern="1200">
                <a:solidFill>
                  <a:schemeClr val="tx1"/>
                </a:solidFill>
                <a:latin typeface="+mn-lt"/>
                <a:ea typeface="+mn-ea"/>
                <a:cs typeface="+mn-cs"/>
              </a:defRPr>
            </a:lvl4pPr>
            <a:lvl5pPr marL="2612441" algn="l" defTabSz="653110" rtl="0" eaLnBrk="1" latinLnBrk="0" hangingPunct="1">
              <a:defRPr sz="2571" kern="1200">
                <a:solidFill>
                  <a:schemeClr val="tx1"/>
                </a:solidFill>
                <a:latin typeface="+mn-lt"/>
                <a:ea typeface="+mn-ea"/>
                <a:cs typeface="+mn-cs"/>
              </a:defRPr>
            </a:lvl5pPr>
            <a:lvl6pPr marL="3265551" algn="l" defTabSz="653110" rtl="0" eaLnBrk="1" latinLnBrk="0" hangingPunct="1">
              <a:defRPr sz="2571" kern="1200">
                <a:solidFill>
                  <a:schemeClr val="tx1"/>
                </a:solidFill>
                <a:latin typeface="+mn-lt"/>
                <a:ea typeface="+mn-ea"/>
                <a:cs typeface="+mn-cs"/>
              </a:defRPr>
            </a:lvl6pPr>
            <a:lvl7pPr marL="3918661" algn="l" defTabSz="653110" rtl="0" eaLnBrk="1" latinLnBrk="0" hangingPunct="1">
              <a:defRPr sz="2571" kern="1200">
                <a:solidFill>
                  <a:schemeClr val="tx1"/>
                </a:solidFill>
                <a:latin typeface="+mn-lt"/>
                <a:ea typeface="+mn-ea"/>
                <a:cs typeface="+mn-cs"/>
              </a:defRPr>
            </a:lvl7pPr>
            <a:lvl8pPr marL="4571771" algn="l" defTabSz="653110" rtl="0" eaLnBrk="1" latinLnBrk="0" hangingPunct="1">
              <a:defRPr sz="2571" kern="1200">
                <a:solidFill>
                  <a:schemeClr val="tx1"/>
                </a:solidFill>
                <a:latin typeface="+mn-lt"/>
                <a:ea typeface="+mn-ea"/>
                <a:cs typeface="+mn-cs"/>
              </a:defRPr>
            </a:lvl8pPr>
            <a:lvl9pPr marL="5224882" algn="l" defTabSz="653110" rtl="0" eaLnBrk="1" latinLnBrk="0" hangingPunct="1">
              <a:defRPr sz="2571" kern="1200">
                <a:solidFill>
                  <a:schemeClr val="tx1"/>
                </a:solidFill>
                <a:latin typeface="+mn-lt"/>
                <a:ea typeface="+mn-ea"/>
                <a:cs typeface="+mn-cs"/>
              </a:defRPr>
            </a:lvl9pPr>
          </a:lstStyle>
          <a:p>
            <a:pPr algn="ctr"/>
            <a:r>
              <a:rPr lang="en-US" sz="1080"/>
              <a:t>2019 - 2020</a:t>
            </a:r>
          </a:p>
        </p:txBody>
      </p:sp>
      <p:sp>
        <p:nvSpPr>
          <p:cNvPr id="14" name="Rectangle 13">
            <a:extLst>
              <a:ext uri="{FF2B5EF4-FFF2-40B4-BE49-F238E27FC236}">
                <a16:creationId xmlns:a16="http://schemas.microsoft.com/office/drawing/2014/main" id="{D39126FC-3E3D-5216-B260-8A09F3B1D89A}"/>
              </a:ext>
            </a:extLst>
          </p:cNvPr>
          <p:cNvSpPr/>
          <p:nvPr/>
        </p:nvSpPr>
        <p:spPr>
          <a:xfrm>
            <a:off x="8642071" y="5557640"/>
            <a:ext cx="1238845" cy="289637"/>
          </a:xfrm>
          <a:prstGeom prst="rect">
            <a:avLst/>
          </a:prstGeom>
          <a:solidFill>
            <a:srgbClr val="42C545"/>
          </a:solidFill>
          <a:ln>
            <a:solidFill>
              <a:srgbClr val="001E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53110" rtl="0" eaLnBrk="1" latinLnBrk="0" hangingPunct="1">
              <a:defRPr sz="2571" kern="1200">
                <a:solidFill>
                  <a:schemeClr val="tx1"/>
                </a:solidFill>
                <a:latin typeface="+mn-lt"/>
                <a:ea typeface="+mn-ea"/>
                <a:cs typeface="+mn-cs"/>
              </a:defRPr>
            </a:lvl1pPr>
            <a:lvl2pPr marL="653110" algn="l" defTabSz="653110" rtl="0" eaLnBrk="1" latinLnBrk="0" hangingPunct="1">
              <a:defRPr sz="2571" kern="1200">
                <a:solidFill>
                  <a:schemeClr val="tx1"/>
                </a:solidFill>
                <a:latin typeface="+mn-lt"/>
                <a:ea typeface="+mn-ea"/>
                <a:cs typeface="+mn-cs"/>
              </a:defRPr>
            </a:lvl2pPr>
            <a:lvl3pPr marL="1306220" algn="l" defTabSz="653110" rtl="0" eaLnBrk="1" latinLnBrk="0" hangingPunct="1">
              <a:defRPr sz="2571" kern="1200">
                <a:solidFill>
                  <a:schemeClr val="tx1"/>
                </a:solidFill>
                <a:latin typeface="+mn-lt"/>
                <a:ea typeface="+mn-ea"/>
                <a:cs typeface="+mn-cs"/>
              </a:defRPr>
            </a:lvl3pPr>
            <a:lvl4pPr marL="1959331" algn="l" defTabSz="653110" rtl="0" eaLnBrk="1" latinLnBrk="0" hangingPunct="1">
              <a:defRPr sz="2571" kern="1200">
                <a:solidFill>
                  <a:schemeClr val="tx1"/>
                </a:solidFill>
                <a:latin typeface="+mn-lt"/>
                <a:ea typeface="+mn-ea"/>
                <a:cs typeface="+mn-cs"/>
              </a:defRPr>
            </a:lvl4pPr>
            <a:lvl5pPr marL="2612441" algn="l" defTabSz="653110" rtl="0" eaLnBrk="1" latinLnBrk="0" hangingPunct="1">
              <a:defRPr sz="2571" kern="1200">
                <a:solidFill>
                  <a:schemeClr val="tx1"/>
                </a:solidFill>
                <a:latin typeface="+mn-lt"/>
                <a:ea typeface="+mn-ea"/>
                <a:cs typeface="+mn-cs"/>
              </a:defRPr>
            </a:lvl5pPr>
            <a:lvl6pPr marL="3265551" algn="l" defTabSz="653110" rtl="0" eaLnBrk="1" latinLnBrk="0" hangingPunct="1">
              <a:defRPr sz="2571" kern="1200">
                <a:solidFill>
                  <a:schemeClr val="tx1"/>
                </a:solidFill>
                <a:latin typeface="+mn-lt"/>
                <a:ea typeface="+mn-ea"/>
                <a:cs typeface="+mn-cs"/>
              </a:defRPr>
            </a:lvl6pPr>
            <a:lvl7pPr marL="3918661" algn="l" defTabSz="653110" rtl="0" eaLnBrk="1" latinLnBrk="0" hangingPunct="1">
              <a:defRPr sz="2571" kern="1200">
                <a:solidFill>
                  <a:schemeClr val="tx1"/>
                </a:solidFill>
                <a:latin typeface="+mn-lt"/>
                <a:ea typeface="+mn-ea"/>
                <a:cs typeface="+mn-cs"/>
              </a:defRPr>
            </a:lvl7pPr>
            <a:lvl8pPr marL="4571771" algn="l" defTabSz="653110" rtl="0" eaLnBrk="1" latinLnBrk="0" hangingPunct="1">
              <a:defRPr sz="2571" kern="1200">
                <a:solidFill>
                  <a:schemeClr val="tx1"/>
                </a:solidFill>
                <a:latin typeface="+mn-lt"/>
                <a:ea typeface="+mn-ea"/>
                <a:cs typeface="+mn-cs"/>
              </a:defRPr>
            </a:lvl8pPr>
            <a:lvl9pPr marL="5224882" algn="l" defTabSz="653110" rtl="0" eaLnBrk="1" latinLnBrk="0" hangingPunct="1">
              <a:defRPr sz="2571" kern="1200">
                <a:solidFill>
                  <a:schemeClr val="tx1"/>
                </a:solidFill>
                <a:latin typeface="+mn-lt"/>
                <a:ea typeface="+mn-ea"/>
                <a:cs typeface="+mn-cs"/>
              </a:defRPr>
            </a:lvl9pPr>
          </a:lstStyle>
          <a:p>
            <a:pPr algn="ctr"/>
            <a:r>
              <a:rPr lang="en-US" sz="1080"/>
              <a:t>2021 - 2022</a:t>
            </a:r>
          </a:p>
        </p:txBody>
      </p:sp>
      <p:sp>
        <p:nvSpPr>
          <p:cNvPr id="6" name="Rectangle 5">
            <a:extLst>
              <a:ext uri="{FF2B5EF4-FFF2-40B4-BE49-F238E27FC236}">
                <a16:creationId xmlns:a16="http://schemas.microsoft.com/office/drawing/2014/main" id="{6594A789-7953-3BDE-FAD2-EF4BAB1F239F}"/>
              </a:ext>
            </a:extLst>
          </p:cNvPr>
          <p:cNvSpPr/>
          <p:nvPr/>
        </p:nvSpPr>
        <p:spPr>
          <a:xfrm>
            <a:off x="10021598" y="5557640"/>
            <a:ext cx="1176402" cy="28963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53110" rtl="0" eaLnBrk="1" latinLnBrk="0" hangingPunct="1">
              <a:defRPr sz="2571" kern="1200">
                <a:solidFill>
                  <a:schemeClr val="tx1"/>
                </a:solidFill>
                <a:latin typeface="+mn-lt"/>
                <a:ea typeface="+mn-ea"/>
                <a:cs typeface="+mn-cs"/>
              </a:defRPr>
            </a:lvl1pPr>
            <a:lvl2pPr marL="653110" algn="l" defTabSz="653110" rtl="0" eaLnBrk="1" latinLnBrk="0" hangingPunct="1">
              <a:defRPr sz="2571" kern="1200">
                <a:solidFill>
                  <a:schemeClr val="tx1"/>
                </a:solidFill>
                <a:latin typeface="+mn-lt"/>
                <a:ea typeface="+mn-ea"/>
                <a:cs typeface="+mn-cs"/>
              </a:defRPr>
            </a:lvl2pPr>
            <a:lvl3pPr marL="1306220" algn="l" defTabSz="653110" rtl="0" eaLnBrk="1" latinLnBrk="0" hangingPunct="1">
              <a:defRPr sz="2571" kern="1200">
                <a:solidFill>
                  <a:schemeClr val="tx1"/>
                </a:solidFill>
                <a:latin typeface="+mn-lt"/>
                <a:ea typeface="+mn-ea"/>
                <a:cs typeface="+mn-cs"/>
              </a:defRPr>
            </a:lvl3pPr>
            <a:lvl4pPr marL="1959331" algn="l" defTabSz="653110" rtl="0" eaLnBrk="1" latinLnBrk="0" hangingPunct="1">
              <a:defRPr sz="2571" kern="1200">
                <a:solidFill>
                  <a:schemeClr val="tx1"/>
                </a:solidFill>
                <a:latin typeface="+mn-lt"/>
                <a:ea typeface="+mn-ea"/>
                <a:cs typeface="+mn-cs"/>
              </a:defRPr>
            </a:lvl4pPr>
            <a:lvl5pPr marL="2612441" algn="l" defTabSz="653110" rtl="0" eaLnBrk="1" latinLnBrk="0" hangingPunct="1">
              <a:defRPr sz="2571" kern="1200">
                <a:solidFill>
                  <a:schemeClr val="tx1"/>
                </a:solidFill>
                <a:latin typeface="+mn-lt"/>
                <a:ea typeface="+mn-ea"/>
                <a:cs typeface="+mn-cs"/>
              </a:defRPr>
            </a:lvl5pPr>
            <a:lvl6pPr marL="3265551" algn="l" defTabSz="653110" rtl="0" eaLnBrk="1" latinLnBrk="0" hangingPunct="1">
              <a:defRPr sz="2571" kern="1200">
                <a:solidFill>
                  <a:schemeClr val="tx1"/>
                </a:solidFill>
                <a:latin typeface="+mn-lt"/>
                <a:ea typeface="+mn-ea"/>
                <a:cs typeface="+mn-cs"/>
              </a:defRPr>
            </a:lvl6pPr>
            <a:lvl7pPr marL="3918661" algn="l" defTabSz="653110" rtl="0" eaLnBrk="1" latinLnBrk="0" hangingPunct="1">
              <a:defRPr sz="2571" kern="1200">
                <a:solidFill>
                  <a:schemeClr val="tx1"/>
                </a:solidFill>
                <a:latin typeface="+mn-lt"/>
                <a:ea typeface="+mn-ea"/>
                <a:cs typeface="+mn-cs"/>
              </a:defRPr>
            </a:lvl7pPr>
            <a:lvl8pPr marL="4571771" algn="l" defTabSz="653110" rtl="0" eaLnBrk="1" latinLnBrk="0" hangingPunct="1">
              <a:defRPr sz="2571" kern="1200">
                <a:solidFill>
                  <a:schemeClr val="tx1"/>
                </a:solidFill>
                <a:latin typeface="+mn-lt"/>
                <a:ea typeface="+mn-ea"/>
                <a:cs typeface="+mn-cs"/>
              </a:defRPr>
            </a:lvl8pPr>
            <a:lvl9pPr marL="5224882" algn="l" defTabSz="653110" rtl="0" eaLnBrk="1" latinLnBrk="0" hangingPunct="1">
              <a:defRPr sz="2571" kern="1200">
                <a:solidFill>
                  <a:schemeClr val="tx1"/>
                </a:solidFill>
                <a:latin typeface="+mn-lt"/>
                <a:ea typeface="+mn-ea"/>
                <a:cs typeface="+mn-cs"/>
              </a:defRPr>
            </a:lvl9pPr>
          </a:lstStyle>
          <a:p>
            <a:pPr algn="ctr"/>
            <a:r>
              <a:rPr lang="en-US" sz="1200"/>
              <a:t>2023</a:t>
            </a:r>
          </a:p>
        </p:txBody>
      </p:sp>
      <p:sp>
        <p:nvSpPr>
          <p:cNvPr id="15" name="Rectangle 14">
            <a:extLst>
              <a:ext uri="{FF2B5EF4-FFF2-40B4-BE49-F238E27FC236}">
                <a16:creationId xmlns:a16="http://schemas.microsoft.com/office/drawing/2014/main" id="{FA361981-304B-8F01-EFE6-BC10CFA8CEE0}"/>
              </a:ext>
            </a:extLst>
          </p:cNvPr>
          <p:cNvSpPr/>
          <p:nvPr/>
        </p:nvSpPr>
        <p:spPr>
          <a:xfrm>
            <a:off x="10118857" y="3157189"/>
            <a:ext cx="1176402" cy="1794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53110" rtl="0" eaLnBrk="1" latinLnBrk="0" hangingPunct="1">
              <a:defRPr sz="2571" kern="1200">
                <a:solidFill>
                  <a:schemeClr val="tx1"/>
                </a:solidFill>
                <a:latin typeface="+mn-lt"/>
                <a:ea typeface="+mn-ea"/>
                <a:cs typeface="+mn-cs"/>
              </a:defRPr>
            </a:lvl1pPr>
            <a:lvl2pPr marL="653110" algn="l" defTabSz="653110" rtl="0" eaLnBrk="1" latinLnBrk="0" hangingPunct="1">
              <a:defRPr sz="2571" kern="1200">
                <a:solidFill>
                  <a:schemeClr val="tx1"/>
                </a:solidFill>
                <a:latin typeface="+mn-lt"/>
                <a:ea typeface="+mn-ea"/>
                <a:cs typeface="+mn-cs"/>
              </a:defRPr>
            </a:lvl2pPr>
            <a:lvl3pPr marL="1306220" algn="l" defTabSz="653110" rtl="0" eaLnBrk="1" latinLnBrk="0" hangingPunct="1">
              <a:defRPr sz="2571" kern="1200">
                <a:solidFill>
                  <a:schemeClr val="tx1"/>
                </a:solidFill>
                <a:latin typeface="+mn-lt"/>
                <a:ea typeface="+mn-ea"/>
                <a:cs typeface="+mn-cs"/>
              </a:defRPr>
            </a:lvl3pPr>
            <a:lvl4pPr marL="1959331" algn="l" defTabSz="653110" rtl="0" eaLnBrk="1" latinLnBrk="0" hangingPunct="1">
              <a:defRPr sz="2571" kern="1200">
                <a:solidFill>
                  <a:schemeClr val="tx1"/>
                </a:solidFill>
                <a:latin typeface="+mn-lt"/>
                <a:ea typeface="+mn-ea"/>
                <a:cs typeface="+mn-cs"/>
              </a:defRPr>
            </a:lvl4pPr>
            <a:lvl5pPr marL="2612441" algn="l" defTabSz="653110" rtl="0" eaLnBrk="1" latinLnBrk="0" hangingPunct="1">
              <a:defRPr sz="2571" kern="1200">
                <a:solidFill>
                  <a:schemeClr val="tx1"/>
                </a:solidFill>
                <a:latin typeface="+mn-lt"/>
                <a:ea typeface="+mn-ea"/>
                <a:cs typeface="+mn-cs"/>
              </a:defRPr>
            </a:lvl5pPr>
            <a:lvl6pPr marL="3265551" algn="l" defTabSz="653110" rtl="0" eaLnBrk="1" latinLnBrk="0" hangingPunct="1">
              <a:defRPr sz="2571" kern="1200">
                <a:solidFill>
                  <a:schemeClr val="tx1"/>
                </a:solidFill>
                <a:latin typeface="+mn-lt"/>
                <a:ea typeface="+mn-ea"/>
                <a:cs typeface="+mn-cs"/>
              </a:defRPr>
            </a:lvl6pPr>
            <a:lvl7pPr marL="3918661" algn="l" defTabSz="653110" rtl="0" eaLnBrk="1" latinLnBrk="0" hangingPunct="1">
              <a:defRPr sz="2571" kern="1200">
                <a:solidFill>
                  <a:schemeClr val="tx1"/>
                </a:solidFill>
                <a:latin typeface="+mn-lt"/>
                <a:ea typeface="+mn-ea"/>
                <a:cs typeface="+mn-cs"/>
              </a:defRPr>
            </a:lvl7pPr>
            <a:lvl8pPr marL="4571771" algn="l" defTabSz="653110" rtl="0" eaLnBrk="1" latinLnBrk="0" hangingPunct="1">
              <a:defRPr sz="2571" kern="1200">
                <a:solidFill>
                  <a:schemeClr val="tx1"/>
                </a:solidFill>
                <a:latin typeface="+mn-lt"/>
                <a:ea typeface="+mn-ea"/>
                <a:cs typeface="+mn-cs"/>
              </a:defRPr>
            </a:lvl8pPr>
            <a:lvl9pPr marL="5224882" algn="l" defTabSz="653110" rtl="0" eaLnBrk="1" latinLnBrk="0" hangingPunct="1">
              <a:defRPr sz="2571" kern="1200">
                <a:solidFill>
                  <a:schemeClr val="tx1"/>
                </a:solidFill>
                <a:latin typeface="+mn-lt"/>
                <a:ea typeface="+mn-ea"/>
                <a:cs typeface="+mn-cs"/>
              </a:defRPr>
            </a:lvl9pPr>
          </a:lstStyle>
          <a:p>
            <a:r>
              <a:rPr lang="en-US" sz="1200">
                <a:solidFill>
                  <a:schemeClr val="tx1"/>
                </a:solidFill>
              </a:rPr>
              <a:t>Stage 4.1 – advanced functionality</a:t>
            </a:r>
          </a:p>
          <a:p>
            <a:endParaRPr lang="en-US" sz="1200">
              <a:solidFill>
                <a:schemeClr val="tx1"/>
              </a:solidFill>
            </a:endParaRPr>
          </a:p>
          <a:p>
            <a:r>
              <a:rPr lang="en-US" sz="1200">
                <a:solidFill>
                  <a:schemeClr val="tx1"/>
                </a:solidFill>
              </a:rPr>
              <a:t>Stage 4.1+ - electrification maps, pending further functionality</a:t>
            </a:r>
          </a:p>
        </p:txBody>
      </p:sp>
      <p:sp>
        <p:nvSpPr>
          <p:cNvPr id="20" name="Rectangle 19">
            <a:extLst>
              <a:ext uri="{FF2B5EF4-FFF2-40B4-BE49-F238E27FC236}">
                <a16:creationId xmlns:a16="http://schemas.microsoft.com/office/drawing/2014/main" id="{72D27E9E-6AB1-547F-69E2-02938350B6E5}"/>
              </a:ext>
            </a:extLst>
          </p:cNvPr>
          <p:cNvSpPr/>
          <p:nvPr/>
        </p:nvSpPr>
        <p:spPr>
          <a:xfrm>
            <a:off x="10032163" y="5557640"/>
            <a:ext cx="1155269" cy="289638"/>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53110" rtl="0" eaLnBrk="1" latinLnBrk="0" hangingPunct="1">
              <a:defRPr sz="2571" kern="1200">
                <a:solidFill>
                  <a:schemeClr val="tx1"/>
                </a:solidFill>
                <a:latin typeface="+mn-lt"/>
                <a:ea typeface="+mn-ea"/>
                <a:cs typeface="+mn-cs"/>
              </a:defRPr>
            </a:lvl1pPr>
            <a:lvl2pPr marL="653110" algn="l" defTabSz="653110" rtl="0" eaLnBrk="1" latinLnBrk="0" hangingPunct="1">
              <a:defRPr sz="2571" kern="1200">
                <a:solidFill>
                  <a:schemeClr val="tx1"/>
                </a:solidFill>
                <a:latin typeface="+mn-lt"/>
                <a:ea typeface="+mn-ea"/>
                <a:cs typeface="+mn-cs"/>
              </a:defRPr>
            </a:lvl2pPr>
            <a:lvl3pPr marL="1306220" algn="l" defTabSz="653110" rtl="0" eaLnBrk="1" latinLnBrk="0" hangingPunct="1">
              <a:defRPr sz="2571" kern="1200">
                <a:solidFill>
                  <a:schemeClr val="tx1"/>
                </a:solidFill>
                <a:latin typeface="+mn-lt"/>
                <a:ea typeface="+mn-ea"/>
                <a:cs typeface="+mn-cs"/>
              </a:defRPr>
            </a:lvl3pPr>
            <a:lvl4pPr marL="1959331" algn="l" defTabSz="653110" rtl="0" eaLnBrk="1" latinLnBrk="0" hangingPunct="1">
              <a:defRPr sz="2571" kern="1200">
                <a:solidFill>
                  <a:schemeClr val="tx1"/>
                </a:solidFill>
                <a:latin typeface="+mn-lt"/>
                <a:ea typeface="+mn-ea"/>
                <a:cs typeface="+mn-cs"/>
              </a:defRPr>
            </a:lvl4pPr>
            <a:lvl5pPr marL="2612441" algn="l" defTabSz="653110" rtl="0" eaLnBrk="1" latinLnBrk="0" hangingPunct="1">
              <a:defRPr sz="2571" kern="1200">
                <a:solidFill>
                  <a:schemeClr val="tx1"/>
                </a:solidFill>
                <a:latin typeface="+mn-lt"/>
                <a:ea typeface="+mn-ea"/>
                <a:cs typeface="+mn-cs"/>
              </a:defRPr>
            </a:lvl5pPr>
            <a:lvl6pPr marL="3265551" algn="l" defTabSz="653110" rtl="0" eaLnBrk="1" latinLnBrk="0" hangingPunct="1">
              <a:defRPr sz="2571" kern="1200">
                <a:solidFill>
                  <a:schemeClr val="tx1"/>
                </a:solidFill>
                <a:latin typeface="+mn-lt"/>
                <a:ea typeface="+mn-ea"/>
                <a:cs typeface="+mn-cs"/>
              </a:defRPr>
            </a:lvl6pPr>
            <a:lvl7pPr marL="3918661" algn="l" defTabSz="653110" rtl="0" eaLnBrk="1" latinLnBrk="0" hangingPunct="1">
              <a:defRPr sz="2571" kern="1200">
                <a:solidFill>
                  <a:schemeClr val="tx1"/>
                </a:solidFill>
                <a:latin typeface="+mn-lt"/>
                <a:ea typeface="+mn-ea"/>
                <a:cs typeface="+mn-cs"/>
              </a:defRPr>
            </a:lvl7pPr>
            <a:lvl8pPr marL="4571771" algn="l" defTabSz="653110" rtl="0" eaLnBrk="1" latinLnBrk="0" hangingPunct="1">
              <a:defRPr sz="2571" kern="1200">
                <a:solidFill>
                  <a:schemeClr val="tx1"/>
                </a:solidFill>
                <a:latin typeface="+mn-lt"/>
                <a:ea typeface="+mn-ea"/>
                <a:cs typeface="+mn-cs"/>
              </a:defRPr>
            </a:lvl8pPr>
            <a:lvl9pPr marL="5224882" algn="l" defTabSz="653110" rtl="0" eaLnBrk="1" latinLnBrk="0" hangingPunct="1">
              <a:defRPr sz="2571" kern="1200">
                <a:solidFill>
                  <a:schemeClr val="tx1"/>
                </a:solidFill>
                <a:latin typeface="+mn-lt"/>
                <a:ea typeface="+mn-ea"/>
                <a:cs typeface="+mn-cs"/>
              </a:defRPr>
            </a:lvl9pPr>
          </a:lstStyle>
          <a:p>
            <a:pPr algn="ctr"/>
            <a:r>
              <a:rPr lang="en-US" sz="1200"/>
              <a:t>2023-2024</a:t>
            </a:r>
          </a:p>
        </p:txBody>
      </p:sp>
    </p:spTree>
    <p:extLst>
      <p:ext uri="{BB962C8B-B14F-4D97-AF65-F5344CB8AC3E}">
        <p14:creationId xmlns:p14="http://schemas.microsoft.com/office/powerpoint/2010/main" val="2644613443"/>
      </p:ext>
    </p:extLst>
  </p:cSld>
  <p:clrMapOvr>
    <a:masterClrMapping/>
  </p:clrMapOvr>
</p:sld>
</file>

<file path=ppt/theme/theme1.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3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7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7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9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0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3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bd5f0aa5-5f7f-49d6-8646-9fc033833b24">
      <UserInfo>
        <DisplayName>Robison, Matt</DisplayName>
        <AccountId>14</AccountId>
        <AccountType/>
      </UserInfo>
      <UserInfo>
        <DisplayName>DeBenedittis, Siena</DisplayName>
        <AccountId>171</AccountId>
        <AccountType/>
      </UserInfo>
      <UserInfo>
        <DisplayName>Yu, Rosalie</DisplayName>
        <AccountId>214</AccountId>
        <AccountType/>
      </UserInfo>
      <UserInfo>
        <DisplayName>Kastner, Lauren</DisplayName>
        <AccountId>21</AccountId>
        <AccountType/>
      </UserInfo>
      <UserInfo>
        <DisplayName>FICICCHIA, CHRISTINA</DisplayName>
        <AccountId>308</AccountId>
        <AccountType/>
      </UserInfo>
      <UserInfo>
        <DisplayName>Bukhman, Leon</DisplayName>
        <AccountId>173</AccountId>
        <AccountType/>
      </UserInfo>
      <UserInfo>
        <DisplayName>Graziano, Bonnie S.</DisplayName>
        <AccountId>237</AccountId>
        <AccountType/>
      </UserInfo>
      <UserInfo>
        <DisplayName>Young, Alex</DisplayName>
        <AccountId>238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4C33FAA039D634C9D7F87A6339024C7" ma:contentTypeVersion="14" ma:contentTypeDescription="Create a new document." ma:contentTypeScope="" ma:versionID="0d6389a8a81fc611e35a6f433c2eef5a">
  <xsd:schema xmlns:xsd="http://www.w3.org/2001/XMLSchema" xmlns:xs="http://www.w3.org/2001/XMLSchema" xmlns:p="http://schemas.microsoft.com/office/2006/metadata/properties" xmlns:ns2="3438a799-e196-40ca-94af-f480f4e8e678" xmlns:ns3="bd5f0aa5-5f7f-49d6-8646-9fc033833b24" targetNamespace="http://schemas.microsoft.com/office/2006/metadata/properties" ma:root="true" ma:fieldsID="c4da63f54214740a7c1823a5b9f600f9" ns2:_="" ns3:_="">
    <xsd:import namespace="3438a799-e196-40ca-94af-f480f4e8e678"/>
    <xsd:import namespace="bd5f0aa5-5f7f-49d6-8646-9fc033833b2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8a799-e196-40ca-94af-f480f4e8e6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d5f0aa5-5f7f-49d6-8646-9fc033833b2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AB6F67-2586-41F3-9E2A-03E7B7391B87}">
  <ds:schemaRefs>
    <ds:schemaRef ds:uri="http://schemas.microsoft.com/sharepoint/v3/contenttype/forms"/>
  </ds:schemaRefs>
</ds:datastoreItem>
</file>

<file path=customXml/itemProps2.xml><?xml version="1.0" encoding="utf-8"?>
<ds:datastoreItem xmlns:ds="http://schemas.openxmlformats.org/officeDocument/2006/customXml" ds:itemID="{045DAF0A-40E9-4D6B-9A11-10F90D2B6AAE}">
  <ds:schemaRefs>
    <ds:schemaRef ds:uri="3438a799-e196-40ca-94af-f480f4e8e678"/>
    <ds:schemaRef ds:uri="bd5f0aa5-5f7f-49d6-8646-9fc033833b2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CE0A947-D4DA-491D-95B0-68213EC3AE3B}">
  <ds:schemaRefs>
    <ds:schemaRef ds:uri="3438a799-e196-40ca-94af-f480f4e8e678"/>
    <ds:schemaRef ds:uri="bd5f0aa5-5f7f-49d6-8646-9fc033833b2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cf90b97b-be46-4a00-9700-81ce4ff1b7f6}" enabled="0" method="" siteId="{cf90b97b-be46-4a00-9700-81ce4ff1b7f6}" removed="1"/>
</clbl:labelList>
</file>

<file path=docProps/app.xml><?xml version="1.0" encoding="utf-8"?>
<Properties xmlns="http://schemas.openxmlformats.org/officeDocument/2006/extended-properties" xmlns:vt="http://schemas.openxmlformats.org/officeDocument/2006/docPropsVTypes">
  <Template>centene_additional_slides_10092019</Template>
  <Application>Microsoft Office PowerPoint</Application>
  <PresentationFormat>Custom</PresentationFormat>
  <Slides>24</Slides>
  <Notes>21</Notes>
  <HiddenSlides>0</HiddenSlides>
  <ScaleCrop>false</ScaleCrop>
  <HeadingPairs>
    <vt:vector size="4" baseType="variant">
      <vt:variant>
        <vt:lpstr>Theme</vt:lpstr>
      </vt:variant>
      <vt:variant>
        <vt:i4>12</vt:i4>
      </vt:variant>
      <vt:variant>
        <vt:lpstr>Slide Titles</vt:lpstr>
      </vt:variant>
      <vt:variant>
        <vt:i4>24</vt:i4>
      </vt:variant>
    </vt:vector>
  </HeadingPairs>
  <TitlesOfParts>
    <vt:vector size="36" baseType="lpstr">
      <vt:lpstr>6_Custom Design</vt:lpstr>
      <vt:lpstr>Custom Design</vt:lpstr>
      <vt:lpstr>24_Custom Design</vt:lpstr>
      <vt:lpstr>26_Custom Design</vt:lpstr>
      <vt:lpstr>27_Custom Design</vt:lpstr>
      <vt:lpstr>11_Custom Design</vt:lpstr>
      <vt:lpstr>29_Custom Design</vt:lpstr>
      <vt:lpstr>30_Custom Design</vt:lpstr>
      <vt:lpstr>31_Custom Design</vt:lpstr>
      <vt:lpstr>12_Custom Design</vt:lpstr>
      <vt:lpstr>32_Custom Design</vt:lpstr>
      <vt:lpstr>17_Custom Design</vt:lpstr>
      <vt:lpstr>Distributed System Platform (DSP) Stakeholder Webinar </vt:lpstr>
      <vt:lpstr>Welcome and Logistics</vt:lpstr>
      <vt:lpstr>Agenda</vt:lpstr>
      <vt:lpstr>ISO-DSP Presented by: Bonnie Graziano (Con Edison)</vt:lpstr>
      <vt:lpstr>NYISO’s DER and Aggregation Market Model became Effective April 16, 2024</vt:lpstr>
      <vt:lpstr>Interconnection Presented by: Gabriele Viscariello (National Grid)</vt:lpstr>
      <vt:lpstr>Joint Utilities Continue Efforts on Several Fronts, Including Industry Collaboration and Updates to the SIR</vt:lpstr>
      <vt:lpstr>Integrated Planning Presented by: Alex Young (National Grid)</vt:lpstr>
      <vt:lpstr>Evolution of the Roadmap </vt:lpstr>
      <vt:lpstr>Overview:  Stage 3.5 &amp; 4.1 </vt:lpstr>
      <vt:lpstr>PTID Nodes</vt:lpstr>
      <vt:lpstr>Synchronizing HC Map Updates</vt:lpstr>
      <vt:lpstr>Electrification Maps</vt:lpstr>
      <vt:lpstr>ITWG Collaboration</vt:lpstr>
      <vt:lpstr>Information Sharing Presented by: Leon Bukhman (Con Edison)</vt:lpstr>
      <vt:lpstr>Information Sharing – Supporting Access to Useful Data</vt:lpstr>
      <vt:lpstr>Information Sharing – Current Focus </vt:lpstr>
      <vt:lpstr>Electric School Bus Study and EV Make-Ready Program Updates Presented by: Christina Ficicchia (Avangrid)</vt:lpstr>
      <vt:lpstr>Electric Schol Bus Capacity Study</vt:lpstr>
      <vt:lpstr>Analysis Results: Many school bus sites can support a pilot project today</vt:lpstr>
      <vt:lpstr>Joint Utilities Petition</vt:lpstr>
      <vt:lpstr>Q&amp;A Session Moderated by: Matt Robison, ICF</vt:lpstr>
      <vt:lpstr>Q&amp;A Session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Centene</dc:title>
  <dc:creator>Kinder, Rachel</dc:creator>
  <cp:keywords/>
  <dc:description/>
  <cp:revision>2</cp:revision>
  <cp:lastPrinted>2017-04-17T13:18:56Z</cp:lastPrinted>
  <dcterms:created xsi:type="dcterms:W3CDTF">2019-10-09T19:32:13Z</dcterms:created>
  <dcterms:modified xsi:type="dcterms:W3CDTF">2024-06-25T21:23:26Z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0x010100E4C33FAA039D634C9D7F87A6339024C7</vt:lpwstr>
  </property>
  <property fmtid="{D5CDD505-2E9C-101B-9397-08002B2CF9AE}" pid="3" name="Asset Topic">
    <vt:lpwstr>605;#Brand|956747bd-03d6-42fa-b21d-d67864e1ab84</vt:lpwstr>
  </property>
  <property fmtid="{D5CDD505-2E9C-101B-9397-08002B2CF9AE}" pid="4" name="Asset_x0020_Type">
    <vt:lpwstr>54;#Branded Materials|e8103d7b-bd02-49df-9a1c-62bfb202956c</vt:lpwstr>
  </property>
  <property fmtid="{D5CDD505-2E9C-101B-9397-08002B2CF9AE}" pid="5" name="Display Page">
    <vt:lpwstr/>
  </property>
  <property fmtid="{D5CDD505-2E9C-101B-9397-08002B2CF9AE}" pid="6" name="Asset Type">
    <vt:lpwstr>54</vt:lpwstr>
  </property>
  <property fmtid="{D5CDD505-2E9C-101B-9397-08002B2CF9AE}" pid="7" name="Order">
    <vt:r8>787600</vt:r8>
  </property>
  <property fmtid="{D5CDD505-2E9C-101B-9397-08002B2CF9AE}" pid="8" name="xd_Signature">
    <vt:bool>false</vt:bool>
  </property>
  <property fmtid="{D5CDD505-2E9C-101B-9397-08002B2CF9AE}" pid="9" name="xd_ProgID">
    <vt:lpwstr/>
  </property>
  <property fmtid="{D5CDD505-2E9C-101B-9397-08002B2CF9AE}" pid="10" name="ComplianceAssetId">
    <vt:lpwstr/>
  </property>
  <property fmtid="{D5CDD505-2E9C-101B-9397-08002B2CF9AE}" pid="11" name="TemplateUrl">
    <vt:lpwstr/>
  </property>
</Properties>
</file>