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7"/>
  </p:notesMasterIdLst>
  <p:handoutMasterIdLst>
    <p:handoutMasterId r:id="rId8"/>
  </p:handoutMasterIdLst>
  <p:sldIdLst>
    <p:sldId id="284" r:id="rId2"/>
    <p:sldId id="337" r:id="rId3"/>
    <p:sldId id="338" r:id="rId4"/>
    <p:sldId id="339" r:id="rId5"/>
    <p:sldId id="340"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956">
          <p15:clr>
            <a:srgbClr val="A4A3A4"/>
          </p15:clr>
        </p15:guide>
        <p15:guide id="2" orient="horz" pos="826" userDrawn="1">
          <p15:clr>
            <a:srgbClr val="A4A3A4"/>
          </p15:clr>
        </p15:guide>
        <p15:guide id="3" orient="horz" pos="1597" userDrawn="1">
          <p15:clr>
            <a:srgbClr val="A4A3A4"/>
          </p15:clr>
        </p15:guide>
        <p15:guide id="4" orient="horz" pos="3025">
          <p15:clr>
            <a:srgbClr val="A4A3A4"/>
          </p15:clr>
        </p15:guide>
        <p15:guide id="5" orient="horz" pos="215">
          <p15:clr>
            <a:srgbClr val="A4A3A4"/>
          </p15:clr>
        </p15:guide>
        <p15:guide id="6" pos="5470">
          <p15:clr>
            <a:srgbClr val="A4A3A4"/>
          </p15:clr>
        </p15:guide>
        <p15:guide id="7" pos="2882">
          <p15:clr>
            <a:srgbClr val="A4A3A4"/>
          </p15:clr>
        </p15:guide>
        <p15:guide id="8" pos="272" userDrawn="1">
          <p15:clr>
            <a:srgbClr val="A4A3A4"/>
          </p15:clr>
        </p15:guide>
        <p15:guide id="9" orient="horz" pos="1393" userDrawn="1">
          <p15:clr>
            <a:srgbClr val="A4A3A4"/>
          </p15:clr>
        </p15:guide>
        <p15:guide id="10" orient="horz" pos="171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eg Geller" initials="G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5D"/>
    <a:srgbClr val="008EAA"/>
    <a:srgbClr val="662F98"/>
    <a:srgbClr val="53585A"/>
    <a:srgbClr val="B60C78"/>
    <a:srgbClr val="333333"/>
    <a:srgbClr val="00648F"/>
    <a:srgbClr val="006F9E"/>
    <a:srgbClr val="4C7CA9"/>
    <a:srgbClr val="003E7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6114" autoAdjust="0"/>
  </p:normalViewPr>
  <p:slideViewPr>
    <p:cSldViewPr snapToGrid="0" snapToObjects="1">
      <p:cViewPr varScale="1">
        <p:scale>
          <a:sx n="95" d="100"/>
          <a:sy n="95" d="100"/>
        </p:scale>
        <p:origin x="-420" y="-84"/>
      </p:cViewPr>
      <p:guideLst>
        <p:guide orient="horz" pos="2956"/>
        <p:guide orient="horz" pos="826"/>
        <p:guide orient="horz" pos="1597"/>
        <p:guide orient="horz" pos="3025"/>
        <p:guide orient="horz" pos="215"/>
        <p:guide orient="horz" pos="1393"/>
        <p:guide orient="horz" pos="1711"/>
        <p:guide pos="5470"/>
        <p:guide pos="2882"/>
        <p:guide pos="27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F8BFCB-A18C-9B47-90A1-62EC23B1C4E6}" type="datetimeFigureOut">
              <a:rPr lang="en-US" smtClean="0"/>
              <a:t>7/12/2016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1B2CF1-9433-E94A-89C3-5D338ECDC22F}" type="slidenum">
              <a:rPr lang="en-US" smtClean="0"/>
              <a:t>‹#›</a:t>
            </a:fld>
            <a:endParaRPr lang="en-US"/>
          </a:p>
        </p:txBody>
      </p:sp>
    </p:spTree>
    <p:extLst>
      <p:ext uri="{BB962C8B-B14F-4D97-AF65-F5344CB8AC3E}">
        <p14:creationId xmlns:p14="http://schemas.microsoft.com/office/powerpoint/2010/main" val="15168749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77A565-3E6E-214A-A357-D277F7B18553}" type="datetimeFigureOut">
              <a:rPr lang="en-US" smtClean="0"/>
              <a:t>7/12/2016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7FED5A-3DB4-7F4D-8D62-094C6E49AF3E}" type="slidenum">
              <a:rPr lang="en-US" smtClean="0"/>
              <a:t>‹#›</a:t>
            </a:fld>
            <a:endParaRPr lang="en-US"/>
          </a:p>
        </p:txBody>
      </p:sp>
    </p:spTree>
    <p:extLst>
      <p:ext uri="{BB962C8B-B14F-4D97-AF65-F5344CB8AC3E}">
        <p14:creationId xmlns:p14="http://schemas.microsoft.com/office/powerpoint/2010/main" val="245667530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1" y="0"/>
            <a:ext cx="9144000" cy="46862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57200" y="3099523"/>
            <a:ext cx="8229600" cy="369332"/>
          </a:xfrm>
          <a:prstGeom prst="rect">
            <a:avLst/>
          </a:prstGeom>
        </p:spPr>
        <p:txBody>
          <a:bodyPr>
            <a:spAutoFit/>
          </a:bodyPr>
          <a:lstStyle>
            <a:lvl1pPr marL="0" indent="0" algn="l">
              <a:buNone/>
              <a:defRPr sz="1800" b="1">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3" name="Title 12"/>
          <p:cNvSpPr>
            <a:spLocks noGrp="1"/>
          </p:cNvSpPr>
          <p:nvPr>
            <p:ph type="title"/>
          </p:nvPr>
        </p:nvSpPr>
        <p:spPr>
          <a:xfrm>
            <a:off x="457200" y="2135954"/>
            <a:ext cx="8229600" cy="584776"/>
          </a:xfrm>
          <a:prstGeom prst="rect">
            <a:avLst/>
          </a:prstGeom>
        </p:spPr>
        <p:txBody>
          <a:bodyPr anchor="b">
            <a:spAutoFit/>
          </a:bodyPr>
          <a:lstStyle>
            <a:lvl1pPr algn="l">
              <a:defRPr sz="3200">
                <a:solidFill>
                  <a:schemeClr val="bg1"/>
                </a:solidFill>
              </a:defRPr>
            </a:lvl1pPr>
          </a:lstStyle>
          <a:p>
            <a:r>
              <a:rPr lang="en-US" dirty="0"/>
              <a:t>Click to edit Master title style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48623" y="509754"/>
            <a:ext cx="2626822" cy="532015"/>
          </a:xfrm>
          <a:prstGeom prst="rect">
            <a:avLst/>
          </a:prstGeom>
        </p:spPr>
      </p:pic>
      <p:cxnSp>
        <p:nvCxnSpPr>
          <p:cNvPr id="9" name="Straight Connector 8"/>
          <p:cNvCxnSpPr/>
          <p:nvPr userDrawn="1"/>
        </p:nvCxnSpPr>
        <p:spPr>
          <a:xfrm>
            <a:off x="551980" y="2921373"/>
            <a:ext cx="8134820" cy="0"/>
          </a:xfrm>
          <a:prstGeom prst="line">
            <a:avLst/>
          </a:prstGeom>
          <a:ln w="3175" cmpd="sng">
            <a:solidFill>
              <a:schemeClr val="bg1">
                <a:alpha val="75000"/>
              </a:schemeClr>
            </a:solidFill>
          </a:ln>
          <a:effectLst/>
        </p:spPr>
        <p:style>
          <a:lnRef idx="2">
            <a:schemeClr val="accent1"/>
          </a:lnRef>
          <a:fillRef idx="0">
            <a:schemeClr val="accent1"/>
          </a:fillRef>
          <a:effectRef idx="1">
            <a:schemeClr val="accent1"/>
          </a:effectRef>
          <a:fontRef idx="minor">
            <a:schemeClr val="tx1"/>
          </a:fontRef>
        </p:style>
      </p:cxnSp>
      <p:sp>
        <p:nvSpPr>
          <p:cNvPr id="10" name="Rectangle 9"/>
          <p:cNvSpPr/>
          <p:nvPr userDrawn="1"/>
        </p:nvSpPr>
        <p:spPr>
          <a:xfrm>
            <a:off x="0" y="4686300"/>
            <a:ext cx="9144000" cy="4572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458598" y="4807178"/>
            <a:ext cx="2939493" cy="215444"/>
          </a:xfrm>
          <a:prstGeom prst="rect">
            <a:avLst/>
          </a:prstGeom>
          <a:noFill/>
        </p:spPr>
        <p:txBody>
          <a:bodyPr wrap="square" rtlCol="0">
            <a:spAutoFit/>
          </a:bodyPr>
          <a:lstStyle/>
          <a:p>
            <a:r>
              <a:rPr lang="en-US" sz="800" baseline="0" dirty="0">
                <a:solidFill>
                  <a:schemeClr val="bg1"/>
                </a:solidFill>
              </a:rPr>
              <a:t>© EnerNOC, Inc. All rights reserved. www.enernoc.com</a:t>
            </a:r>
          </a:p>
        </p:txBody>
      </p:sp>
    </p:spTree>
    <p:extLst>
      <p:ext uri="{BB962C8B-B14F-4D97-AF65-F5344CB8AC3E}">
        <p14:creationId xmlns:p14="http://schemas.microsoft.com/office/powerpoint/2010/main" val="3051878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Items">
    <p:spTree>
      <p:nvGrpSpPr>
        <p:cNvPr id="1" name=""/>
        <p:cNvGrpSpPr/>
        <p:nvPr/>
      </p:nvGrpSpPr>
      <p:grpSpPr>
        <a:xfrm>
          <a:off x="0" y="0"/>
          <a:ext cx="0" cy="0"/>
          <a:chOff x="0" y="0"/>
          <a:chExt cx="0" cy="0"/>
        </a:xfrm>
      </p:grpSpPr>
      <p:sp>
        <p:nvSpPr>
          <p:cNvPr id="10" name="Text Placeholder 7"/>
          <p:cNvSpPr>
            <a:spLocks noGrp="1"/>
          </p:cNvSpPr>
          <p:nvPr>
            <p:ph type="body" sz="quarter" idx="12" hasCustomPrompt="1"/>
          </p:nvPr>
        </p:nvSpPr>
        <p:spPr>
          <a:xfrm>
            <a:off x="458597" y="4452880"/>
            <a:ext cx="8226806" cy="171581"/>
          </a:xfrm>
          <a:prstGeom prst="rect">
            <a:avLst/>
          </a:prstGeom>
        </p:spPr>
        <p:txBody>
          <a:bodyPr vert="horz" anchor="b" anchorCtr="0"/>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999999"/>
                </a:solidFill>
              </a:defRPr>
            </a:lvl1pPr>
            <a:lvl2pPr marL="457200" indent="0">
              <a:buNone/>
              <a:defRPr sz="800"/>
            </a:lvl2pPr>
            <a:lvl3pPr>
              <a:defRPr sz="800"/>
            </a:lvl3pPr>
            <a:lvl4pPr>
              <a:defRPr sz="800"/>
            </a:lvl4pPr>
            <a:lvl5pPr>
              <a:defRPr sz="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800" baseline="0" dirty="0">
                <a:solidFill>
                  <a:schemeClr val="tx1">
                    <a:lumMod val="50000"/>
                    <a:lumOff val="50000"/>
                  </a:schemeClr>
                </a:solidFill>
              </a:rPr>
              <a:t>Placeholder for reference text.</a:t>
            </a:r>
          </a:p>
        </p:txBody>
      </p:sp>
      <p:sp>
        <p:nvSpPr>
          <p:cNvPr id="11" name="Rectangle 10"/>
          <p:cNvSpPr/>
          <p:nvPr userDrawn="1"/>
        </p:nvSpPr>
        <p:spPr>
          <a:xfrm>
            <a:off x="0" y="1"/>
            <a:ext cx="9144000" cy="133707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457200" y="427811"/>
            <a:ext cx="8229600" cy="481450"/>
          </a:xfrm>
          <a:prstGeom prst="rect">
            <a:avLst/>
          </a:prstGeom>
        </p:spPr>
        <p:txBody>
          <a:bodyPr/>
          <a:lstStyle>
            <a:lvl1pPr>
              <a:defRPr sz="2400">
                <a:solidFill>
                  <a:schemeClr val="bg1"/>
                </a:solidFill>
              </a:defRPr>
            </a:lvl1pPr>
          </a:lstStyle>
          <a:p>
            <a:r>
              <a:rPr lang="en-US" dirty="0"/>
              <a:t>Click to edit Master title style</a:t>
            </a:r>
          </a:p>
        </p:txBody>
      </p:sp>
      <p:sp>
        <p:nvSpPr>
          <p:cNvPr id="15" name="Text Placeholder 6"/>
          <p:cNvSpPr>
            <a:spLocks noGrp="1"/>
          </p:cNvSpPr>
          <p:nvPr>
            <p:ph type="body" sz="quarter" idx="10" hasCustomPrompt="1"/>
          </p:nvPr>
        </p:nvSpPr>
        <p:spPr>
          <a:xfrm>
            <a:off x="457994" y="916201"/>
            <a:ext cx="8228012" cy="307777"/>
          </a:xfrm>
          <a:prstGeom prst="rect">
            <a:avLst/>
          </a:prstGeom>
        </p:spPr>
        <p:txBody>
          <a:bodyPr>
            <a:spAutoFit/>
          </a:bodyPr>
          <a:lstStyle>
            <a:lvl1pPr marL="0" indent="0">
              <a:buNone/>
              <a:defRPr sz="1400" b="0">
                <a:solidFill>
                  <a:schemeClr val="bg1"/>
                </a:solidFill>
              </a:defRPr>
            </a:lvl1pPr>
          </a:lstStyle>
          <a:p>
            <a:pPr lvl="0"/>
            <a:r>
              <a:rPr lang="en-US" dirty="0"/>
              <a:t>Click to edit subtitle</a:t>
            </a:r>
          </a:p>
        </p:txBody>
      </p:sp>
      <p:sp>
        <p:nvSpPr>
          <p:cNvPr id="12" name="Content Placeholder 10"/>
          <p:cNvSpPr>
            <a:spLocks noGrp="1"/>
          </p:cNvSpPr>
          <p:nvPr>
            <p:ph sz="quarter" idx="25"/>
          </p:nvPr>
        </p:nvSpPr>
        <p:spPr>
          <a:xfrm>
            <a:off x="458597" y="1508838"/>
            <a:ext cx="1877831" cy="2839739"/>
          </a:xfrm>
          <a:prstGeom prst="rect">
            <a:avLst/>
          </a:prstGeom>
          <a:solidFill>
            <a:schemeClr val="bg2"/>
          </a:solidFill>
        </p:spPr>
        <p:txBody>
          <a:bodyPr vert="horz" lIns="182880" tIns="91440" rIns="182880" bIns="91440"/>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600200" indent="-228600">
              <a:spcBef>
                <a:spcPts val="0"/>
              </a:spcBef>
              <a:spcAft>
                <a:spcPts val="400"/>
              </a:spcAft>
              <a:buFont typeface="Wingdings" charset="2"/>
              <a:buChar char="§"/>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0"/>
          <p:cNvSpPr>
            <a:spLocks noGrp="1"/>
          </p:cNvSpPr>
          <p:nvPr>
            <p:ph sz="quarter" idx="26"/>
          </p:nvPr>
        </p:nvSpPr>
        <p:spPr>
          <a:xfrm>
            <a:off x="2574922" y="1508838"/>
            <a:ext cx="1877831" cy="2839739"/>
          </a:xfrm>
          <a:prstGeom prst="rect">
            <a:avLst/>
          </a:prstGeom>
          <a:solidFill>
            <a:schemeClr val="bg2"/>
          </a:solidFill>
        </p:spPr>
        <p:txBody>
          <a:bodyPr vert="horz" lIns="182880" tIns="91440" rIns="182880" bIns="91440"/>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600200" indent="-228600">
              <a:spcBef>
                <a:spcPts val="0"/>
              </a:spcBef>
              <a:spcAft>
                <a:spcPts val="400"/>
              </a:spcAft>
              <a:buFont typeface="Wingdings" charset="2"/>
              <a:buChar char="§"/>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0"/>
          <p:cNvSpPr>
            <a:spLocks noGrp="1"/>
          </p:cNvSpPr>
          <p:nvPr>
            <p:ph sz="quarter" idx="27"/>
          </p:nvPr>
        </p:nvSpPr>
        <p:spPr>
          <a:xfrm>
            <a:off x="4691247" y="1508838"/>
            <a:ext cx="1877831" cy="2839739"/>
          </a:xfrm>
          <a:prstGeom prst="rect">
            <a:avLst/>
          </a:prstGeom>
          <a:solidFill>
            <a:schemeClr val="bg2"/>
          </a:solidFill>
        </p:spPr>
        <p:txBody>
          <a:bodyPr vert="horz" lIns="182880" tIns="91440" rIns="182880" bIns="91440"/>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600200" indent="-228600">
              <a:spcBef>
                <a:spcPts val="0"/>
              </a:spcBef>
              <a:spcAft>
                <a:spcPts val="400"/>
              </a:spcAft>
              <a:buFont typeface="Wingdings" charset="2"/>
              <a:buChar char="§"/>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0"/>
          <p:cNvSpPr>
            <a:spLocks noGrp="1"/>
          </p:cNvSpPr>
          <p:nvPr>
            <p:ph sz="quarter" idx="28"/>
          </p:nvPr>
        </p:nvSpPr>
        <p:spPr>
          <a:xfrm>
            <a:off x="6807572" y="1508838"/>
            <a:ext cx="1877831" cy="2839739"/>
          </a:xfrm>
          <a:prstGeom prst="rect">
            <a:avLst/>
          </a:prstGeom>
          <a:solidFill>
            <a:schemeClr val="bg2"/>
          </a:solidFill>
        </p:spPr>
        <p:txBody>
          <a:bodyPr vert="horz" lIns="182880" tIns="91440" rIns="182880" bIns="91440"/>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600200" indent="-228600">
              <a:spcBef>
                <a:spcPts val="0"/>
              </a:spcBef>
              <a:spcAft>
                <a:spcPts val="400"/>
              </a:spcAft>
              <a:buFont typeface="Wingdings" charset="2"/>
              <a:buChar char="§"/>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51364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Picture with Title Bar">
    <p:spTree>
      <p:nvGrpSpPr>
        <p:cNvPr id="1" name=""/>
        <p:cNvGrpSpPr/>
        <p:nvPr/>
      </p:nvGrpSpPr>
      <p:grpSpPr>
        <a:xfrm>
          <a:off x="0" y="0"/>
          <a:ext cx="0" cy="0"/>
          <a:chOff x="0" y="0"/>
          <a:chExt cx="0" cy="0"/>
        </a:xfrm>
      </p:grpSpPr>
      <p:sp>
        <p:nvSpPr>
          <p:cNvPr id="6" name="Picture Placeholder 3"/>
          <p:cNvSpPr>
            <a:spLocks noGrp="1"/>
          </p:cNvSpPr>
          <p:nvPr>
            <p:ph type="pic" sz="quarter" idx="11" hasCustomPrompt="1"/>
          </p:nvPr>
        </p:nvSpPr>
        <p:spPr>
          <a:xfrm>
            <a:off x="0" y="1337072"/>
            <a:ext cx="9144000" cy="3349227"/>
          </a:xfrm>
          <a:prstGeom prst="rect">
            <a:avLst/>
          </a:prstGeom>
        </p:spPr>
        <p:txBody>
          <a:bodyPr vert="horz" bIns="1417320" anchor="ctr" anchorCtr="0"/>
          <a:lstStyle>
            <a:lvl1pPr marL="0" indent="0" algn="ctr">
              <a:buNone/>
              <a:defRPr>
                <a:solidFill>
                  <a:schemeClr val="tx1"/>
                </a:solidFill>
              </a:defRPr>
            </a:lvl1pPr>
          </a:lstStyle>
          <a:p>
            <a:r>
              <a:rPr lang="en-US" dirty="0"/>
              <a:t>Insert Full Screen Picture</a:t>
            </a:r>
          </a:p>
        </p:txBody>
      </p:sp>
      <p:sp>
        <p:nvSpPr>
          <p:cNvPr id="14" name="Text Placeholder 2"/>
          <p:cNvSpPr>
            <a:spLocks noGrp="1"/>
          </p:cNvSpPr>
          <p:nvPr>
            <p:ph type="body" sz="quarter" idx="12"/>
          </p:nvPr>
        </p:nvSpPr>
        <p:spPr>
          <a:xfrm>
            <a:off x="0" y="4009191"/>
            <a:ext cx="9144000" cy="677108"/>
          </a:xfrm>
          <a:prstGeom prst="rect">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548640" tIns="228600" rIns="548640" bIns="228600" rtlCol="0" anchor="b">
            <a:spAutoFit/>
          </a:bodyPr>
          <a:lstStyle>
            <a:lvl1pPr marL="0" indent="0">
              <a:buNone/>
              <a:defRPr lang="en-US" sz="1400" b="1" dirty="0" smtClean="0">
                <a:solidFill>
                  <a:schemeClr val="lt1"/>
                </a:solidFill>
              </a:defRPr>
            </a:lvl1pPr>
          </a:lstStyle>
          <a:p>
            <a:pPr marL="0" lvl="0"/>
            <a:r>
              <a:rPr lang="en-US" dirty="0"/>
              <a:t>Click to edit Master text styles</a:t>
            </a:r>
          </a:p>
        </p:txBody>
      </p:sp>
      <p:sp>
        <p:nvSpPr>
          <p:cNvPr id="7" name="Rectangle 6"/>
          <p:cNvSpPr/>
          <p:nvPr userDrawn="1"/>
        </p:nvSpPr>
        <p:spPr>
          <a:xfrm>
            <a:off x="0" y="1"/>
            <a:ext cx="9144000" cy="133707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457200" y="427811"/>
            <a:ext cx="8229600" cy="481450"/>
          </a:xfrm>
          <a:prstGeom prst="rect">
            <a:avLst/>
          </a:prstGeom>
        </p:spPr>
        <p:txBody>
          <a:bodyPr/>
          <a:lstStyle>
            <a:lvl1pPr>
              <a:defRPr sz="2400">
                <a:solidFill>
                  <a:schemeClr val="bg1"/>
                </a:solidFill>
              </a:defRPr>
            </a:lvl1pPr>
          </a:lstStyle>
          <a:p>
            <a:r>
              <a:rPr lang="en-US" dirty="0"/>
              <a:t>Click to edit Master title style</a:t>
            </a:r>
          </a:p>
        </p:txBody>
      </p:sp>
      <p:sp>
        <p:nvSpPr>
          <p:cNvPr id="9" name="Text Placeholder 6"/>
          <p:cNvSpPr>
            <a:spLocks noGrp="1"/>
          </p:cNvSpPr>
          <p:nvPr>
            <p:ph type="body" sz="quarter" idx="10" hasCustomPrompt="1"/>
          </p:nvPr>
        </p:nvSpPr>
        <p:spPr>
          <a:xfrm>
            <a:off x="457994" y="916201"/>
            <a:ext cx="8228012" cy="307777"/>
          </a:xfrm>
          <a:prstGeom prst="rect">
            <a:avLst/>
          </a:prstGeom>
        </p:spPr>
        <p:txBody>
          <a:bodyPr>
            <a:spAutoFit/>
          </a:bodyPr>
          <a:lstStyle>
            <a:lvl1pPr marL="0" indent="0">
              <a:buNone/>
              <a:defRPr sz="1400" b="0">
                <a:solidFill>
                  <a:schemeClr val="bg1"/>
                </a:solidFill>
              </a:defRPr>
            </a:lvl1pPr>
          </a:lstStyle>
          <a:p>
            <a:pPr lvl="0"/>
            <a:r>
              <a:rPr lang="en-US" dirty="0"/>
              <a:t>Click to edit subtitle</a:t>
            </a:r>
          </a:p>
        </p:txBody>
      </p:sp>
    </p:spTree>
    <p:extLst>
      <p:ext uri="{BB962C8B-B14F-4D97-AF65-F5344CB8AC3E}">
        <p14:creationId xmlns:p14="http://schemas.microsoft.com/office/powerpoint/2010/main" val="1568971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Picture with Title Bar and Sidebar">
    <p:spTree>
      <p:nvGrpSpPr>
        <p:cNvPr id="1" name=""/>
        <p:cNvGrpSpPr/>
        <p:nvPr/>
      </p:nvGrpSpPr>
      <p:grpSpPr>
        <a:xfrm>
          <a:off x="0" y="0"/>
          <a:ext cx="0" cy="0"/>
          <a:chOff x="0" y="0"/>
          <a:chExt cx="0" cy="0"/>
        </a:xfrm>
      </p:grpSpPr>
      <p:sp>
        <p:nvSpPr>
          <p:cNvPr id="3" name="Picture Placeholder 3"/>
          <p:cNvSpPr>
            <a:spLocks noGrp="1"/>
          </p:cNvSpPr>
          <p:nvPr>
            <p:ph type="pic" sz="quarter" idx="11" hasCustomPrompt="1"/>
          </p:nvPr>
        </p:nvSpPr>
        <p:spPr>
          <a:xfrm>
            <a:off x="0" y="1337072"/>
            <a:ext cx="9144000" cy="3349227"/>
          </a:xfrm>
          <a:prstGeom prst="rect">
            <a:avLst/>
          </a:prstGeom>
        </p:spPr>
        <p:txBody>
          <a:bodyPr vert="horz" bIns="1417320" anchor="ctr" anchorCtr="0"/>
          <a:lstStyle>
            <a:lvl1pPr marL="0" indent="0" algn="ctr">
              <a:buNone/>
              <a:defRPr>
                <a:solidFill>
                  <a:schemeClr val="tx1"/>
                </a:solidFill>
              </a:defRPr>
            </a:lvl1pPr>
          </a:lstStyle>
          <a:p>
            <a:r>
              <a:rPr lang="en-US" dirty="0"/>
              <a:t>Insert Full Screen Picture</a:t>
            </a:r>
          </a:p>
        </p:txBody>
      </p:sp>
      <p:sp>
        <p:nvSpPr>
          <p:cNvPr id="10" name="Rectangle 9"/>
          <p:cNvSpPr/>
          <p:nvPr userDrawn="1"/>
        </p:nvSpPr>
        <p:spPr>
          <a:xfrm>
            <a:off x="0" y="1"/>
            <a:ext cx="9144000" cy="133707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
          <p:cNvSpPr>
            <a:spLocks noGrp="1"/>
          </p:cNvSpPr>
          <p:nvPr>
            <p:ph type="title"/>
          </p:nvPr>
        </p:nvSpPr>
        <p:spPr>
          <a:xfrm>
            <a:off x="457200" y="427811"/>
            <a:ext cx="8229600" cy="481450"/>
          </a:xfrm>
          <a:prstGeom prst="rect">
            <a:avLst/>
          </a:prstGeom>
        </p:spPr>
        <p:txBody>
          <a:bodyPr/>
          <a:lstStyle>
            <a:lvl1pPr>
              <a:defRPr sz="2400">
                <a:solidFill>
                  <a:schemeClr val="bg1"/>
                </a:solidFill>
              </a:defRPr>
            </a:lvl1pPr>
          </a:lstStyle>
          <a:p>
            <a:r>
              <a:rPr lang="en-US" dirty="0"/>
              <a:t>Click to edit Master title style</a:t>
            </a:r>
          </a:p>
        </p:txBody>
      </p:sp>
      <p:sp>
        <p:nvSpPr>
          <p:cNvPr id="13" name="Text Placeholder 6"/>
          <p:cNvSpPr>
            <a:spLocks noGrp="1"/>
          </p:cNvSpPr>
          <p:nvPr>
            <p:ph type="body" sz="quarter" idx="10" hasCustomPrompt="1"/>
          </p:nvPr>
        </p:nvSpPr>
        <p:spPr>
          <a:xfrm>
            <a:off x="457994" y="916201"/>
            <a:ext cx="8228012" cy="307777"/>
          </a:xfrm>
          <a:prstGeom prst="rect">
            <a:avLst/>
          </a:prstGeom>
        </p:spPr>
        <p:txBody>
          <a:bodyPr>
            <a:spAutoFit/>
          </a:bodyPr>
          <a:lstStyle>
            <a:lvl1pPr marL="0" indent="0">
              <a:buNone/>
              <a:defRPr sz="1400" b="0">
                <a:solidFill>
                  <a:schemeClr val="bg1"/>
                </a:solidFill>
              </a:defRPr>
            </a:lvl1pPr>
          </a:lstStyle>
          <a:p>
            <a:pPr lvl="0"/>
            <a:r>
              <a:rPr lang="en-US" dirty="0"/>
              <a:t>Click to edit subtitle</a:t>
            </a:r>
          </a:p>
        </p:txBody>
      </p:sp>
      <p:sp>
        <p:nvSpPr>
          <p:cNvPr id="8" name="Content Placeholder 10"/>
          <p:cNvSpPr>
            <a:spLocks noGrp="1"/>
          </p:cNvSpPr>
          <p:nvPr>
            <p:ph sz="quarter" idx="25"/>
          </p:nvPr>
        </p:nvSpPr>
        <p:spPr>
          <a:xfrm>
            <a:off x="0" y="1337072"/>
            <a:ext cx="2697480" cy="3349227"/>
          </a:xfrm>
          <a:prstGeom prst="rect">
            <a:avLst/>
          </a:prstGeom>
          <a:solidFill>
            <a:schemeClr val="accent1">
              <a:alpha val="80000"/>
            </a:schemeClr>
          </a:solidFill>
        </p:spPr>
        <p:txBody>
          <a:bodyPr vert="horz" lIns="548640" tIns="91440" rIns="274320" bIns="91440" anchor="ctr"/>
          <a:lstStyle>
            <a:lvl1pPr marL="228600" indent="-228600">
              <a:spcBef>
                <a:spcPts val="0"/>
              </a:spcBef>
              <a:spcAft>
                <a:spcPts val="400"/>
              </a:spcAft>
              <a:buFont typeface="Wingdings" charset="2"/>
              <a:buChar char="§"/>
              <a:defRPr sz="1400" b="0">
                <a:solidFill>
                  <a:schemeClr val="bg1"/>
                </a:solidFill>
              </a:defRPr>
            </a:lvl1pPr>
            <a:lvl2pPr marL="457200" indent="-228600">
              <a:spcBef>
                <a:spcPts val="0"/>
              </a:spcBef>
              <a:spcAft>
                <a:spcPts val="400"/>
              </a:spcAft>
              <a:buFont typeface="Lucida Grande"/>
              <a:buChar char="–"/>
              <a:defRPr sz="1400" b="0">
                <a:solidFill>
                  <a:schemeClr val="bg1"/>
                </a:solidFill>
              </a:defRPr>
            </a:lvl2pPr>
            <a:lvl3pPr marL="685800" indent="-228600">
              <a:spcBef>
                <a:spcPts val="0"/>
              </a:spcBef>
              <a:spcAft>
                <a:spcPts val="400"/>
              </a:spcAft>
              <a:buFont typeface="Wingdings" charset="2"/>
              <a:buChar char="§"/>
              <a:defRPr sz="1400" b="0">
                <a:solidFill>
                  <a:schemeClr val="bg1"/>
                </a:solidFill>
              </a:defRPr>
            </a:lvl3pPr>
            <a:lvl4pPr marL="914400" indent="-228600">
              <a:spcBef>
                <a:spcPts val="0"/>
              </a:spcBef>
              <a:spcAft>
                <a:spcPts val="400"/>
              </a:spcAft>
              <a:buFont typeface="Lucida Grande"/>
              <a:buChar char="–"/>
              <a:defRPr sz="1400" b="0">
                <a:solidFill>
                  <a:schemeClr val="bg1"/>
                </a:solidFill>
              </a:defRPr>
            </a:lvl4pPr>
            <a:lvl5pPr marL="1143000" indent="-228600">
              <a:spcBef>
                <a:spcPts val="0"/>
              </a:spcBef>
              <a:spcAft>
                <a:spcPts val="400"/>
              </a:spcAft>
              <a:buFont typeface="Wingdings" charset="2"/>
              <a:buChar char="§"/>
              <a:defRPr sz="1400" b="0">
                <a:solidFill>
                  <a:schemeClr val="bg1"/>
                </a:solidFill>
              </a:defRPr>
            </a:lvl5pPr>
            <a:lvl6pPr marL="1371600" indent="-228600">
              <a:spcBef>
                <a:spcPts val="0"/>
              </a:spcBef>
              <a:spcAft>
                <a:spcPts val="400"/>
              </a:spcAft>
              <a:buFont typeface="Lucida Grande"/>
              <a:buChar char="–"/>
              <a:defRPr sz="1400" b="0">
                <a:solidFill>
                  <a:schemeClr val="bg1"/>
                </a:solidFill>
              </a:defRPr>
            </a:lvl6pPr>
            <a:lvl7pPr marL="1600200" indent="-228600">
              <a:spcBef>
                <a:spcPts val="0"/>
              </a:spcBef>
              <a:spcAft>
                <a:spcPts val="400"/>
              </a:spcAft>
              <a:buFont typeface="Wingdings" charset="2"/>
              <a:buChar char="§"/>
              <a:defRPr sz="1400" b="0">
                <a:solidFill>
                  <a:schemeClr val="bg1"/>
                </a:solidFill>
              </a:defRPr>
            </a:lvl7pPr>
            <a:lvl8pPr marL="1828800" indent="-228600">
              <a:spcBef>
                <a:spcPts val="0"/>
              </a:spcBef>
              <a:spcAft>
                <a:spcPts val="400"/>
              </a:spcAft>
              <a:buFont typeface="Lucida Grande"/>
              <a:buChar char="–"/>
              <a:defRPr sz="1400" b="0" baseline="0">
                <a:solidFill>
                  <a:schemeClr val="bg1"/>
                </a:solidFill>
              </a:defRPr>
            </a:lvl8pPr>
            <a:lvl9pPr marL="2057400" indent="-228600">
              <a:spcBef>
                <a:spcPts val="0"/>
              </a:spcBef>
              <a:spcAft>
                <a:spcPts val="400"/>
              </a:spcAft>
              <a:buFont typeface="Wingdings" charset="2"/>
              <a:buChar char="§"/>
              <a:defRPr sz="1400" b="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969849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l Picture">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4686299"/>
          </a:xfrm>
          <a:prstGeom prst="rect">
            <a:avLst/>
          </a:prstGeom>
        </p:spPr>
        <p:txBody>
          <a:bodyPr vert="horz" bIns="1417320" anchor="ctr" anchorCtr="0"/>
          <a:lstStyle>
            <a:lvl1pPr marL="0" indent="0" algn="ctr">
              <a:buNone/>
              <a:defRPr>
                <a:solidFill>
                  <a:schemeClr val="tx1"/>
                </a:solidFill>
              </a:defRPr>
            </a:lvl1pPr>
          </a:lstStyle>
          <a:p>
            <a:r>
              <a:rPr lang="en-US" dirty="0"/>
              <a:t>Insert Full Screen Picture</a:t>
            </a:r>
          </a:p>
        </p:txBody>
      </p:sp>
      <p:sp>
        <p:nvSpPr>
          <p:cNvPr id="5" name="Text Placeholder 2"/>
          <p:cNvSpPr>
            <a:spLocks noGrp="1"/>
          </p:cNvSpPr>
          <p:nvPr>
            <p:ph type="body" sz="quarter" idx="12"/>
          </p:nvPr>
        </p:nvSpPr>
        <p:spPr>
          <a:xfrm>
            <a:off x="0" y="4009191"/>
            <a:ext cx="9144000" cy="677108"/>
          </a:xfrm>
          <a:prstGeom prst="rect">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548640" tIns="228600" rIns="548640" bIns="228600" rtlCol="0" anchor="b">
            <a:spAutoFit/>
          </a:bodyPr>
          <a:lstStyle>
            <a:lvl1pPr marL="0" indent="0">
              <a:buNone/>
              <a:defRPr lang="en-US" sz="1400" b="1" dirty="0" smtClean="0">
                <a:solidFill>
                  <a:schemeClr val="lt1"/>
                </a:solidFill>
              </a:defRPr>
            </a:lvl1pPr>
          </a:lstStyle>
          <a:p>
            <a:pPr marL="0" lvl="0"/>
            <a:r>
              <a:rPr lang="en-US" dirty="0"/>
              <a:t>Click to edit Master text styles</a:t>
            </a:r>
          </a:p>
        </p:txBody>
      </p:sp>
    </p:spTree>
    <p:extLst>
      <p:ext uri="{BB962C8B-B14F-4D97-AF65-F5344CB8AC3E}">
        <p14:creationId xmlns:p14="http://schemas.microsoft.com/office/powerpoint/2010/main" val="2419454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 Picture Right Sidebar">
    <p:spTree>
      <p:nvGrpSpPr>
        <p:cNvPr id="1" name=""/>
        <p:cNvGrpSpPr/>
        <p:nvPr/>
      </p:nvGrpSpPr>
      <p:grpSpPr>
        <a:xfrm>
          <a:off x="0" y="0"/>
          <a:ext cx="0" cy="0"/>
          <a:chOff x="0" y="0"/>
          <a:chExt cx="0" cy="0"/>
        </a:xfrm>
      </p:grpSpPr>
      <p:sp>
        <p:nvSpPr>
          <p:cNvPr id="3" name="Picture Placeholder 3"/>
          <p:cNvSpPr>
            <a:spLocks noGrp="1"/>
          </p:cNvSpPr>
          <p:nvPr>
            <p:ph type="pic" sz="quarter" idx="10" hasCustomPrompt="1"/>
          </p:nvPr>
        </p:nvSpPr>
        <p:spPr>
          <a:xfrm>
            <a:off x="0" y="0"/>
            <a:ext cx="9144000" cy="4686299"/>
          </a:xfrm>
          <a:prstGeom prst="rect">
            <a:avLst/>
          </a:prstGeom>
        </p:spPr>
        <p:txBody>
          <a:bodyPr vert="horz" bIns="1417320" anchor="ctr" anchorCtr="0"/>
          <a:lstStyle>
            <a:lvl1pPr marL="0" indent="0" algn="ctr">
              <a:buNone/>
              <a:defRPr>
                <a:solidFill>
                  <a:schemeClr val="tx1"/>
                </a:solidFill>
              </a:defRPr>
            </a:lvl1pPr>
          </a:lstStyle>
          <a:p>
            <a:r>
              <a:rPr lang="en-US" dirty="0"/>
              <a:t>Insert Full Screen Picture</a:t>
            </a:r>
          </a:p>
        </p:txBody>
      </p:sp>
      <p:sp>
        <p:nvSpPr>
          <p:cNvPr id="4" name="Content Placeholder 10"/>
          <p:cNvSpPr>
            <a:spLocks noGrp="1"/>
          </p:cNvSpPr>
          <p:nvPr>
            <p:ph sz="quarter" idx="25"/>
          </p:nvPr>
        </p:nvSpPr>
        <p:spPr>
          <a:xfrm>
            <a:off x="0" y="0"/>
            <a:ext cx="2697480" cy="4686299"/>
          </a:xfrm>
          <a:prstGeom prst="rect">
            <a:avLst/>
          </a:prstGeom>
          <a:solidFill>
            <a:schemeClr val="accent1">
              <a:alpha val="80000"/>
            </a:schemeClr>
          </a:solidFill>
        </p:spPr>
        <p:txBody>
          <a:bodyPr vert="horz" lIns="548640" tIns="91440" rIns="274320" bIns="91440" anchor="ctr"/>
          <a:lstStyle>
            <a:lvl1pPr marL="228600" indent="-228600">
              <a:spcBef>
                <a:spcPts val="0"/>
              </a:spcBef>
              <a:spcAft>
                <a:spcPts val="400"/>
              </a:spcAft>
              <a:buFont typeface="Wingdings" charset="2"/>
              <a:buChar char="§"/>
              <a:defRPr sz="1400" b="0">
                <a:solidFill>
                  <a:schemeClr val="bg1"/>
                </a:solidFill>
              </a:defRPr>
            </a:lvl1pPr>
            <a:lvl2pPr marL="457200" indent="-228600">
              <a:spcBef>
                <a:spcPts val="0"/>
              </a:spcBef>
              <a:spcAft>
                <a:spcPts val="400"/>
              </a:spcAft>
              <a:buFont typeface="Lucida Grande"/>
              <a:buChar char="–"/>
              <a:defRPr sz="1400" b="0">
                <a:solidFill>
                  <a:schemeClr val="bg1"/>
                </a:solidFill>
              </a:defRPr>
            </a:lvl2pPr>
            <a:lvl3pPr marL="685800" indent="-228600">
              <a:spcBef>
                <a:spcPts val="0"/>
              </a:spcBef>
              <a:spcAft>
                <a:spcPts val="400"/>
              </a:spcAft>
              <a:buFont typeface="Wingdings" charset="2"/>
              <a:buChar char="§"/>
              <a:defRPr sz="1400" b="0">
                <a:solidFill>
                  <a:schemeClr val="bg1"/>
                </a:solidFill>
              </a:defRPr>
            </a:lvl3pPr>
            <a:lvl4pPr marL="914400" indent="-228600">
              <a:spcBef>
                <a:spcPts val="0"/>
              </a:spcBef>
              <a:spcAft>
                <a:spcPts val="400"/>
              </a:spcAft>
              <a:buFont typeface="Lucida Grande"/>
              <a:buChar char="–"/>
              <a:defRPr sz="1400" b="0">
                <a:solidFill>
                  <a:schemeClr val="bg1"/>
                </a:solidFill>
              </a:defRPr>
            </a:lvl4pPr>
            <a:lvl5pPr marL="1143000" indent="-228600">
              <a:spcBef>
                <a:spcPts val="0"/>
              </a:spcBef>
              <a:spcAft>
                <a:spcPts val="400"/>
              </a:spcAft>
              <a:buFont typeface="Wingdings" charset="2"/>
              <a:buChar char="§"/>
              <a:defRPr sz="1400" b="0">
                <a:solidFill>
                  <a:schemeClr val="bg1"/>
                </a:solidFill>
              </a:defRPr>
            </a:lvl5pPr>
            <a:lvl6pPr marL="1371600" indent="-228600">
              <a:spcBef>
                <a:spcPts val="0"/>
              </a:spcBef>
              <a:spcAft>
                <a:spcPts val="400"/>
              </a:spcAft>
              <a:buFont typeface="Lucida Grande"/>
              <a:buChar char="–"/>
              <a:defRPr sz="1400" b="0">
                <a:solidFill>
                  <a:schemeClr val="bg1"/>
                </a:solidFill>
              </a:defRPr>
            </a:lvl6pPr>
            <a:lvl7pPr marL="1600200" indent="-228600">
              <a:spcBef>
                <a:spcPts val="0"/>
              </a:spcBef>
              <a:spcAft>
                <a:spcPts val="400"/>
              </a:spcAft>
              <a:buFont typeface="Wingdings" charset="2"/>
              <a:buChar char="§"/>
              <a:defRPr sz="1400" b="0">
                <a:solidFill>
                  <a:schemeClr val="bg1"/>
                </a:solidFill>
              </a:defRPr>
            </a:lvl7pPr>
            <a:lvl8pPr marL="1828800" indent="-228600">
              <a:spcBef>
                <a:spcPts val="0"/>
              </a:spcBef>
              <a:spcAft>
                <a:spcPts val="400"/>
              </a:spcAft>
              <a:buFont typeface="Lucida Grande"/>
              <a:buChar char="–"/>
              <a:defRPr sz="1400" b="0" baseline="0">
                <a:solidFill>
                  <a:schemeClr val="bg1"/>
                </a:solidFill>
              </a:defRPr>
            </a:lvl8pPr>
            <a:lvl9pPr marL="2057400" indent="-228600">
              <a:spcBef>
                <a:spcPts val="0"/>
              </a:spcBef>
              <a:spcAft>
                <a:spcPts val="400"/>
              </a:spcAft>
              <a:buFont typeface="Wingdings" charset="2"/>
              <a:buChar char="§"/>
              <a:defRPr sz="1400" b="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67699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9" name="Rectangle 8"/>
          <p:cNvSpPr/>
          <p:nvPr userDrawn="1"/>
        </p:nvSpPr>
        <p:spPr>
          <a:xfrm>
            <a:off x="-1" y="0"/>
            <a:ext cx="9144000" cy="46862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8597" y="4062772"/>
            <a:ext cx="2082338" cy="419793"/>
          </a:xfrm>
          <a:prstGeom prst="rect">
            <a:avLst/>
          </a:prstGeom>
        </p:spPr>
      </p:pic>
      <p:sp>
        <p:nvSpPr>
          <p:cNvPr id="7" name="Subtitle 2"/>
          <p:cNvSpPr>
            <a:spLocks noGrp="1"/>
          </p:cNvSpPr>
          <p:nvPr>
            <p:ph type="subTitle" idx="1" hasCustomPrompt="1"/>
          </p:nvPr>
        </p:nvSpPr>
        <p:spPr>
          <a:xfrm>
            <a:off x="457200" y="2696953"/>
            <a:ext cx="8229600" cy="824841"/>
          </a:xfrm>
          <a:prstGeom prst="rect">
            <a:avLst/>
          </a:prstGeom>
        </p:spPr>
        <p:txBody>
          <a:bodyPr wrap="square">
            <a:spAutoFit/>
          </a:bodyPr>
          <a:lstStyle>
            <a:lvl1pPr marL="0" indent="0" algn="l">
              <a:buNone/>
              <a:defRPr sz="14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Title</a:t>
            </a:r>
          </a:p>
          <a:p>
            <a:r>
              <a:rPr lang="en-US" dirty="0"/>
              <a:t>Phone</a:t>
            </a:r>
          </a:p>
          <a:p>
            <a:r>
              <a:rPr lang="en-US" dirty="0"/>
              <a:t>Email</a:t>
            </a:r>
          </a:p>
        </p:txBody>
      </p:sp>
      <p:sp>
        <p:nvSpPr>
          <p:cNvPr id="8" name="Title 12"/>
          <p:cNvSpPr>
            <a:spLocks noGrp="1"/>
          </p:cNvSpPr>
          <p:nvPr>
            <p:ph type="title" hasCustomPrompt="1"/>
          </p:nvPr>
        </p:nvSpPr>
        <p:spPr>
          <a:xfrm>
            <a:off x="457200" y="2218132"/>
            <a:ext cx="8229600" cy="400110"/>
          </a:xfrm>
          <a:prstGeom prst="rect">
            <a:avLst/>
          </a:prstGeom>
        </p:spPr>
        <p:txBody>
          <a:bodyPr wrap="square" anchor="b">
            <a:spAutoFit/>
          </a:bodyPr>
          <a:lstStyle>
            <a:lvl1pPr algn="l">
              <a:defRPr sz="2000" baseline="0">
                <a:solidFill>
                  <a:schemeClr val="bg1"/>
                </a:solidFill>
              </a:defRPr>
            </a:lvl1pPr>
          </a:lstStyle>
          <a:p>
            <a:r>
              <a:rPr lang="en-US" dirty="0"/>
              <a:t>Presenter Name</a:t>
            </a:r>
          </a:p>
        </p:txBody>
      </p:sp>
      <p:sp>
        <p:nvSpPr>
          <p:cNvPr id="11" name="Rectangle 10"/>
          <p:cNvSpPr/>
          <p:nvPr userDrawn="1"/>
        </p:nvSpPr>
        <p:spPr>
          <a:xfrm>
            <a:off x="0" y="4686300"/>
            <a:ext cx="9144000" cy="4572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userDrawn="1"/>
        </p:nvSpPr>
        <p:spPr>
          <a:xfrm>
            <a:off x="458598" y="4807178"/>
            <a:ext cx="2939493" cy="215444"/>
          </a:xfrm>
          <a:prstGeom prst="rect">
            <a:avLst/>
          </a:prstGeom>
          <a:noFill/>
        </p:spPr>
        <p:txBody>
          <a:bodyPr wrap="square" rtlCol="0">
            <a:spAutoFit/>
          </a:bodyPr>
          <a:lstStyle/>
          <a:p>
            <a:r>
              <a:rPr lang="en-US" sz="800" baseline="0" dirty="0">
                <a:solidFill>
                  <a:schemeClr val="bg1"/>
                </a:solidFill>
              </a:rPr>
              <a:t>© EnerNOC, Inc. All rights reserved. www.enernoc.com</a:t>
            </a:r>
          </a:p>
        </p:txBody>
      </p:sp>
    </p:spTree>
    <p:extLst>
      <p:ext uri="{BB962C8B-B14F-4D97-AF65-F5344CB8AC3E}">
        <p14:creationId xmlns:p14="http://schemas.microsoft.com/office/powerpoint/2010/main" val="2970528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ight Closing Slide PRINT ONL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58598" y="4071485"/>
            <a:ext cx="2093976" cy="400812"/>
          </a:xfrm>
          <a:prstGeom prst="rect">
            <a:avLst/>
          </a:prstGeom>
        </p:spPr>
      </p:pic>
      <p:sp>
        <p:nvSpPr>
          <p:cNvPr id="6" name="Subtitle 2"/>
          <p:cNvSpPr>
            <a:spLocks noGrp="1"/>
          </p:cNvSpPr>
          <p:nvPr>
            <p:ph type="subTitle" idx="1" hasCustomPrompt="1"/>
          </p:nvPr>
        </p:nvSpPr>
        <p:spPr>
          <a:xfrm>
            <a:off x="457200" y="2696953"/>
            <a:ext cx="8229600" cy="824841"/>
          </a:xfrm>
          <a:prstGeom prst="rect">
            <a:avLst/>
          </a:prstGeom>
        </p:spPr>
        <p:txBody>
          <a:bodyPr wrap="square">
            <a:spAutoFit/>
          </a:bodyPr>
          <a:lstStyle>
            <a:lvl1pPr marL="0" indent="0" algn="l">
              <a:buNone/>
              <a:defRPr sz="1400" b="0">
                <a:solidFill>
                  <a:srgbClr val="003E7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Title</a:t>
            </a:r>
          </a:p>
          <a:p>
            <a:r>
              <a:rPr lang="en-US" dirty="0"/>
              <a:t>Phone</a:t>
            </a:r>
          </a:p>
          <a:p>
            <a:r>
              <a:rPr lang="en-US" dirty="0"/>
              <a:t>Email</a:t>
            </a:r>
          </a:p>
        </p:txBody>
      </p:sp>
      <p:sp>
        <p:nvSpPr>
          <p:cNvPr id="7" name="Title 12"/>
          <p:cNvSpPr>
            <a:spLocks noGrp="1"/>
          </p:cNvSpPr>
          <p:nvPr>
            <p:ph type="title" hasCustomPrompt="1"/>
          </p:nvPr>
        </p:nvSpPr>
        <p:spPr>
          <a:xfrm>
            <a:off x="457200" y="2218132"/>
            <a:ext cx="8229600" cy="400110"/>
          </a:xfrm>
          <a:prstGeom prst="rect">
            <a:avLst/>
          </a:prstGeom>
        </p:spPr>
        <p:txBody>
          <a:bodyPr wrap="square" anchor="b">
            <a:spAutoFit/>
          </a:bodyPr>
          <a:lstStyle>
            <a:lvl1pPr algn="l">
              <a:defRPr sz="2000" baseline="0">
                <a:solidFill>
                  <a:srgbClr val="003E74"/>
                </a:solidFill>
              </a:defRPr>
            </a:lvl1pPr>
          </a:lstStyle>
          <a:p>
            <a:r>
              <a:rPr lang="en-US" dirty="0"/>
              <a:t>Presenter Name</a:t>
            </a:r>
          </a:p>
        </p:txBody>
      </p:sp>
    </p:spTree>
    <p:extLst>
      <p:ext uri="{BB962C8B-B14F-4D97-AF65-F5344CB8AC3E}">
        <p14:creationId xmlns:p14="http://schemas.microsoft.com/office/powerpoint/2010/main" val="153111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4" name="Rectangle 3"/>
          <p:cNvSpPr/>
          <p:nvPr userDrawn="1"/>
        </p:nvSpPr>
        <p:spPr>
          <a:xfrm>
            <a:off x="-1" y="0"/>
            <a:ext cx="9144000" cy="46862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2"/>
          <p:cNvSpPr>
            <a:spLocks noGrp="1"/>
          </p:cNvSpPr>
          <p:nvPr>
            <p:ph type="title"/>
          </p:nvPr>
        </p:nvSpPr>
        <p:spPr>
          <a:xfrm>
            <a:off x="2" y="2133796"/>
            <a:ext cx="7091679" cy="954107"/>
          </a:xfrm>
          <a:prstGeom prst="rect">
            <a:avLst/>
          </a:prstGeom>
          <a:solidFill>
            <a:schemeClr val="bg1">
              <a:alpha val="10000"/>
            </a:schemeClr>
          </a:solidFill>
        </p:spPr>
        <p:txBody>
          <a:bodyPr wrap="square" lIns="548640" tIns="228600" rIns="274320" bIns="228600" anchor="t" anchorCtr="0">
            <a:spAutoFit/>
          </a:bodyPr>
          <a:lstStyle>
            <a:lvl1pPr algn="l">
              <a:defRPr sz="3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93874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Light Title Slide PRINT ONLY">
    <p:spTree>
      <p:nvGrpSpPr>
        <p:cNvPr id="1" name=""/>
        <p:cNvGrpSpPr/>
        <p:nvPr/>
      </p:nvGrpSpPr>
      <p:grpSpPr>
        <a:xfrm>
          <a:off x="0" y="0"/>
          <a:ext cx="0" cy="0"/>
          <a:chOff x="0" y="0"/>
          <a:chExt cx="0" cy="0"/>
        </a:xfrm>
      </p:grpSpPr>
      <p:sp>
        <p:nvSpPr>
          <p:cNvPr id="11" name="Rectangle 10"/>
          <p:cNvSpPr/>
          <p:nvPr userDrawn="1"/>
        </p:nvSpPr>
        <p:spPr>
          <a:xfrm>
            <a:off x="0" y="4686300"/>
            <a:ext cx="9144000" cy="4572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458598" y="4807178"/>
            <a:ext cx="2939493" cy="215444"/>
          </a:xfrm>
          <a:prstGeom prst="rect">
            <a:avLst/>
          </a:prstGeom>
          <a:noFill/>
        </p:spPr>
        <p:txBody>
          <a:bodyPr wrap="square" rtlCol="0">
            <a:spAutoFit/>
          </a:bodyPr>
          <a:lstStyle/>
          <a:p>
            <a:r>
              <a:rPr lang="en-US" sz="800" baseline="0" dirty="0">
                <a:solidFill>
                  <a:schemeClr val="bg1"/>
                </a:solidFill>
              </a:rPr>
              <a:t>© EnerNOC, Inc. All rights reserved. www.enernoc.com</a:t>
            </a:r>
          </a:p>
        </p:txBody>
      </p:sp>
      <p:sp>
        <p:nvSpPr>
          <p:cNvPr id="9" name="Subtitle 2"/>
          <p:cNvSpPr>
            <a:spLocks noGrp="1"/>
          </p:cNvSpPr>
          <p:nvPr>
            <p:ph type="subTitle" idx="1"/>
          </p:nvPr>
        </p:nvSpPr>
        <p:spPr>
          <a:xfrm>
            <a:off x="457200" y="3099523"/>
            <a:ext cx="8229600" cy="369332"/>
          </a:xfrm>
          <a:prstGeom prst="rect">
            <a:avLst/>
          </a:prstGeom>
        </p:spPr>
        <p:txBody>
          <a:bodyPr>
            <a:spAutoFit/>
          </a:bodyPr>
          <a:lstStyle>
            <a:lvl1pPr marL="0" indent="0" algn="l">
              <a:buNone/>
              <a:defRPr sz="1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Title 12"/>
          <p:cNvSpPr>
            <a:spLocks noGrp="1"/>
          </p:cNvSpPr>
          <p:nvPr>
            <p:ph type="title"/>
          </p:nvPr>
        </p:nvSpPr>
        <p:spPr>
          <a:xfrm>
            <a:off x="457200" y="2135954"/>
            <a:ext cx="8229600" cy="584776"/>
          </a:xfrm>
          <a:prstGeom prst="rect">
            <a:avLst/>
          </a:prstGeom>
        </p:spPr>
        <p:txBody>
          <a:bodyPr anchor="b">
            <a:spAutoFit/>
          </a:bodyPr>
          <a:lstStyle>
            <a:lvl1pPr algn="l">
              <a:defRPr sz="3200">
                <a:solidFill>
                  <a:schemeClr val="tx2"/>
                </a:solidFill>
              </a:defRPr>
            </a:lvl1pPr>
          </a:lstStyle>
          <a:p>
            <a:r>
              <a:rPr lang="en-US" dirty="0"/>
              <a:t>Click to edit Master title style</a:t>
            </a:r>
          </a:p>
        </p:txBody>
      </p:sp>
      <p:cxnSp>
        <p:nvCxnSpPr>
          <p:cNvPr id="15" name="Straight Connector 14"/>
          <p:cNvCxnSpPr/>
          <p:nvPr userDrawn="1"/>
        </p:nvCxnSpPr>
        <p:spPr>
          <a:xfrm>
            <a:off x="551980" y="2921373"/>
            <a:ext cx="8134820" cy="0"/>
          </a:xfrm>
          <a:prstGeom prst="line">
            <a:avLst/>
          </a:prstGeom>
          <a:ln w="3175" cmpd="sng">
            <a:solidFill>
              <a:schemeClr val="tx2">
                <a:alpha val="75000"/>
              </a:schemeClr>
            </a:solidFill>
          </a:ln>
          <a:effectLst/>
        </p:spPr>
        <p:style>
          <a:lnRef idx="2">
            <a:schemeClr val="accent1"/>
          </a:lnRef>
          <a:fillRef idx="0">
            <a:schemeClr val="accent1"/>
          </a:fillRef>
          <a:effectRef idx="1">
            <a:schemeClr val="accent1"/>
          </a:effectRef>
          <a:fontRef idx="minor">
            <a:schemeClr val="tx1"/>
          </a:fontRef>
        </p:style>
      </p:cxnSp>
      <p:pic>
        <p:nvPicPr>
          <p:cNvPr id="16" name="Picture 1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48623" y="524359"/>
            <a:ext cx="2626822" cy="502805"/>
          </a:xfrm>
          <a:prstGeom prst="rect">
            <a:avLst/>
          </a:prstGeom>
        </p:spPr>
      </p:pic>
    </p:spTree>
    <p:extLst>
      <p:ext uri="{BB962C8B-B14F-4D97-AF65-F5344CB8AC3E}">
        <p14:creationId xmlns:p14="http://schemas.microsoft.com/office/powerpoint/2010/main" val="2963315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ight Section Divider PRINT ONLY">
    <p:spTree>
      <p:nvGrpSpPr>
        <p:cNvPr id="1" name=""/>
        <p:cNvGrpSpPr/>
        <p:nvPr/>
      </p:nvGrpSpPr>
      <p:grpSpPr>
        <a:xfrm>
          <a:off x="0" y="0"/>
          <a:ext cx="0" cy="0"/>
          <a:chOff x="0" y="0"/>
          <a:chExt cx="0" cy="0"/>
        </a:xfrm>
      </p:grpSpPr>
      <p:sp>
        <p:nvSpPr>
          <p:cNvPr id="13" name="Title 12"/>
          <p:cNvSpPr>
            <a:spLocks noGrp="1"/>
          </p:cNvSpPr>
          <p:nvPr>
            <p:ph type="title"/>
          </p:nvPr>
        </p:nvSpPr>
        <p:spPr>
          <a:xfrm>
            <a:off x="2" y="2133796"/>
            <a:ext cx="7091679" cy="954107"/>
          </a:xfrm>
          <a:prstGeom prst="rect">
            <a:avLst/>
          </a:prstGeom>
          <a:solidFill>
            <a:schemeClr val="tx2">
              <a:alpha val="70000"/>
            </a:schemeClr>
          </a:solidFill>
          <a:ln>
            <a:noFill/>
          </a:ln>
        </p:spPr>
        <p:txBody>
          <a:bodyPr wrap="square" lIns="548640" tIns="228600" rIns="274320" bIns="228600" anchor="t" anchorCtr="0">
            <a:spAutoFit/>
          </a:bodyPr>
          <a:lstStyle>
            <a:lvl1pPr algn="l">
              <a:defRPr sz="3200">
                <a:ln>
                  <a:noFill/>
                </a:ln>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447447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4" name="Text Placeholder 7"/>
          <p:cNvSpPr>
            <a:spLocks noGrp="1"/>
          </p:cNvSpPr>
          <p:nvPr>
            <p:ph type="body" sz="quarter" idx="12" hasCustomPrompt="1"/>
          </p:nvPr>
        </p:nvSpPr>
        <p:spPr>
          <a:xfrm>
            <a:off x="458597" y="4452880"/>
            <a:ext cx="8226806" cy="171581"/>
          </a:xfrm>
          <a:prstGeom prst="rect">
            <a:avLst/>
          </a:prstGeom>
        </p:spPr>
        <p:txBody>
          <a:bodyPr vert="horz" anchor="b" anchorCtr="0"/>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999999"/>
                </a:solidFill>
              </a:defRPr>
            </a:lvl1pPr>
            <a:lvl2pPr marL="457200" indent="0">
              <a:buNone/>
              <a:defRPr sz="800"/>
            </a:lvl2pPr>
            <a:lvl3pPr>
              <a:defRPr sz="800"/>
            </a:lvl3pPr>
            <a:lvl4pPr>
              <a:defRPr sz="800"/>
            </a:lvl4pPr>
            <a:lvl5pPr>
              <a:defRPr sz="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800" baseline="0" dirty="0">
                <a:solidFill>
                  <a:schemeClr val="tx1">
                    <a:lumMod val="50000"/>
                    <a:lumOff val="50000"/>
                  </a:schemeClr>
                </a:solidFill>
              </a:rPr>
              <a:t>Placeholder for reference text.</a:t>
            </a:r>
          </a:p>
        </p:txBody>
      </p:sp>
      <p:sp>
        <p:nvSpPr>
          <p:cNvPr id="7" name="Rectangle 6"/>
          <p:cNvSpPr/>
          <p:nvPr userDrawn="1"/>
        </p:nvSpPr>
        <p:spPr>
          <a:xfrm>
            <a:off x="0" y="1"/>
            <a:ext cx="9144000" cy="133707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457200" y="427811"/>
            <a:ext cx="8229600" cy="481450"/>
          </a:xfrm>
          <a:prstGeom prst="rect">
            <a:avLst/>
          </a:prstGeom>
        </p:spPr>
        <p:txBody>
          <a:bodyPr/>
          <a:lstStyle>
            <a:lvl1pPr>
              <a:defRPr sz="2400">
                <a:solidFill>
                  <a:schemeClr val="bg1"/>
                </a:solidFill>
              </a:defRPr>
            </a:lvl1pPr>
          </a:lstStyle>
          <a:p>
            <a:r>
              <a:rPr lang="en-US" dirty="0"/>
              <a:t>Click to edit Master title style</a:t>
            </a:r>
          </a:p>
        </p:txBody>
      </p:sp>
      <p:sp>
        <p:nvSpPr>
          <p:cNvPr id="10" name="Text Placeholder 6"/>
          <p:cNvSpPr>
            <a:spLocks noGrp="1"/>
          </p:cNvSpPr>
          <p:nvPr>
            <p:ph type="body" sz="quarter" idx="10" hasCustomPrompt="1"/>
          </p:nvPr>
        </p:nvSpPr>
        <p:spPr>
          <a:xfrm>
            <a:off x="457994" y="916201"/>
            <a:ext cx="8228012" cy="307777"/>
          </a:xfrm>
          <a:prstGeom prst="rect">
            <a:avLst/>
          </a:prstGeom>
        </p:spPr>
        <p:txBody>
          <a:bodyPr>
            <a:spAutoFit/>
          </a:bodyPr>
          <a:lstStyle>
            <a:lvl1pPr marL="0" indent="0">
              <a:buNone/>
              <a:defRPr sz="1400" b="0">
                <a:solidFill>
                  <a:schemeClr val="bg1"/>
                </a:solidFill>
              </a:defRPr>
            </a:lvl1pPr>
          </a:lstStyle>
          <a:p>
            <a:pPr lvl="0"/>
            <a:r>
              <a:rPr lang="en-US" dirty="0"/>
              <a:t>Click to edit subtitle</a:t>
            </a:r>
          </a:p>
        </p:txBody>
      </p:sp>
      <p:sp>
        <p:nvSpPr>
          <p:cNvPr id="11" name="Content Placeholder 10"/>
          <p:cNvSpPr>
            <a:spLocks noGrp="1"/>
          </p:cNvSpPr>
          <p:nvPr>
            <p:ph sz="quarter" idx="15"/>
          </p:nvPr>
        </p:nvSpPr>
        <p:spPr>
          <a:xfrm>
            <a:off x="457993" y="1508837"/>
            <a:ext cx="8227409" cy="2839739"/>
          </a:xfrm>
          <a:prstGeom prst="rect">
            <a:avLst/>
          </a:prstGeom>
        </p:spPr>
        <p:txBody>
          <a:bodyPr vert="horz"/>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600200" indent="-228600">
              <a:spcBef>
                <a:spcPts val="0"/>
              </a:spcBef>
              <a:spcAft>
                <a:spcPts val="400"/>
              </a:spcAft>
              <a:buFont typeface="Wingdings" charset="2"/>
              <a:buChar char="§"/>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extLst>
      <p:ext uri="{BB962C8B-B14F-4D97-AF65-F5344CB8AC3E}">
        <p14:creationId xmlns:p14="http://schemas.microsoft.com/office/powerpoint/2010/main" val="48336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8" name="Text Placeholder 7"/>
          <p:cNvSpPr>
            <a:spLocks noGrp="1"/>
          </p:cNvSpPr>
          <p:nvPr>
            <p:ph type="body" sz="quarter" idx="12" hasCustomPrompt="1"/>
          </p:nvPr>
        </p:nvSpPr>
        <p:spPr>
          <a:xfrm>
            <a:off x="458597" y="4452880"/>
            <a:ext cx="8226806" cy="171581"/>
          </a:xfrm>
          <a:prstGeom prst="rect">
            <a:avLst/>
          </a:prstGeom>
        </p:spPr>
        <p:txBody>
          <a:bodyPr vert="horz" anchor="b" anchorCtr="0"/>
          <a:lstStyle>
            <a:lvl1pPr marL="228600" marR="0" indent="-228600" algn="l" defTabSz="457200" rtl="0" eaLnBrk="1" fontAlgn="auto" latinLnBrk="0" hangingPunct="1">
              <a:lnSpc>
                <a:spcPct val="100000"/>
              </a:lnSpc>
              <a:spcBef>
                <a:spcPct val="20000"/>
              </a:spcBef>
              <a:spcAft>
                <a:spcPts val="0"/>
              </a:spcAft>
              <a:buClrTx/>
              <a:buSzTx/>
              <a:buFontTx/>
              <a:buNone/>
              <a:tabLst/>
              <a:defRPr sz="800" baseline="0">
                <a:solidFill>
                  <a:srgbClr val="999999"/>
                </a:solidFill>
              </a:defRPr>
            </a:lvl1pPr>
            <a:lvl2pPr marL="457200" indent="0">
              <a:buNone/>
              <a:defRPr sz="800"/>
            </a:lvl2pPr>
            <a:lvl3pPr>
              <a:defRPr sz="800"/>
            </a:lvl3pPr>
            <a:lvl4pPr>
              <a:defRPr sz="800"/>
            </a:lvl4pPr>
            <a:lvl5pPr>
              <a:defRPr sz="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800" baseline="0" dirty="0">
                <a:solidFill>
                  <a:schemeClr val="tx1">
                    <a:lumMod val="50000"/>
                    <a:lumOff val="50000"/>
                  </a:schemeClr>
                </a:solidFill>
              </a:rPr>
              <a:t>Placeholder for reference text.</a:t>
            </a:r>
          </a:p>
        </p:txBody>
      </p:sp>
      <p:sp>
        <p:nvSpPr>
          <p:cNvPr id="9" name="Rectangle 8"/>
          <p:cNvSpPr/>
          <p:nvPr userDrawn="1"/>
        </p:nvSpPr>
        <p:spPr>
          <a:xfrm>
            <a:off x="0" y="1"/>
            <a:ext cx="9144000" cy="133707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p:cNvSpPr>
            <a:spLocks noGrp="1"/>
          </p:cNvSpPr>
          <p:nvPr>
            <p:ph type="title"/>
          </p:nvPr>
        </p:nvSpPr>
        <p:spPr>
          <a:xfrm>
            <a:off x="457200" y="427811"/>
            <a:ext cx="8229600" cy="481450"/>
          </a:xfrm>
          <a:prstGeom prst="rect">
            <a:avLst/>
          </a:prstGeom>
        </p:spPr>
        <p:txBody>
          <a:bodyPr/>
          <a:lstStyle>
            <a:lvl1pPr>
              <a:defRPr sz="2400">
                <a:solidFill>
                  <a:schemeClr val="bg1"/>
                </a:solidFill>
              </a:defRPr>
            </a:lvl1pPr>
          </a:lstStyle>
          <a:p>
            <a:r>
              <a:rPr lang="en-US" dirty="0"/>
              <a:t>Click to edit Master title style</a:t>
            </a:r>
          </a:p>
        </p:txBody>
      </p:sp>
      <p:sp>
        <p:nvSpPr>
          <p:cNvPr id="14" name="Text Placeholder 6"/>
          <p:cNvSpPr>
            <a:spLocks noGrp="1"/>
          </p:cNvSpPr>
          <p:nvPr>
            <p:ph type="body" sz="quarter" idx="10" hasCustomPrompt="1"/>
          </p:nvPr>
        </p:nvSpPr>
        <p:spPr>
          <a:xfrm>
            <a:off x="457994" y="916201"/>
            <a:ext cx="8228012" cy="307777"/>
          </a:xfrm>
          <a:prstGeom prst="rect">
            <a:avLst/>
          </a:prstGeom>
        </p:spPr>
        <p:txBody>
          <a:bodyPr>
            <a:spAutoFit/>
          </a:bodyPr>
          <a:lstStyle>
            <a:lvl1pPr marL="0" indent="0">
              <a:buNone/>
              <a:defRPr sz="1400" b="0">
                <a:solidFill>
                  <a:schemeClr val="bg1"/>
                </a:solidFill>
              </a:defRPr>
            </a:lvl1pPr>
          </a:lstStyle>
          <a:p>
            <a:pPr lvl="0"/>
            <a:r>
              <a:rPr lang="en-US" dirty="0"/>
              <a:t>Click to edit subtitle</a:t>
            </a:r>
          </a:p>
        </p:txBody>
      </p:sp>
      <p:sp>
        <p:nvSpPr>
          <p:cNvPr id="12" name="Content Placeholder 10"/>
          <p:cNvSpPr>
            <a:spLocks noGrp="1"/>
          </p:cNvSpPr>
          <p:nvPr>
            <p:ph sz="quarter" idx="17"/>
          </p:nvPr>
        </p:nvSpPr>
        <p:spPr>
          <a:xfrm>
            <a:off x="457994" y="1508837"/>
            <a:ext cx="3932524" cy="2839739"/>
          </a:xfrm>
          <a:prstGeom prst="rect">
            <a:avLst/>
          </a:prstGeom>
        </p:spPr>
        <p:txBody>
          <a:bodyPr vert="horz"/>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600200" indent="-228600">
              <a:spcBef>
                <a:spcPts val="0"/>
              </a:spcBef>
              <a:spcAft>
                <a:spcPts val="400"/>
              </a:spcAft>
              <a:buFont typeface="Wingdings" charset="2"/>
              <a:buChar char="§"/>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3" name="Content Placeholder 10"/>
          <p:cNvSpPr>
            <a:spLocks noGrp="1"/>
          </p:cNvSpPr>
          <p:nvPr>
            <p:ph sz="quarter" idx="18"/>
          </p:nvPr>
        </p:nvSpPr>
        <p:spPr>
          <a:xfrm>
            <a:off x="4752879" y="1508837"/>
            <a:ext cx="3932524" cy="2839739"/>
          </a:xfrm>
          <a:prstGeom prst="rect">
            <a:avLst/>
          </a:prstGeom>
        </p:spPr>
        <p:txBody>
          <a:bodyPr vert="horz"/>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600200" indent="-228600">
              <a:spcBef>
                <a:spcPts val="0"/>
              </a:spcBef>
              <a:spcAft>
                <a:spcPts val="400"/>
              </a:spcAft>
              <a:buFont typeface="Wingdings" charset="2"/>
              <a:buChar char="§"/>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extLst>
      <p:ext uri="{BB962C8B-B14F-4D97-AF65-F5344CB8AC3E}">
        <p14:creationId xmlns:p14="http://schemas.microsoft.com/office/powerpoint/2010/main" val="109051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ight Sidebar">
    <p:spTree>
      <p:nvGrpSpPr>
        <p:cNvPr id="1" name=""/>
        <p:cNvGrpSpPr/>
        <p:nvPr/>
      </p:nvGrpSpPr>
      <p:grpSpPr>
        <a:xfrm>
          <a:off x="0" y="0"/>
          <a:ext cx="0" cy="0"/>
          <a:chOff x="0" y="0"/>
          <a:chExt cx="0" cy="0"/>
        </a:xfrm>
      </p:grpSpPr>
      <p:sp>
        <p:nvSpPr>
          <p:cNvPr id="16" name="Rectangle 15"/>
          <p:cNvSpPr/>
          <p:nvPr userDrawn="1"/>
        </p:nvSpPr>
        <p:spPr>
          <a:xfrm>
            <a:off x="5995926" y="1130626"/>
            <a:ext cx="3148075" cy="355567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7"/>
          <p:cNvSpPr>
            <a:spLocks noGrp="1"/>
          </p:cNvSpPr>
          <p:nvPr>
            <p:ph type="body" sz="quarter" idx="12" hasCustomPrompt="1"/>
          </p:nvPr>
        </p:nvSpPr>
        <p:spPr>
          <a:xfrm>
            <a:off x="458597" y="4452880"/>
            <a:ext cx="5277979" cy="171581"/>
          </a:xfrm>
          <a:prstGeom prst="rect">
            <a:avLst/>
          </a:prstGeom>
        </p:spPr>
        <p:txBody>
          <a:bodyPr vert="horz" anchor="b" anchorCtr="0"/>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999999"/>
                </a:solidFill>
              </a:defRPr>
            </a:lvl1pPr>
            <a:lvl2pPr marL="457200" indent="0">
              <a:buNone/>
              <a:defRPr sz="800"/>
            </a:lvl2pPr>
            <a:lvl3pPr>
              <a:defRPr sz="800"/>
            </a:lvl3pPr>
            <a:lvl4pPr>
              <a:defRPr sz="800"/>
            </a:lvl4pPr>
            <a:lvl5pPr>
              <a:defRPr sz="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800" baseline="0" dirty="0">
                <a:solidFill>
                  <a:schemeClr val="tx1">
                    <a:lumMod val="50000"/>
                    <a:lumOff val="50000"/>
                  </a:schemeClr>
                </a:solidFill>
              </a:rPr>
              <a:t>Placeholder for reference text.</a:t>
            </a:r>
          </a:p>
        </p:txBody>
      </p:sp>
      <p:sp>
        <p:nvSpPr>
          <p:cNvPr id="13" name="Rectangle 12"/>
          <p:cNvSpPr/>
          <p:nvPr userDrawn="1"/>
        </p:nvSpPr>
        <p:spPr>
          <a:xfrm>
            <a:off x="0" y="1"/>
            <a:ext cx="9144000" cy="133707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itle 1"/>
          <p:cNvSpPr>
            <a:spLocks noGrp="1"/>
          </p:cNvSpPr>
          <p:nvPr>
            <p:ph type="title"/>
          </p:nvPr>
        </p:nvSpPr>
        <p:spPr>
          <a:xfrm>
            <a:off x="457200" y="427811"/>
            <a:ext cx="8229600" cy="481450"/>
          </a:xfrm>
          <a:prstGeom prst="rect">
            <a:avLst/>
          </a:prstGeom>
        </p:spPr>
        <p:txBody>
          <a:bodyPr/>
          <a:lstStyle>
            <a:lvl1pPr>
              <a:defRPr sz="2400">
                <a:solidFill>
                  <a:schemeClr val="bg1"/>
                </a:solidFill>
              </a:defRPr>
            </a:lvl1pPr>
          </a:lstStyle>
          <a:p>
            <a:r>
              <a:rPr lang="en-US" dirty="0"/>
              <a:t>Click to edit Master title style</a:t>
            </a:r>
          </a:p>
        </p:txBody>
      </p:sp>
      <p:sp>
        <p:nvSpPr>
          <p:cNvPr id="17" name="Text Placeholder 6"/>
          <p:cNvSpPr>
            <a:spLocks noGrp="1"/>
          </p:cNvSpPr>
          <p:nvPr>
            <p:ph type="body" sz="quarter" idx="10" hasCustomPrompt="1"/>
          </p:nvPr>
        </p:nvSpPr>
        <p:spPr>
          <a:xfrm>
            <a:off x="457994" y="916201"/>
            <a:ext cx="8228012" cy="307777"/>
          </a:xfrm>
          <a:prstGeom prst="rect">
            <a:avLst/>
          </a:prstGeom>
        </p:spPr>
        <p:txBody>
          <a:bodyPr>
            <a:spAutoFit/>
          </a:bodyPr>
          <a:lstStyle>
            <a:lvl1pPr marL="0" indent="0">
              <a:buNone/>
              <a:defRPr sz="1400" b="0">
                <a:solidFill>
                  <a:schemeClr val="bg1"/>
                </a:solidFill>
              </a:defRPr>
            </a:lvl1pPr>
          </a:lstStyle>
          <a:p>
            <a:pPr lvl="0"/>
            <a:r>
              <a:rPr lang="en-US" dirty="0"/>
              <a:t>Click to edit subtitle</a:t>
            </a:r>
          </a:p>
        </p:txBody>
      </p:sp>
      <p:sp>
        <p:nvSpPr>
          <p:cNvPr id="11" name="Content Placeholder 10"/>
          <p:cNvSpPr>
            <a:spLocks noGrp="1"/>
          </p:cNvSpPr>
          <p:nvPr>
            <p:ph sz="quarter" idx="18"/>
          </p:nvPr>
        </p:nvSpPr>
        <p:spPr>
          <a:xfrm>
            <a:off x="457994" y="1508837"/>
            <a:ext cx="5278582" cy="2839739"/>
          </a:xfrm>
          <a:prstGeom prst="rect">
            <a:avLst/>
          </a:prstGeom>
        </p:spPr>
        <p:txBody>
          <a:bodyPr vert="horz"/>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600200" indent="-228600">
              <a:spcBef>
                <a:spcPts val="0"/>
              </a:spcBef>
              <a:spcAft>
                <a:spcPts val="400"/>
              </a:spcAft>
              <a:buFont typeface="Wingdings" charset="2"/>
              <a:buChar char="§"/>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2" name="Content Placeholder 10"/>
          <p:cNvSpPr>
            <a:spLocks noGrp="1"/>
          </p:cNvSpPr>
          <p:nvPr>
            <p:ph sz="quarter" idx="19"/>
          </p:nvPr>
        </p:nvSpPr>
        <p:spPr>
          <a:xfrm>
            <a:off x="6453916" y="1508837"/>
            <a:ext cx="2232884" cy="2839739"/>
          </a:xfrm>
          <a:prstGeom prst="rect">
            <a:avLst/>
          </a:prstGeom>
        </p:spPr>
        <p:txBody>
          <a:bodyPr vert="horz"/>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600200" indent="-228600">
              <a:spcBef>
                <a:spcPts val="0"/>
              </a:spcBef>
              <a:spcAft>
                <a:spcPts val="400"/>
              </a:spcAft>
              <a:buFont typeface="Wingdings" charset="2"/>
              <a:buChar char="§"/>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Tree>
    <p:extLst>
      <p:ext uri="{BB962C8B-B14F-4D97-AF65-F5344CB8AC3E}">
        <p14:creationId xmlns:p14="http://schemas.microsoft.com/office/powerpoint/2010/main" val="3847817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Sidebar">
    <p:spTree>
      <p:nvGrpSpPr>
        <p:cNvPr id="1" name=""/>
        <p:cNvGrpSpPr/>
        <p:nvPr/>
      </p:nvGrpSpPr>
      <p:grpSpPr>
        <a:xfrm>
          <a:off x="0" y="0"/>
          <a:ext cx="0" cy="0"/>
          <a:chOff x="0" y="0"/>
          <a:chExt cx="0" cy="0"/>
        </a:xfrm>
      </p:grpSpPr>
      <p:sp>
        <p:nvSpPr>
          <p:cNvPr id="14" name="Rectangle 13"/>
          <p:cNvSpPr/>
          <p:nvPr userDrawn="1"/>
        </p:nvSpPr>
        <p:spPr>
          <a:xfrm>
            <a:off x="1" y="1130626"/>
            <a:ext cx="3148075" cy="3555673"/>
          </a:xfrm>
          <a:prstGeom prst="rect">
            <a:avLst/>
          </a:prstGeom>
          <a:solidFill>
            <a:srgbClr val="D9D9D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Placeholder 7"/>
          <p:cNvSpPr>
            <a:spLocks noGrp="1"/>
          </p:cNvSpPr>
          <p:nvPr>
            <p:ph type="body" sz="quarter" idx="12" hasCustomPrompt="1"/>
          </p:nvPr>
        </p:nvSpPr>
        <p:spPr>
          <a:xfrm>
            <a:off x="3408217" y="4452880"/>
            <a:ext cx="5277185" cy="171581"/>
          </a:xfrm>
          <a:prstGeom prst="rect">
            <a:avLst/>
          </a:prstGeom>
        </p:spPr>
        <p:txBody>
          <a:bodyPr vert="horz" anchor="b" anchorCtr="0"/>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999999"/>
                </a:solidFill>
              </a:defRPr>
            </a:lvl1pPr>
            <a:lvl2pPr marL="457200" indent="0">
              <a:buNone/>
              <a:defRPr sz="800"/>
            </a:lvl2pPr>
            <a:lvl3pPr>
              <a:defRPr sz="800"/>
            </a:lvl3pPr>
            <a:lvl4pPr>
              <a:defRPr sz="800"/>
            </a:lvl4pPr>
            <a:lvl5pPr>
              <a:defRPr sz="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800" baseline="0" dirty="0">
                <a:solidFill>
                  <a:schemeClr val="tx1">
                    <a:lumMod val="50000"/>
                    <a:lumOff val="50000"/>
                  </a:schemeClr>
                </a:solidFill>
              </a:rPr>
              <a:t>Placeholder for reference text.</a:t>
            </a:r>
          </a:p>
        </p:txBody>
      </p:sp>
      <p:sp>
        <p:nvSpPr>
          <p:cNvPr id="13" name="Rectangle 12"/>
          <p:cNvSpPr/>
          <p:nvPr userDrawn="1"/>
        </p:nvSpPr>
        <p:spPr>
          <a:xfrm>
            <a:off x="0" y="1"/>
            <a:ext cx="9144000" cy="133707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a:spLocks noGrp="1"/>
          </p:cNvSpPr>
          <p:nvPr>
            <p:ph type="title"/>
          </p:nvPr>
        </p:nvSpPr>
        <p:spPr>
          <a:xfrm>
            <a:off x="457200" y="427811"/>
            <a:ext cx="8229600" cy="481450"/>
          </a:xfrm>
          <a:prstGeom prst="rect">
            <a:avLst/>
          </a:prstGeom>
        </p:spPr>
        <p:txBody>
          <a:bodyPr/>
          <a:lstStyle>
            <a:lvl1pPr>
              <a:defRPr sz="2400">
                <a:solidFill>
                  <a:schemeClr val="bg1"/>
                </a:solidFill>
              </a:defRPr>
            </a:lvl1pPr>
          </a:lstStyle>
          <a:p>
            <a:r>
              <a:rPr lang="en-US" dirty="0"/>
              <a:t>Click to edit Master title style</a:t>
            </a:r>
          </a:p>
        </p:txBody>
      </p:sp>
      <p:sp>
        <p:nvSpPr>
          <p:cNvPr id="16" name="Text Placeholder 6"/>
          <p:cNvSpPr>
            <a:spLocks noGrp="1"/>
          </p:cNvSpPr>
          <p:nvPr>
            <p:ph type="body" sz="quarter" idx="10" hasCustomPrompt="1"/>
          </p:nvPr>
        </p:nvSpPr>
        <p:spPr>
          <a:xfrm>
            <a:off x="457994" y="916201"/>
            <a:ext cx="8228012" cy="307777"/>
          </a:xfrm>
          <a:prstGeom prst="rect">
            <a:avLst/>
          </a:prstGeom>
        </p:spPr>
        <p:txBody>
          <a:bodyPr>
            <a:spAutoFit/>
          </a:bodyPr>
          <a:lstStyle>
            <a:lvl1pPr marL="0" indent="0">
              <a:buNone/>
              <a:defRPr sz="1400" b="0">
                <a:solidFill>
                  <a:schemeClr val="bg1"/>
                </a:solidFill>
              </a:defRPr>
            </a:lvl1pPr>
          </a:lstStyle>
          <a:p>
            <a:pPr lvl="0"/>
            <a:r>
              <a:rPr lang="en-US" dirty="0"/>
              <a:t>Click to edit subtitle</a:t>
            </a:r>
          </a:p>
        </p:txBody>
      </p:sp>
      <p:sp>
        <p:nvSpPr>
          <p:cNvPr id="11" name="Content Placeholder 10"/>
          <p:cNvSpPr>
            <a:spLocks noGrp="1"/>
          </p:cNvSpPr>
          <p:nvPr>
            <p:ph sz="quarter" idx="18"/>
          </p:nvPr>
        </p:nvSpPr>
        <p:spPr>
          <a:xfrm>
            <a:off x="3406820" y="1508837"/>
            <a:ext cx="5278582" cy="2839739"/>
          </a:xfrm>
          <a:prstGeom prst="rect">
            <a:avLst/>
          </a:prstGeom>
        </p:spPr>
        <p:txBody>
          <a:bodyPr vert="horz"/>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600200" indent="-228600">
              <a:spcBef>
                <a:spcPts val="0"/>
              </a:spcBef>
              <a:spcAft>
                <a:spcPts val="400"/>
              </a:spcAft>
              <a:buFont typeface="Wingdings" charset="2"/>
              <a:buChar char="§"/>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2" name="Content Placeholder 10"/>
          <p:cNvSpPr>
            <a:spLocks noGrp="1"/>
          </p:cNvSpPr>
          <p:nvPr>
            <p:ph sz="quarter" idx="19"/>
          </p:nvPr>
        </p:nvSpPr>
        <p:spPr>
          <a:xfrm>
            <a:off x="461084" y="1508837"/>
            <a:ext cx="2232884" cy="2839739"/>
          </a:xfrm>
          <a:prstGeom prst="rect">
            <a:avLst/>
          </a:prstGeom>
        </p:spPr>
        <p:txBody>
          <a:bodyPr vert="horz"/>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600200" indent="-228600">
              <a:spcBef>
                <a:spcPts val="0"/>
              </a:spcBef>
              <a:spcAft>
                <a:spcPts val="400"/>
              </a:spcAft>
              <a:buFont typeface="Wingdings" charset="2"/>
              <a:buChar char="§"/>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Tree>
    <p:extLst>
      <p:ext uri="{BB962C8B-B14F-4D97-AF65-F5344CB8AC3E}">
        <p14:creationId xmlns:p14="http://schemas.microsoft.com/office/powerpoint/2010/main" val="53438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Items">
    <p:spTree>
      <p:nvGrpSpPr>
        <p:cNvPr id="1" name=""/>
        <p:cNvGrpSpPr/>
        <p:nvPr/>
      </p:nvGrpSpPr>
      <p:grpSpPr>
        <a:xfrm>
          <a:off x="0" y="0"/>
          <a:ext cx="0" cy="0"/>
          <a:chOff x="0" y="0"/>
          <a:chExt cx="0" cy="0"/>
        </a:xfrm>
      </p:grpSpPr>
      <p:sp>
        <p:nvSpPr>
          <p:cNvPr id="9" name="Text Placeholder 7"/>
          <p:cNvSpPr>
            <a:spLocks noGrp="1"/>
          </p:cNvSpPr>
          <p:nvPr>
            <p:ph type="body" sz="quarter" idx="12" hasCustomPrompt="1"/>
          </p:nvPr>
        </p:nvSpPr>
        <p:spPr>
          <a:xfrm>
            <a:off x="458597" y="4452880"/>
            <a:ext cx="8226806" cy="171581"/>
          </a:xfrm>
          <a:prstGeom prst="rect">
            <a:avLst/>
          </a:prstGeom>
        </p:spPr>
        <p:txBody>
          <a:bodyPr vert="horz" anchor="b" anchorCtr="0"/>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999999"/>
                </a:solidFill>
              </a:defRPr>
            </a:lvl1pPr>
            <a:lvl2pPr marL="457200" indent="0">
              <a:buNone/>
              <a:defRPr sz="800"/>
            </a:lvl2pPr>
            <a:lvl3pPr>
              <a:defRPr sz="800"/>
            </a:lvl3pPr>
            <a:lvl4pPr>
              <a:defRPr sz="800"/>
            </a:lvl4pPr>
            <a:lvl5pPr>
              <a:defRPr sz="800"/>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800" baseline="0" dirty="0">
                <a:solidFill>
                  <a:schemeClr val="tx1">
                    <a:lumMod val="50000"/>
                    <a:lumOff val="50000"/>
                  </a:schemeClr>
                </a:solidFill>
              </a:rPr>
              <a:t>Placeholder for reference text.</a:t>
            </a:r>
          </a:p>
        </p:txBody>
      </p:sp>
      <p:sp>
        <p:nvSpPr>
          <p:cNvPr id="10" name="Rectangle 9"/>
          <p:cNvSpPr/>
          <p:nvPr userDrawn="1"/>
        </p:nvSpPr>
        <p:spPr>
          <a:xfrm>
            <a:off x="0" y="1"/>
            <a:ext cx="9144000" cy="133707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
          <p:cNvSpPr>
            <a:spLocks noGrp="1"/>
          </p:cNvSpPr>
          <p:nvPr>
            <p:ph type="title"/>
          </p:nvPr>
        </p:nvSpPr>
        <p:spPr>
          <a:xfrm>
            <a:off x="457200" y="427811"/>
            <a:ext cx="8229600" cy="481450"/>
          </a:xfrm>
          <a:prstGeom prst="rect">
            <a:avLst/>
          </a:prstGeom>
        </p:spPr>
        <p:txBody>
          <a:bodyPr/>
          <a:lstStyle>
            <a:lvl1pPr>
              <a:defRPr sz="2400">
                <a:solidFill>
                  <a:schemeClr val="bg1"/>
                </a:solidFill>
              </a:defRPr>
            </a:lvl1pPr>
          </a:lstStyle>
          <a:p>
            <a:r>
              <a:rPr lang="en-US" dirty="0"/>
              <a:t>Click to edit Master title style</a:t>
            </a:r>
          </a:p>
        </p:txBody>
      </p:sp>
      <p:sp>
        <p:nvSpPr>
          <p:cNvPr id="12" name="Text Placeholder 6"/>
          <p:cNvSpPr>
            <a:spLocks noGrp="1"/>
          </p:cNvSpPr>
          <p:nvPr>
            <p:ph type="body" sz="quarter" idx="10" hasCustomPrompt="1"/>
          </p:nvPr>
        </p:nvSpPr>
        <p:spPr>
          <a:xfrm>
            <a:off x="457994" y="916201"/>
            <a:ext cx="8228012" cy="307777"/>
          </a:xfrm>
          <a:prstGeom prst="rect">
            <a:avLst/>
          </a:prstGeom>
        </p:spPr>
        <p:txBody>
          <a:bodyPr>
            <a:spAutoFit/>
          </a:bodyPr>
          <a:lstStyle>
            <a:lvl1pPr marL="0" indent="0">
              <a:buNone/>
              <a:defRPr sz="1400" b="0">
                <a:solidFill>
                  <a:schemeClr val="bg1"/>
                </a:solidFill>
              </a:defRPr>
            </a:lvl1pPr>
          </a:lstStyle>
          <a:p>
            <a:pPr lvl="0"/>
            <a:r>
              <a:rPr lang="en-US" dirty="0"/>
              <a:t>Click to edit subtitle</a:t>
            </a:r>
          </a:p>
        </p:txBody>
      </p:sp>
      <p:sp>
        <p:nvSpPr>
          <p:cNvPr id="14" name="Content Placeholder 10"/>
          <p:cNvSpPr>
            <a:spLocks noGrp="1"/>
          </p:cNvSpPr>
          <p:nvPr>
            <p:ph sz="quarter" idx="18"/>
          </p:nvPr>
        </p:nvSpPr>
        <p:spPr>
          <a:xfrm>
            <a:off x="3280206" y="1508838"/>
            <a:ext cx="2583587" cy="2839739"/>
          </a:xfrm>
          <a:prstGeom prst="rect">
            <a:avLst/>
          </a:prstGeom>
          <a:solidFill>
            <a:schemeClr val="bg2"/>
          </a:solidFill>
        </p:spPr>
        <p:txBody>
          <a:bodyPr vert="horz" lIns="182880" tIns="91440" rIns="182880" bIns="91440"/>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600200" indent="-228600">
              <a:spcBef>
                <a:spcPts val="0"/>
              </a:spcBef>
              <a:spcAft>
                <a:spcPts val="400"/>
              </a:spcAft>
              <a:buFont typeface="Wingdings" charset="2"/>
              <a:buChar char="§"/>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5" name="Content Placeholder 10"/>
          <p:cNvSpPr>
            <a:spLocks noGrp="1"/>
          </p:cNvSpPr>
          <p:nvPr>
            <p:ph sz="quarter" idx="20"/>
          </p:nvPr>
        </p:nvSpPr>
        <p:spPr>
          <a:xfrm>
            <a:off x="6101816" y="1508838"/>
            <a:ext cx="2583587" cy="2839739"/>
          </a:xfrm>
          <a:prstGeom prst="rect">
            <a:avLst/>
          </a:prstGeom>
          <a:solidFill>
            <a:schemeClr val="bg2"/>
          </a:solidFill>
        </p:spPr>
        <p:txBody>
          <a:bodyPr vert="horz" lIns="182880" tIns="91440" rIns="182880" bIns="91440"/>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600200" indent="-228600">
              <a:spcBef>
                <a:spcPts val="0"/>
              </a:spcBef>
              <a:spcAft>
                <a:spcPts val="400"/>
              </a:spcAft>
              <a:buFont typeface="Wingdings" charset="2"/>
              <a:buChar char="§"/>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6" name="Content Placeholder 10"/>
          <p:cNvSpPr>
            <a:spLocks noGrp="1"/>
          </p:cNvSpPr>
          <p:nvPr>
            <p:ph sz="quarter" idx="21"/>
          </p:nvPr>
        </p:nvSpPr>
        <p:spPr>
          <a:xfrm>
            <a:off x="458597" y="1508838"/>
            <a:ext cx="2583587" cy="2839739"/>
          </a:xfrm>
          <a:prstGeom prst="rect">
            <a:avLst/>
          </a:prstGeom>
          <a:solidFill>
            <a:schemeClr val="bg2"/>
          </a:solidFill>
        </p:spPr>
        <p:txBody>
          <a:bodyPr vert="horz" lIns="182880" tIns="91440" rIns="182880" bIns="91440"/>
          <a:lstStyle>
            <a:lvl1pPr marL="228600" indent="-228600">
              <a:spcBef>
                <a:spcPts val="0"/>
              </a:spcBef>
              <a:spcAft>
                <a:spcPts val="400"/>
              </a:spcAft>
              <a:buFont typeface="Wingdings" charset="2"/>
              <a:buChar char="§"/>
              <a:defRPr sz="1400" b="0">
                <a:solidFill>
                  <a:schemeClr val="tx1"/>
                </a:solidFill>
              </a:defRPr>
            </a:lvl1pPr>
            <a:lvl2pPr marL="457200" indent="-228600">
              <a:spcBef>
                <a:spcPts val="0"/>
              </a:spcBef>
              <a:spcAft>
                <a:spcPts val="400"/>
              </a:spcAft>
              <a:buFont typeface="Lucida Grande"/>
              <a:buChar char="–"/>
              <a:defRPr sz="1400" b="0">
                <a:solidFill>
                  <a:schemeClr val="tx1"/>
                </a:solidFill>
              </a:defRPr>
            </a:lvl2pPr>
            <a:lvl3pPr marL="685800" indent="-228600">
              <a:spcBef>
                <a:spcPts val="0"/>
              </a:spcBef>
              <a:spcAft>
                <a:spcPts val="400"/>
              </a:spcAft>
              <a:buFont typeface="Wingdings" charset="2"/>
              <a:buChar char="§"/>
              <a:defRPr sz="1400" b="0">
                <a:solidFill>
                  <a:schemeClr val="tx1"/>
                </a:solidFill>
              </a:defRPr>
            </a:lvl3pPr>
            <a:lvl4pPr marL="914400" indent="-228600">
              <a:spcBef>
                <a:spcPts val="0"/>
              </a:spcBef>
              <a:spcAft>
                <a:spcPts val="400"/>
              </a:spcAft>
              <a:buFont typeface="Lucida Grande"/>
              <a:buChar char="–"/>
              <a:defRPr sz="1400" b="0">
                <a:solidFill>
                  <a:schemeClr val="tx1"/>
                </a:solidFill>
              </a:defRPr>
            </a:lvl4pPr>
            <a:lvl5pPr marL="1143000" indent="-228600">
              <a:spcBef>
                <a:spcPts val="0"/>
              </a:spcBef>
              <a:spcAft>
                <a:spcPts val="400"/>
              </a:spcAft>
              <a:buFont typeface="Wingdings" charset="2"/>
              <a:buChar char="§"/>
              <a:defRPr sz="1400" b="0"/>
            </a:lvl5pPr>
            <a:lvl6pPr marL="1371600" indent="-228600">
              <a:spcBef>
                <a:spcPts val="0"/>
              </a:spcBef>
              <a:spcAft>
                <a:spcPts val="400"/>
              </a:spcAft>
              <a:buFont typeface="Lucida Grande"/>
              <a:buChar char="–"/>
              <a:defRPr sz="1400" b="0"/>
            </a:lvl6pPr>
            <a:lvl7pPr marL="1371600" indent="0">
              <a:spcBef>
                <a:spcPts val="0"/>
              </a:spcBef>
              <a:spcAft>
                <a:spcPts val="400"/>
              </a:spcAft>
              <a:buFont typeface="Wingdings" charset="2"/>
              <a:buNone/>
              <a:defRPr sz="1400" b="0"/>
            </a:lvl7pPr>
            <a:lvl8pPr marL="1828800" indent="-228600">
              <a:spcBef>
                <a:spcPts val="0"/>
              </a:spcBef>
              <a:spcAft>
                <a:spcPts val="400"/>
              </a:spcAft>
              <a:buFont typeface="Lucida Grande"/>
              <a:buChar char="–"/>
              <a:defRPr sz="1400" b="0" baseline="0"/>
            </a:lvl8pPr>
            <a:lvl9pPr marL="2057400" indent="-228600">
              <a:spcBef>
                <a:spcPts val="0"/>
              </a:spcBef>
              <a:spcAft>
                <a:spcPts val="400"/>
              </a:spcAft>
              <a:buFont typeface="Wingdings" charset="2"/>
              <a:buChar char="§"/>
              <a:defRPr sz="1400" b="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endParaRPr lang="en-US" dirty="0"/>
          </a:p>
        </p:txBody>
      </p:sp>
    </p:spTree>
    <p:extLst>
      <p:ext uri="{BB962C8B-B14F-4D97-AF65-F5344CB8AC3E}">
        <p14:creationId xmlns:p14="http://schemas.microsoft.com/office/powerpoint/2010/main" val="2514513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4686300"/>
            <a:ext cx="9144000" cy="4572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9"/>
          <p:cNvSpPr txBox="1">
            <a:spLocks/>
          </p:cNvSpPr>
          <p:nvPr userDrawn="1"/>
        </p:nvSpPr>
        <p:spPr>
          <a:xfrm>
            <a:off x="7973436" y="4807178"/>
            <a:ext cx="721302" cy="215444"/>
          </a:xfrm>
          <a:prstGeom prst="rect">
            <a:avLst/>
          </a:prstGeom>
        </p:spPr>
        <p:txBody>
          <a:bodyPr vert="horz">
            <a:spAutoFit/>
          </a:bodyPr>
          <a:lstStyle>
            <a:lvl1pPr marL="0" indent="0" algn="r" defTabSz="509412" rtl="0" eaLnBrk="1" latinLnBrk="0" hangingPunct="1">
              <a:spcBef>
                <a:spcPct val="20000"/>
              </a:spcBef>
              <a:buFont typeface="Arial"/>
              <a:buNone/>
              <a:defRPr lang="en-US" sz="1200" b="0" i="0" u="none" strike="noStrike" kern="1200" baseline="0">
                <a:solidFill>
                  <a:srgbClr val="003F79"/>
                </a:solidFill>
                <a:latin typeface="+mj-lt"/>
                <a:ea typeface="+mn-ea"/>
                <a:cs typeface="ITC Franklin Gothic Std Book"/>
              </a:defRPr>
            </a:lvl1pPr>
            <a:lvl2pPr marL="827795" indent="-318383" algn="l" defTabSz="509412" rtl="0" eaLnBrk="1" latinLnBrk="0" hangingPunct="1">
              <a:spcBef>
                <a:spcPct val="20000"/>
              </a:spcBef>
              <a:buFont typeface="Arial"/>
              <a:buChar char="–"/>
              <a:defRPr sz="1200" b="0" i="0" kern="1200">
                <a:solidFill>
                  <a:schemeClr val="tx1"/>
                </a:solidFill>
                <a:latin typeface="ITC Franklin Gothic Std Book"/>
                <a:ea typeface="+mn-ea"/>
                <a:cs typeface="ITC Franklin Gothic Std Book"/>
              </a:defRPr>
            </a:lvl2pPr>
            <a:lvl3pPr marL="1273531" indent="-254706" algn="l" defTabSz="509412" rtl="0" eaLnBrk="1" latinLnBrk="0" hangingPunct="1">
              <a:spcBef>
                <a:spcPct val="20000"/>
              </a:spcBef>
              <a:buFont typeface="Arial"/>
              <a:buChar char="•"/>
              <a:defRPr sz="1200" b="0" i="0" kern="1200">
                <a:solidFill>
                  <a:schemeClr val="tx1"/>
                </a:solidFill>
                <a:latin typeface="ITC Franklin Gothic Std Book"/>
                <a:ea typeface="+mn-ea"/>
                <a:cs typeface="ITC Franklin Gothic Std Book"/>
              </a:defRPr>
            </a:lvl3pPr>
            <a:lvl4pPr marL="1782943" indent="-254706" algn="l" defTabSz="509412" rtl="0" eaLnBrk="1" latinLnBrk="0" hangingPunct="1">
              <a:spcBef>
                <a:spcPct val="20000"/>
              </a:spcBef>
              <a:buFont typeface="Arial"/>
              <a:buChar char="–"/>
              <a:defRPr sz="1200" b="0" i="0" kern="1200">
                <a:solidFill>
                  <a:schemeClr val="tx1"/>
                </a:solidFill>
                <a:latin typeface="ITC Franklin Gothic Std Book"/>
                <a:ea typeface="+mn-ea"/>
                <a:cs typeface="ITC Franklin Gothic Std Book"/>
              </a:defRPr>
            </a:lvl4pPr>
            <a:lvl5pPr marL="2292355" indent="-254706" algn="l" defTabSz="509412" rtl="0" eaLnBrk="1" latinLnBrk="0" hangingPunct="1">
              <a:spcBef>
                <a:spcPct val="20000"/>
              </a:spcBef>
              <a:buFont typeface="Arial"/>
              <a:buChar char="»"/>
              <a:defRPr sz="1200" b="0" i="0" kern="1200">
                <a:solidFill>
                  <a:schemeClr val="tx1"/>
                </a:solidFill>
                <a:latin typeface="ITC Franklin Gothic Std Book"/>
                <a:ea typeface="+mn-ea"/>
                <a:cs typeface="ITC Franklin Gothic Std Book"/>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fld id="{07B5503F-C3B5-6840-9417-7A7620AD7CD9}" type="slidenum">
              <a:rPr lang="en-US" sz="800" b="1" smtClean="0">
                <a:solidFill>
                  <a:srgbClr val="FFFFFF"/>
                </a:solidFill>
                <a:latin typeface="Arial"/>
                <a:cs typeface="Arial"/>
              </a:rPr>
              <a:pPr/>
              <a:t>‹#›</a:t>
            </a:fld>
            <a:endParaRPr lang="en-US" sz="800" b="1" dirty="0">
              <a:solidFill>
                <a:srgbClr val="FFFFFF"/>
              </a:solidFill>
              <a:latin typeface="Arial"/>
              <a:cs typeface="Arial"/>
            </a:endParaRPr>
          </a:p>
        </p:txBody>
      </p:sp>
      <p:sp>
        <p:nvSpPr>
          <p:cNvPr id="6" name="TextBox 5"/>
          <p:cNvSpPr txBox="1"/>
          <p:nvPr userDrawn="1"/>
        </p:nvSpPr>
        <p:spPr>
          <a:xfrm>
            <a:off x="458598" y="4807178"/>
            <a:ext cx="2939493" cy="215444"/>
          </a:xfrm>
          <a:prstGeom prst="rect">
            <a:avLst/>
          </a:prstGeom>
          <a:noFill/>
        </p:spPr>
        <p:txBody>
          <a:bodyPr wrap="square" rtlCol="0">
            <a:spAutoFit/>
          </a:bodyPr>
          <a:lstStyle/>
          <a:p>
            <a:r>
              <a:rPr lang="en-US" sz="800" baseline="0" dirty="0">
                <a:solidFill>
                  <a:schemeClr val="bg1"/>
                </a:solidFill>
              </a:rPr>
              <a:t>© EnerNOC, Inc. All rights reserved. www.enernoc.com</a:t>
            </a:r>
          </a:p>
        </p:txBody>
      </p:sp>
    </p:spTree>
    <p:extLst>
      <p:ext uri="{BB962C8B-B14F-4D97-AF65-F5344CB8AC3E}">
        <p14:creationId xmlns:p14="http://schemas.microsoft.com/office/powerpoint/2010/main" val="2403303021"/>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9" r:id="rId3"/>
    <p:sldLayoutId id="2147483670" r:id="rId4"/>
    <p:sldLayoutId id="2147483659" r:id="rId5"/>
    <p:sldLayoutId id="2147483662" r:id="rId6"/>
    <p:sldLayoutId id="2147483660" r:id="rId7"/>
    <p:sldLayoutId id="2147483661" r:id="rId8"/>
    <p:sldLayoutId id="2147483655" r:id="rId9"/>
    <p:sldLayoutId id="2147483656" r:id="rId10"/>
    <p:sldLayoutId id="2147483664" r:id="rId11"/>
    <p:sldLayoutId id="2147483668" r:id="rId12"/>
    <p:sldLayoutId id="2147483658" r:id="rId13"/>
    <p:sldLayoutId id="2147483667" r:id="rId14"/>
    <p:sldLayoutId id="2147483666" r:id="rId15"/>
    <p:sldLayoutId id="2147483671" r:id="rId16"/>
  </p:sldLayoutIdLst>
  <p:hf hdr="0" ftr="0" dt="0"/>
  <p:txStyles>
    <p:titleStyle>
      <a:lvl1pPr algn="l" defTabSz="457200" rtl="0" eaLnBrk="1" latinLnBrk="0" hangingPunct="1">
        <a:spcBef>
          <a:spcPct val="0"/>
        </a:spcBef>
        <a:buNone/>
        <a:defRPr sz="2800" b="1" kern="1200">
          <a:solidFill>
            <a:schemeClr val="accent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2133796"/>
            <a:ext cx="7321504" cy="1938992"/>
          </a:xfrm>
        </p:spPr>
        <p:txBody>
          <a:bodyPr/>
          <a:lstStyle/>
          <a:p>
            <a:r>
              <a:rPr lang="en-US" dirty="0" smtClean="0"/>
              <a:t>EnerNOC Customer Data Presentation</a:t>
            </a:r>
            <a:br>
              <a:rPr lang="en-US" dirty="0" smtClean="0"/>
            </a:br>
            <a:r>
              <a:rPr lang="en-US" dirty="0" smtClean="0"/>
              <a:t>July 13, 2016</a:t>
            </a:r>
            <a:endParaRPr lang="en-US" dirty="0"/>
          </a:p>
        </p:txBody>
      </p:sp>
    </p:spTree>
    <p:extLst>
      <p:ext uri="{BB962C8B-B14F-4D97-AF65-F5344CB8AC3E}">
        <p14:creationId xmlns:p14="http://schemas.microsoft.com/office/powerpoint/2010/main" val="635154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US"/>
          </a:p>
        </p:txBody>
      </p:sp>
      <p:sp>
        <p:nvSpPr>
          <p:cNvPr id="3" name="Title 2"/>
          <p:cNvSpPr>
            <a:spLocks noGrp="1"/>
          </p:cNvSpPr>
          <p:nvPr>
            <p:ph type="title"/>
          </p:nvPr>
        </p:nvSpPr>
        <p:spPr/>
        <p:txBody>
          <a:bodyPr/>
          <a:lstStyle/>
          <a:p>
            <a:r>
              <a:rPr lang="en-US" dirty="0" smtClean="0"/>
              <a:t>What Problem Needs to Get Solved? </a:t>
            </a:r>
            <a:endParaRPr lang="en-US" dirty="0"/>
          </a:p>
        </p:txBody>
      </p:sp>
      <p:sp>
        <p:nvSpPr>
          <p:cNvPr id="4" name="Text Placeholder 3"/>
          <p:cNvSpPr>
            <a:spLocks noGrp="1"/>
          </p:cNvSpPr>
          <p:nvPr>
            <p:ph type="body" sz="quarter" idx="10"/>
          </p:nvPr>
        </p:nvSpPr>
        <p:spPr/>
        <p:txBody>
          <a:bodyPr/>
          <a:lstStyle/>
          <a:p>
            <a:endParaRPr lang="en-US"/>
          </a:p>
        </p:txBody>
      </p:sp>
      <p:sp>
        <p:nvSpPr>
          <p:cNvPr id="5" name="Content Placeholder 4"/>
          <p:cNvSpPr>
            <a:spLocks noGrp="1"/>
          </p:cNvSpPr>
          <p:nvPr>
            <p:ph sz="quarter" idx="15"/>
          </p:nvPr>
        </p:nvSpPr>
        <p:spPr/>
        <p:txBody>
          <a:bodyPr/>
          <a:lstStyle/>
          <a:p>
            <a:r>
              <a:rPr lang="en-US" dirty="0" smtClean="0"/>
              <a:t>Currently  vendors need to install a pulse output on a utility meter in order to help C&amp;I customer manage energy usage in near real-time</a:t>
            </a:r>
          </a:p>
          <a:p>
            <a:pPr marL="0" indent="0">
              <a:buNone/>
            </a:pPr>
            <a:endParaRPr lang="en-US" dirty="0" smtClean="0"/>
          </a:p>
          <a:p>
            <a:r>
              <a:rPr lang="en-US" dirty="0" smtClean="0"/>
              <a:t>The cost of this installation and ongoing maintenance and connectivity can be thousands of dollars per customer site, making it cost prohibitive to work with smaller customers, and the market less attractive for end-use customers and vendors</a:t>
            </a:r>
          </a:p>
          <a:p>
            <a:endParaRPr lang="en-US" dirty="0"/>
          </a:p>
          <a:p>
            <a:r>
              <a:rPr lang="en-US" dirty="0" smtClean="0"/>
              <a:t>Demand response settlement can be an extremely time-consuming, manual process, which requires retrieving data through outdated means</a:t>
            </a:r>
            <a:endParaRPr lang="en-US" dirty="0"/>
          </a:p>
        </p:txBody>
      </p:sp>
    </p:spTree>
    <p:extLst>
      <p:ext uri="{BB962C8B-B14F-4D97-AF65-F5344CB8AC3E}">
        <p14:creationId xmlns:p14="http://schemas.microsoft.com/office/powerpoint/2010/main" val="1194727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US"/>
          </a:p>
        </p:txBody>
      </p:sp>
      <p:sp>
        <p:nvSpPr>
          <p:cNvPr id="3" name="Title 2"/>
          <p:cNvSpPr>
            <a:spLocks noGrp="1"/>
          </p:cNvSpPr>
          <p:nvPr>
            <p:ph type="title"/>
          </p:nvPr>
        </p:nvSpPr>
        <p:spPr/>
        <p:txBody>
          <a:bodyPr/>
          <a:lstStyle/>
          <a:p>
            <a:r>
              <a:rPr lang="en-US" dirty="0" smtClean="0"/>
              <a:t>Customer Data Use Cases</a:t>
            </a:r>
            <a:endParaRPr lang="en-US" dirty="0"/>
          </a:p>
        </p:txBody>
      </p:sp>
      <p:sp>
        <p:nvSpPr>
          <p:cNvPr id="4" name="Text Placeholder 3"/>
          <p:cNvSpPr>
            <a:spLocks noGrp="1"/>
          </p:cNvSpPr>
          <p:nvPr>
            <p:ph type="body" sz="quarter" idx="10"/>
          </p:nvPr>
        </p:nvSpPr>
        <p:spPr/>
        <p:txBody>
          <a:bodyPr/>
          <a:lstStyle/>
          <a:p>
            <a:endParaRPr lang="en-US"/>
          </a:p>
        </p:txBody>
      </p:sp>
      <p:sp>
        <p:nvSpPr>
          <p:cNvPr id="5" name="Content Placeholder 4"/>
          <p:cNvSpPr>
            <a:spLocks noGrp="1"/>
          </p:cNvSpPr>
          <p:nvPr>
            <p:ph sz="quarter" idx="15"/>
          </p:nvPr>
        </p:nvSpPr>
        <p:spPr/>
        <p:txBody>
          <a:bodyPr/>
          <a:lstStyle/>
          <a:p>
            <a:r>
              <a:rPr lang="en-US" b="1" dirty="0" smtClean="0"/>
              <a:t>Demand response settlement</a:t>
            </a:r>
            <a:r>
              <a:rPr lang="en-US" dirty="0" smtClean="0"/>
              <a:t>: Accuracy (+-2%) and accessibility are key. Need to download data from utility website in an automated, quick fashion  (Green Button Connect My Data). </a:t>
            </a:r>
          </a:p>
          <a:p>
            <a:endParaRPr lang="en-US" dirty="0"/>
          </a:p>
          <a:p>
            <a:r>
              <a:rPr lang="en-US" b="1" dirty="0" smtClean="0"/>
              <a:t>Demand response “coaching” during events</a:t>
            </a:r>
            <a:r>
              <a:rPr lang="en-US" dirty="0" smtClean="0"/>
              <a:t>: Latency (15 minute) and granularity (5 minute) are most important. Need to give customer insight into performance in a time frame where they can still take action. Accessibility also necessary either through HAN or AMI backhaul</a:t>
            </a:r>
          </a:p>
          <a:p>
            <a:endParaRPr lang="en-US" dirty="0"/>
          </a:p>
          <a:p>
            <a:r>
              <a:rPr lang="en-US" b="1" dirty="0" smtClean="0"/>
              <a:t>Real-time energy management</a:t>
            </a:r>
            <a:r>
              <a:rPr lang="en-US" dirty="0" smtClean="0"/>
              <a:t>: </a:t>
            </a:r>
            <a:r>
              <a:rPr lang="en-US" dirty="0"/>
              <a:t>Latency (15 minute) and granularity (5 minute) are most important. </a:t>
            </a:r>
            <a:r>
              <a:rPr lang="en-US" dirty="0" smtClean="0"/>
              <a:t>If customer wants peak demand alert, need data as close to interval as possible</a:t>
            </a:r>
          </a:p>
          <a:p>
            <a:endParaRPr lang="en-US" dirty="0" smtClean="0"/>
          </a:p>
          <a:p>
            <a:r>
              <a:rPr lang="en-US" b="1" dirty="0" smtClean="0"/>
              <a:t>DER dispatch/settlement for wholesale purposes</a:t>
            </a:r>
            <a:r>
              <a:rPr lang="en-US" dirty="0" smtClean="0"/>
              <a:t>: Five-minute latency may become necessary as DER is used for ancillary or other fast-acting grid support services.</a:t>
            </a:r>
            <a:endParaRPr lang="en-US" dirty="0"/>
          </a:p>
        </p:txBody>
      </p:sp>
    </p:spTree>
    <p:extLst>
      <p:ext uri="{BB962C8B-B14F-4D97-AF65-F5344CB8AC3E}">
        <p14:creationId xmlns:p14="http://schemas.microsoft.com/office/powerpoint/2010/main" val="1909569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US"/>
          </a:p>
        </p:txBody>
      </p:sp>
      <p:sp>
        <p:nvSpPr>
          <p:cNvPr id="3" name="Title 2"/>
          <p:cNvSpPr>
            <a:spLocks noGrp="1"/>
          </p:cNvSpPr>
          <p:nvPr>
            <p:ph type="title"/>
          </p:nvPr>
        </p:nvSpPr>
        <p:spPr/>
        <p:txBody>
          <a:bodyPr/>
          <a:lstStyle/>
          <a:p>
            <a:r>
              <a:rPr lang="en-US" dirty="0" smtClean="0"/>
              <a:t>Process Issues</a:t>
            </a:r>
            <a:endParaRPr lang="en-US" dirty="0"/>
          </a:p>
        </p:txBody>
      </p:sp>
      <p:sp>
        <p:nvSpPr>
          <p:cNvPr id="4" name="Text Placeholder 3"/>
          <p:cNvSpPr>
            <a:spLocks noGrp="1"/>
          </p:cNvSpPr>
          <p:nvPr>
            <p:ph type="body" sz="quarter" idx="10"/>
          </p:nvPr>
        </p:nvSpPr>
        <p:spPr/>
        <p:txBody>
          <a:bodyPr/>
          <a:lstStyle/>
          <a:p>
            <a:endParaRPr lang="en-US"/>
          </a:p>
        </p:txBody>
      </p:sp>
      <p:sp>
        <p:nvSpPr>
          <p:cNvPr id="5" name="Content Placeholder 4"/>
          <p:cNvSpPr>
            <a:spLocks noGrp="1"/>
          </p:cNvSpPr>
          <p:nvPr>
            <p:ph sz="quarter" idx="15"/>
          </p:nvPr>
        </p:nvSpPr>
        <p:spPr/>
        <p:txBody>
          <a:bodyPr/>
          <a:lstStyle/>
          <a:p>
            <a:r>
              <a:rPr lang="en-US" dirty="0" smtClean="0"/>
              <a:t>DSPs need to ensure </a:t>
            </a:r>
            <a:r>
              <a:rPr lang="en-US" dirty="0"/>
              <a:t>that monthly usage and peak from AMI interval data is within 2% accuracy of monthly billed usage and peak. </a:t>
            </a:r>
            <a:endParaRPr lang="en-US" dirty="0" smtClean="0"/>
          </a:p>
          <a:p>
            <a:r>
              <a:rPr lang="en-US" dirty="0" smtClean="0"/>
              <a:t>Accuracy </a:t>
            </a:r>
            <a:r>
              <a:rPr lang="en-US" dirty="0"/>
              <a:t>anomalies issues should be resolved within one month of identification, and </a:t>
            </a:r>
            <a:r>
              <a:rPr lang="en-US" dirty="0" smtClean="0"/>
              <a:t>DSPs should </a:t>
            </a:r>
            <a:r>
              <a:rPr lang="en-US" dirty="0"/>
              <a:t>provide monthly reporting indicating the prevalence of anomalies, the status of maintenance activities, and root cause analysis results.</a:t>
            </a:r>
          </a:p>
          <a:p>
            <a:r>
              <a:rPr lang="en-US" dirty="0" smtClean="0"/>
              <a:t>Documentation </a:t>
            </a:r>
            <a:r>
              <a:rPr lang="en-US" dirty="0"/>
              <a:t>should be made available explaining how interval data will be collected, processed, and used for various applications including billing, real-time grid management, and third-party. Important considerations include, but are not limited to, a) whether the data used for billing is the same as what would be available via near-real time backhaul, b) any pre- or post-collection processing that occurs c) anomaly/error detection and correction (VEE) location </a:t>
            </a:r>
            <a:endParaRPr lang="en-US" dirty="0" smtClean="0"/>
          </a:p>
          <a:p>
            <a:r>
              <a:rPr lang="en-US" dirty="0" smtClean="0"/>
              <a:t>An interface should be provided to </a:t>
            </a:r>
            <a:r>
              <a:rPr lang="en-US" dirty="0"/>
              <a:t>access data “as-of” a specific time to understand how a specific reading may have changed due to post-processing, VEE, </a:t>
            </a:r>
            <a:r>
              <a:rPr lang="en-US" dirty="0" err="1"/>
              <a:t>etc</a:t>
            </a:r>
            <a:r>
              <a:rPr lang="en-US" dirty="0"/>
              <a:t> and what the error was. When a customer’s data changes, an update should be </a:t>
            </a:r>
            <a:r>
              <a:rPr lang="en-US" dirty="0" smtClean="0"/>
              <a:t>pushed with well-documented metadata to allow third-party service providers to appropriately represent the state of this data.</a:t>
            </a:r>
            <a:endParaRPr lang="en-US" dirty="0"/>
          </a:p>
          <a:p>
            <a:endParaRPr lang="en-US" dirty="0"/>
          </a:p>
        </p:txBody>
      </p:sp>
    </p:spTree>
    <p:extLst>
      <p:ext uri="{BB962C8B-B14F-4D97-AF65-F5344CB8AC3E}">
        <p14:creationId xmlns:p14="http://schemas.microsoft.com/office/powerpoint/2010/main" val="4002958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US"/>
          </a:p>
        </p:txBody>
      </p:sp>
      <p:sp>
        <p:nvSpPr>
          <p:cNvPr id="3" name="Title 2"/>
          <p:cNvSpPr>
            <a:spLocks noGrp="1"/>
          </p:cNvSpPr>
          <p:nvPr>
            <p:ph type="title"/>
          </p:nvPr>
        </p:nvSpPr>
        <p:spPr/>
        <p:txBody>
          <a:bodyPr/>
          <a:lstStyle/>
          <a:p>
            <a:r>
              <a:rPr lang="en-US" dirty="0" smtClean="0"/>
              <a:t>Lessons Learned from Other Jurisdictions</a:t>
            </a:r>
            <a:endParaRPr lang="en-US" dirty="0"/>
          </a:p>
        </p:txBody>
      </p:sp>
      <p:sp>
        <p:nvSpPr>
          <p:cNvPr id="4" name="Text Placeholder 3"/>
          <p:cNvSpPr>
            <a:spLocks noGrp="1"/>
          </p:cNvSpPr>
          <p:nvPr>
            <p:ph type="body" sz="quarter" idx="10"/>
          </p:nvPr>
        </p:nvSpPr>
        <p:spPr/>
        <p:txBody>
          <a:bodyPr/>
          <a:lstStyle/>
          <a:p>
            <a:endParaRPr lang="en-US"/>
          </a:p>
        </p:txBody>
      </p:sp>
      <p:sp>
        <p:nvSpPr>
          <p:cNvPr id="5" name="Content Placeholder 4"/>
          <p:cNvSpPr>
            <a:spLocks noGrp="1"/>
          </p:cNvSpPr>
          <p:nvPr>
            <p:ph sz="quarter" idx="15"/>
          </p:nvPr>
        </p:nvSpPr>
        <p:spPr/>
        <p:txBody>
          <a:bodyPr/>
          <a:lstStyle/>
          <a:p>
            <a:pPr lvl="0"/>
            <a:r>
              <a:rPr lang="en-US" dirty="0"/>
              <a:t>Include a budget for operational support and training for utility staff around AMI metering technology. </a:t>
            </a:r>
            <a:r>
              <a:rPr lang="en-US" dirty="0" smtClean="0"/>
              <a:t>Staff should be </a:t>
            </a:r>
            <a:r>
              <a:rPr lang="en-US" dirty="0"/>
              <a:t>able to field questions from customers and their third parties. </a:t>
            </a:r>
            <a:endParaRPr lang="en-US" dirty="0" smtClean="0"/>
          </a:p>
          <a:p>
            <a:pPr lvl="0"/>
            <a:endParaRPr lang="en-US" dirty="0"/>
          </a:p>
          <a:p>
            <a:pPr lvl="0"/>
            <a:r>
              <a:rPr lang="en-US" dirty="0" smtClean="0"/>
              <a:t>Related to HAN/BAN, enable the </a:t>
            </a:r>
            <a:r>
              <a:rPr lang="en-US" dirty="0"/>
              <a:t>meter radio prior to roll-out. Many utilities haven’t, driving up costs</a:t>
            </a:r>
            <a:r>
              <a:rPr lang="en-US" dirty="0" smtClean="0"/>
              <a:t>. HAN/BAN becomes less critical if data is backhauled with sufficiently low latency</a:t>
            </a:r>
          </a:p>
          <a:p>
            <a:pPr marL="0" lvl="0" indent="0">
              <a:buNone/>
            </a:pPr>
            <a:endParaRPr lang="en-US" dirty="0"/>
          </a:p>
          <a:p>
            <a:pPr lvl="0"/>
            <a:r>
              <a:rPr lang="en-US" dirty="0" smtClean="0"/>
              <a:t>Also for HAN/BAN, standardize </a:t>
            </a:r>
            <a:r>
              <a:rPr lang="en-US" dirty="0"/>
              <a:t>and streamline device certification.  Currently, device manufacturers face a myriad of certification </a:t>
            </a:r>
            <a:r>
              <a:rPr lang="en-US" dirty="0" smtClean="0"/>
              <a:t>requirements. Utilities </a:t>
            </a:r>
            <a:r>
              <a:rPr lang="en-US" dirty="0"/>
              <a:t>should recognize an existing standard (such as UL) or band together to create a common standard. </a:t>
            </a:r>
          </a:p>
          <a:p>
            <a:pPr lvl="0"/>
            <a:endParaRPr lang="en-US" dirty="0" smtClean="0"/>
          </a:p>
          <a:p>
            <a:pPr lvl="0"/>
            <a:r>
              <a:rPr lang="en-US" dirty="0" smtClean="0"/>
              <a:t>Use </a:t>
            </a:r>
            <a:r>
              <a:rPr lang="en-US" dirty="0"/>
              <a:t>a widely accepted and supported technology such as </a:t>
            </a:r>
            <a:r>
              <a:rPr lang="en-US" dirty="0" err="1"/>
              <a:t>Zigbee</a:t>
            </a:r>
            <a:r>
              <a:rPr lang="en-US" dirty="0"/>
              <a:t>, and avoid proprietary communication protocols/ </a:t>
            </a:r>
            <a:r>
              <a:rPr lang="en-US" dirty="0" smtClean="0"/>
              <a:t>technologies. Develop </a:t>
            </a:r>
            <a:r>
              <a:rPr lang="en-US" dirty="0"/>
              <a:t>a simple device pairing and provisioning </a:t>
            </a:r>
            <a:r>
              <a:rPr lang="en-US" dirty="0" smtClean="0"/>
              <a:t>process (web form) </a:t>
            </a:r>
            <a:r>
              <a:rPr lang="en-US" dirty="0"/>
              <a:t>between the gateway device and the meter</a:t>
            </a:r>
          </a:p>
        </p:txBody>
      </p:sp>
    </p:spTree>
    <p:extLst>
      <p:ext uri="{BB962C8B-B14F-4D97-AF65-F5344CB8AC3E}">
        <p14:creationId xmlns:p14="http://schemas.microsoft.com/office/powerpoint/2010/main" val="1200634258"/>
      </p:ext>
    </p:extLst>
  </p:cSld>
  <p:clrMapOvr>
    <a:masterClrMapping/>
  </p:clrMapOvr>
</p:sld>
</file>

<file path=ppt/theme/theme1.xml><?xml version="1.0" encoding="utf-8"?>
<a:theme xmlns:a="http://schemas.openxmlformats.org/drawingml/2006/main" name="Office Theme">
  <a:themeElements>
    <a:clrScheme name="EnerNOC_0525">
      <a:dk1>
        <a:srgbClr val="333333"/>
      </a:dk1>
      <a:lt1>
        <a:srgbClr val="FFFFFF"/>
      </a:lt1>
      <a:dk2>
        <a:srgbClr val="003E74"/>
      </a:dk2>
      <a:lt2>
        <a:srgbClr val="D9D9D9"/>
      </a:lt2>
      <a:accent1>
        <a:srgbClr val="0085B9"/>
      </a:accent1>
      <a:accent2>
        <a:srgbClr val="65A521"/>
      </a:accent2>
      <a:accent3>
        <a:srgbClr val="EA7600"/>
      </a:accent3>
      <a:accent4>
        <a:srgbClr val="662F98"/>
      </a:accent4>
      <a:accent5>
        <a:srgbClr val="B60C78"/>
      </a:accent5>
      <a:accent6>
        <a:srgbClr val="B12A31"/>
      </a:accent6>
      <a:hlink>
        <a:srgbClr val="008EAA"/>
      </a:hlink>
      <a:folHlink>
        <a:srgbClr val="008EA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19416</TotalTime>
  <Words>480</Words>
  <Application>Microsoft Office PowerPoint</Application>
  <PresentationFormat>On-screen Show (16:9)</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EnerNOC Customer Data Presentation July 13, 2016</vt:lpstr>
      <vt:lpstr>What Problem Needs to Get Solved? </vt:lpstr>
      <vt:lpstr>Customer Data Use Cases</vt:lpstr>
      <vt:lpstr>Process Issues</vt:lpstr>
      <vt:lpstr>Lessons Learned from Other Jurisdictions</vt:lpstr>
    </vt:vector>
  </TitlesOfParts>
  <Company>EnerNOC,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J. Cavan</dc:creator>
  <cp:lastModifiedBy>Greg Geller</cp:lastModifiedBy>
  <cp:revision>242</cp:revision>
  <cp:lastPrinted>2016-04-25T21:00:34Z</cp:lastPrinted>
  <dcterms:created xsi:type="dcterms:W3CDTF">2016-01-27T14:55:33Z</dcterms:created>
  <dcterms:modified xsi:type="dcterms:W3CDTF">2016-07-12T16:45:06Z</dcterms:modified>
</cp:coreProperties>
</file>