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2" r:id="rId3"/>
    <p:sldId id="312" r:id="rId4"/>
    <p:sldId id="326" r:id="rId5"/>
    <p:sldId id="329" r:id="rId6"/>
    <p:sldId id="328" r:id="rId7"/>
    <p:sldId id="311" r:id="rId8"/>
    <p:sldId id="316" r:id="rId9"/>
    <p:sldId id="261" r:id="rId10"/>
    <p:sldId id="323" r:id="rId11"/>
    <p:sldId id="340" r:id="rId12"/>
    <p:sldId id="342" r:id="rId13"/>
    <p:sldId id="346" r:id="rId14"/>
    <p:sldId id="310" r:id="rId15"/>
    <p:sldId id="321" r:id="rId16"/>
    <p:sldId id="287" r:id="rId17"/>
    <p:sldId id="317" r:id="rId18"/>
    <p:sldId id="322" r:id="rId19"/>
    <p:sldId id="332" r:id="rId20"/>
    <p:sldId id="347" r:id="rId21"/>
    <p:sldId id="348" r:id="rId22"/>
    <p:sldId id="318" r:id="rId23"/>
    <p:sldId id="34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mnagh, Thomas P." initials="MTP" lastIdx="2" clrIdx="0"/>
  <p:cmAuthor id="1" name="Heather Adams" initials="HA" lastIdx="4" clrIdx="1"/>
  <p:cmAuthor id="2" name="Smith, Jeff" initials="SJ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95A8BF"/>
    <a:srgbClr val="70AD47"/>
    <a:srgbClr val="000099"/>
    <a:srgbClr val="464692"/>
    <a:srgbClr val="005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0" autoAdjust="0"/>
    <p:restoredTop sz="67754" autoAdjust="0"/>
  </p:normalViewPr>
  <p:slideViewPr>
    <p:cSldViewPr snapToGrid="0">
      <p:cViewPr varScale="1">
        <p:scale>
          <a:sx n="85" d="100"/>
          <a:sy n="85" d="100"/>
        </p:scale>
        <p:origin x="137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E1A5E-75EF-4092-9D4D-4DD093B875B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04596-534F-4A44-8370-E79F1F879333}">
      <dgm:prSet phldrT="[Text]"/>
      <dgm:spPr/>
      <dgm:t>
        <a:bodyPr/>
        <a:lstStyle/>
        <a:p>
          <a:r>
            <a:rPr lang="en-US" dirty="0"/>
            <a:t>Power System Criteria</a:t>
          </a:r>
        </a:p>
      </dgm:t>
    </dgm:pt>
    <dgm:pt modelId="{2C6094D2-7C0F-4440-B2F3-2E6A678A38C3}" type="parTrans" cxnId="{83AE7CC6-5C7F-405F-BD3E-FB40AFE50556}">
      <dgm:prSet/>
      <dgm:spPr/>
      <dgm:t>
        <a:bodyPr/>
        <a:lstStyle/>
        <a:p>
          <a:endParaRPr lang="en-US"/>
        </a:p>
      </dgm:t>
    </dgm:pt>
    <dgm:pt modelId="{FE12FE1F-B133-459A-8B01-D96B1FB92416}" type="sibTrans" cxnId="{83AE7CC6-5C7F-405F-BD3E-FB40AFE50556}">
      <dgm:prSet/>
      <dgm:spPr/>
      <dgm:t>
        <a:bodyPr/>
        <a:lstStyle/>
        <a:p>
          <a:endParaRPr lang="en-US"/>
        </a:p>
      </dgm:t>
    </dgm:pt>
    <dgm:pt modelId="{278C58B7-9F5D-4DE1-8E46-10641852832E}">
      <dgm:prSet phldrT="[Text]"/>
      <dgm:spPr/>
      <dgm:t>
        <a:bodyPr/>
        <a:lstStyle/>
        <a:p>
          <a:r>
            <a:rPr lang="en-US" dirty="0"/>
            <a:t>Thermal</a:t>
          </a:r>
        </a:p>
      </dgm:t>
    </dgm:pt>
    <dgm:pt modelId="{F2131DCE-27F6-4B4A-93F2-00C30A2F9BE0}" type="parTrans" cxnId="{0EC65CD1-5F90-41B4-AFEE-96A1DA236207}">
      <dgm:prSet/>
      <dgm:spPr/>
      <dgm:t>
        <a:bodyPr/>
        <a:lstStyle/>
        <a:p>
          <a:endParaRPr lang="en-US"/>
        </a:p>
      </dgm:t>
    </dgm:pt>
    <dgm:pt modelId="{D9D11805-4B33-4A57-B508-B0DE130ECCDD}" type="sibTrans" cxnId="{0EC65CD1-5F90-41B4-AFEE-96A1DA236207}">
      <dgm:prSet/>
      <dgm:spPr/>
      <dgm:t>
        <a:bodyPr/>
        <a:lstStyle/>
        <a:p>
          <a:endParaRPr lang="en-US"/>
        </a:p>
      </dgm:t>
    </dgm:pt>
    <dgm:pt modelId="{FF6BEC2C-1809-4E7B-8FC6-B8267B7F5CC3}">
      <dgm:prSet phldrT="[Text]"/>
      <dgm:spPr/>
      <dgm:t>
        <a:bodyPr/>
        <a:lstStyle/>
        <a:p>
          <a:r>
            <a:rPr lang="en-US" dirty="0"/>
            <a:t>Power Quality/Voltage</a:t>
          </a:r>
        </a:p>
      </dgm:t>
    </dgm:pt>
    <dgm:pt modelId="{B338E0AA-3D95-49E6-93C7-ECF9C88A0943}" type="parTrans" cxnId="{DF34C64F-9DD2-49FA-A0E9-B22EC7595DA1}">
      <dgm:prSet/>
      <dgm:spPr/>
      <dgm:t>
        <a:bodyPr/>
        <a:lstStyle/>
        <a:p>
          <a:endParaRPr lang="en-US"/>
        </a:p>
      </dgm:t>
    </dgm:pt>
    <dgm:pt modelId="{84D82590-2B9F-469A-BC4B-CF8427890BA6}" type="sibTrans" cxnId="{DF34C64F-9DD2-49FA-A0E9-B22EC7595DA1}">
      <dgm:prSet/>
      <dgm:spPr/>
      <dgm:t>
        <a:bodyPr/>
        <a:lstStyle/>
        <a:p>
          <a:endParaRPr lang="en-US"/>
        </a:p>
      </dgm:t>
    </dgm:pt>
    <dgm:pt modelId="{F82D5A8E-77C9-443C-9FCA-869147B11029}">
      <dgm:prSet phldrT="[Text]"/>
      <dgm:spPr/>
      <dgm:t>
        <a:bodyPr/>
        <a:lstStyle/>
        <a:p>
          <a:r>
            <a:rPr lang="en-US" dirty="0"/>
            <a:t>Protection</a:t>
          </a:r>
        </a:p>
      </dgm:t>
    </dgm:pt>
    <dgm:pt modelId="{1F989C23-CA5A-4003-A4F7-D7F96D7E935F}" type="parTrans" cxnId="{A941E888-A741-4879-83C3-9C850F0B5804}">
      <dgm:prSet/>
      <dgm:spPr/>
      <dgm:t>
        <a:bodyPr/>
        <a:lstStyle/>
        <a:p>
          <a:endParaRPr lang="en-US"/>
        </a:p>
      </dgm:t>
    </dgm:pt>
    <dgm:pt modelId="{607856A8-3F39-4783-85A4-A327A39582E7}" type="sibTrans" cxnId="{A941E888-A741-4879-83C3-9C850F0B5804}">
      <dgm:prSet/>
      <dgm:spPr/>
      <dgm:t>
        <a:bodyPr/>
        <a:lstStyle/>
        <a:p>
          <a:endParaRPr lang="en-US"/>
        </a:p>
      </dgm:t>
    </dgm:pt>
    <dgm:pt modelId="{F38E1830-26C9-4764-B5D4-A59106A689A7}">
      <dgm:prSet phldrT="[Text]"/>
      <dgm:spPr/>
      <dgm:t>
        <a:bodyPr/>
        <a:lstStyle/>
        <a:p>
          <a:r>
            <a:rPr lang="en-US" dirty="0"/>
            <a:t>Reliability/Safety</a:t>
          </a:r>
        </a:p>
      </dgm:t>
    </dgm:pt>
    <dgm:pt modelId="{744F5E27-B1F6-4DAA-B79A-585C353B1B71}" type="parTrans" cxnId="{97C7E129-16E6-4676-9765-60DE1430EDC8}">
      <dgm:prSet/>
      <dgm:spPr/>
      <dgm:t>
        <a:bodyPr/>
        <a:lstStyle/>
        <a:p>
          <a:endParaRPr lang="en-US"/>
        </a:p>
      </dgm:t>
    </dgm:pt>
    <dgm:pt modelId="{B0A01FB9-77BC-46B7-A1C7-6DC975233DDC}" type="sibTrans" cxnId="{97C7E129-16E6-4676-9765-60DE1430EDC8}">
      <dgm:prSet/>
      <dgm:spPr/>
      <dgm:t>
        <a:bodyPr/>
        <a:lstStyle/>
        <a:p>
          <a:endParaRPr lang="en-US"/>
        </a:p>
      </dgm:t>
    </dgm:pt>
    <dgm:pt modelId="{495B1AB1-5454-4FA1-96B8-793D87085DE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Substation transformer</a:t>
          </a:r>
        </a:p>
      </dgm:t>
    </dgm:pt>
    <dgm:pt modelId="{07D8812C-EFBD-4DAF-8A50-781BFC880892}" type="parTrans" cxnId="{7FAE5311-05B2-4883-ABFC-BC541B9C7340}">
      <dgm:prSet/>
      <dgm:spPr/>
      <dgm:t>
        <a:bodyPr/>
        <a:lstStyle/>
        <a:p>
          <a:endParaRPr lang="en-US"/>
        </a:p>
      </dgm:t>
    </dgm:pt>
    <dgm:pt modelId="{1440182B-A60B-4447-973A-4FD5751F7592}" type="sibTrans" cxnId="{7FAE5311-05B2-4883-ABFC-BC541B9C7340}">
      <dgm:prSet/>
      <dgm:spPr/>
      <dgm:t>
        <a:bodyPr/>
        <a:lstStyle/>
        <a:p>
          <a:endParaRPr lang="en-US"/>
        </a:p>
      </dgm:t>
    </dgm:pt>
    <dgm:pt modelId="{E1850C5C-6A33-4D2D-922D-E44387DDE3B2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Primary conductor</a:t>
          </a:r>
        </a:p>
      </dgm:t>
    </dgm:pt>
    <dgm:pt modelId="{BAC2A1C6-19D2-4B12-A5BB-8E084822D64B}" type="parTrans" cxnId="{E946C596-324F-4201-91CE-C1C68046E3E1}">
      <dgm:prSet/>
      <dgm:spPr/>
      <dgm:t>
        <a:bodyPr/>
        <a:lstStyle/>
        <a:p>
          <a:endParaRPr lang="en-US"/>
        </a:p>
      </dgm:t>
    </dgm:pt>
    <dgm:pt modelId="{14F60769-1206-4178-97B1-C17CB0D98484}" type="sibTrans" cxnId="{E946C596-324F-4201-91CE-C1C68046E3E1}">
      <dgm:prSet/>
      <dgm:spPr/>
      <dgm:t>
        <a:bodyPr/>
        <a:lstStyle/>
        <a:p>
          <a:endParaRPr lang="en-US"/>
        </a:p>
      </dgm:t>
    </dgm:pt>
    <dgm:pt modelId="{935C36F6-EA40-409D-B169-8D979BC3B36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Service Transformer</a:t>
          </a:r>
        </a:p>
      </dgm:t>
    </dgm:pt>
    <dgm:pt modelId="{0BD1B172-3131-4051-876E-B65057C07748}" type="parTrans" cxnId="{5F41A2FA-7509-4F99-A8A7-7009EEE5DF3B}">
      <dgm:prSet/>
      <dgm:spPr/>
      <dgm:t>
        <a:bodyPr/>
        <a:lstStyle/>
        <a:p>
          <a:endParaRPr lang="en-US"/>
        </a:p>
      </dgm:t>
    </dgm:pt>
    <dgm:pt modelId="{11C2A26E-42F8-4B66-BD3A-8082AC732F05}" type="sibTrans" cxnId="{5F41A2FA-7509-4F99-A8A7-7009EEE5DF3B}">
      <dgm:prSet/>
      <dgm:spPr/>
      <dgm:t>
        <a:bodyPr/>
        <a:lstStyle/>
        <a:p>
          <a:endParaRPr lang="en-US"/>
        </a:p>
      </dgm:t>
    </dgm:pt>
    <dgm:pt modelId="{5E6E34D8-8673-401F-A29C-2C63D5289DC2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Secondary Conductor</a:t>
          </a:r>
        </a:p>
      </dgm:t>
    </dgm:pt>
    <dgm:pt modelId="{5178183A-01A1-48DC-9CAA-AB9FDE0B973C}" type="parTrans" cxnId="{B19A8923-E360-4FEC-8205-F21A4D944004}">
      <dgm:prSet/>
      <dgm:spPr/>
      <dgm:t>
        <a:bodyPr/>
        <a:lstStyle/>
        <a:p>
          <a:endParaRPr lang="en-US"/>
        </a:p>
      </dgm:t>
    </dgm:pt>
    <dgm:pt modelId="{287D3D93-322D-49B7-9DB4-91085D0F4087}" type="sibTrans" cxnId="{B19A8923-E360-4FEC-8205-F21A4D944004}">
      <dgm:prSet/>
      <dgm:spPr/>
      <dgm:t>
        <a:bodyPr/>
        <a:lstStyle/>
        <a:p>
          <a:endParaRPr lang="en-US"/>
        </a:p>
      </dgm:t>
    </dgm:pt>
    <dgm:pt modelId="{5687516F-1D70-43D2-B668-283CC011F91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Sudden (fast) voltage change</a:t>
          </a:r>
        </a:p>
      </dgm:t>
    </dgm:pt>
    <dgm:pt modelId="{EF32A3D2-0786-4882-A0B3-91C32FDE61E0}" type="parTrans" cxnId="{9B0EADD7-785F-42D7-879F-8D0E8DDCA5B5}">
      <dgm:prSet/>
      <dgm:spPr/>
      <dgm:t>
        <a:bodyPr/>
        <a:lstStyle/>
        <a:p>
          <a:endParaRPr lang="en-US"/>
        </a:p>
      </dgm:t>
    </dgm:pt>
    <dgm:pt modelId="{0B02B9D2-7AF2-4578-9622-20D179754BC6}" type="sibTrans" cxnId="{9B0EADD7-785F-42D7-879F-8D0E8DDCA5B5}">
      <dgm:prSet/>
      <dgm:spPr/>
      <dgm:t>
        <a:bodyPr/>
        <a:lstStyle/>
        <a:p>
          <a:endParaRPr lang="en-US"/>
        </a:p>
      </dgm:t>
    </dgm:pt>
    <dgm:pt modelId="{59AC99FA-4DF8-46DF-AE77-3D82620F28E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Steady-state voltage</a:t>
          </a:r>
        </a:p>
      </dgm:t>
    </dgm:pt>
    <dgm:pt modelId="{3754DF5E-EB75-4124-B82D-C5B5DDDD41C1}" type="parTrans" cxnId="{E3806C06-199C-4B63-8194-1ABB20BFE61E}">
      <dgm:prSet/>
      <dgm:spPr/>
      <dgm:t>
        <a:bodyPr/>
        <a:lstStyle/>
        <a:p>
          <a:endParaRPr lang="en-US"/>
        </a:p>
      </dgm:t>
    </dgm:pt>
    <dgm:pt modelId="{60AAE92D-0B57-4CF5-8F4E-57ADEBD755D1}" type="sibTrans" cxnId="{E3806C06-199C-4B63-8194-1ABB20BFE61E}">
      <dgm:prSet/>
      <dgm:spPr/>
      <dgm:t>
        <a:bodyPr/>
        <a:lstStyle/>
        <a:p>
          <a:endParaRPr lang="en-US"/>
        </a:p>
      </dgm:t>
    </dgm:pt>
    <dgm:pt modelId="{43087528-994D-4505-8605-16F63D188A5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Line regulator or substation LTC</a:t>
          </a:r>
        </a:p>
      </dgm:t>
    </dgm:pt>
    <dgm:pt modelId="{ED1400D2-6A14-427D-BC27-174B0A1ACB07}" type="parTrans" cxnId="{B8ABEC55-FA21-45AA-9AD5-47A6E6CC2C60}">
      <dgm:prSet/>
      <dgm:spPr/>
      <dgm:t>
        <a:bodyPr/>
        <a:lstStyle/>
        <a:p>
          <a:endParaRPr lang="en-US"/>
        </a:p>
      </dgm:t>
    </dgm:pt>
    <dgm:pt modelId="{26EE36F6-58CB-435F-8132-7B4B4A74DEA1}" type="sibTrans" cxnId="{B8ABEC55-FA21-45AA-9AD5-47A6E6CC2C60}">
      <dgm:prSet/>
      <dgm:spPr/>
      <dgm:t>
        <a:bodyPr/>
        <a:lstStyle/>
        <a:p>
          <a:endParaRPr lang="en-US"/>
        </a:p>
      </dgm:t>
    </dgm:pt>
    <dgm:pt modelId="{1871ED76-5851-40D7-A468-4BD9983B01B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Capacitor switching</a:t>
          </a:r>
        </a:p>
      </dgm:t>
    </dgm:pt>
    <dgm:pt modelId="{6B603310-8BCA-4B43-8D24-A416FB7228A0}" type="parTrans" cxnId="{932613AF-FB61-4639-86F5-6D07FA6F3E0A}">
      <dgm:prSet/>
      <dgm:spPr/>
      <dgm:t>
        <a:bodyPr/>
        <a:lstStyle/>
        <a:p>
          <a:endParaRPr lang="en-US"/>
        </a:p>
      </dgm:t>
    </dgm:pt>
    <dgm:pt modelId="{0C978593-52F0-4CC4-9295-A4442ECE7401}" type="sibTrans" cxnId="{932613AF-FB61-4639-86F5-6D07FA6F3E0A}">
      <dgm:prSet/>
      <dgm:spPr/>
      <dgm:t>
        <a:bodyPr/>
        <a:lstStyle/>
        <a:p>
          <a:endParaRPr lang="en-US"/>
        </a:p>
      </dgm:t>
    </dgm:pt>
    <dgm:pt modelId="{35EBB5E4-F092-41C6-9F01-DF1BDA5EC88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Relay reduction of reach</a:t>
          </a:r>
        </a:p>
      </dgm:t>
    </dgm:pt>
    <dgm:pt modelId="{52985754-7663-43BF-9677-64F094443F85}" type="parTrans" cxnId="{D30ECFA2-6930-4BFE-89CF-C2435AB7226E}">
      <dgm:prSet/>
      <dgm:spPr/>
      <dgm:t>
        <a:bodyPr/>
        <a:lstStyle/>
        <a:p>
          <a:endParaRPr lang="en-US"/>
        </a:p>
      </dgm:t>
    </dgm:pt>
    <dgm:pt modelId="{8F52C435-D81A-4421-9EE5-AAFC27C7DB48}" type="sibTrans" cxnId="{D30ECFA2-6930-4BFE-89CF-C2435AB7226E}">
      <dgm:prSet/>
      <dgm:spPr/>
      <dgm:t>
        <a:bodyPr/>
        <a:lstStyle/>
        <a:p>
          <a:endParaRPr lang="en-US"/>
        </a:p>
      </dgm:t>
    </dgm:pt>
    <dgm:pt modelId="{4F384B7C-4919-4372-9DD0-A4D59FBB98B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Sympathetic tripping</a:t>
          </a:r>
        </a:p>
      </dgm:t>
    </dgm:pt>
    <dgm:pt modelId="{702CC1C2-A385-4ADC-8C5D-22A769A90C4C}" type="parTrans" cxnId="{F3673460-978E-4C76-BACB-5B96BDD6F95A}">
      <dgm:prSet/>
      <dgm:spPr/>
      <dgm:t>
        <a:bodyPr/>
        <a:lstStyle/>
        <a:p>
          <a:endParaRPr lang="en-US"/>
        </a:p>
      </dgm:t>
    </dgm:pt>
    <dgm:pt modelId="{DAB64B40-9E70-4B5A-97B5-14DF153F7021}" type="sibTrans" cxnId="{F3673460-978E-4C76-BACB-5B96BDD6F95A}">
      <dgm:prSet/>
      <dgm:spPr/>
      <dgm:t>
        <a:bodyPr/>
        <a:lstStyle/>
        <a:p>
          <a:endParaRPr lang="en-US"/>
        </a:p>
      </dgm:t>
    </dgm:pt>
    <dgm:pt modelId="{7627A967-D21D-4D64-A700-2E29469163A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Unintentional islanding</a:t>
          </a:r>
        </a:p>
      </dgm:t>
    </dgm:pt>
    <dgm:pt modelId="{D91C16DE-12D9-4463-9133-032C4E49E2B8}" type="parTrans" cxnId="{9DC0F500-5DEA-44DD-9544-8DF0E96E858C}">
      <dgm:prSet/>
      <dgm:spPr/>
      <dgm:t>
        <a:bodyPr/>
        <a:lstStyle/>
        <a:p>
          <a:endParaRPr lang="en-US"/>
        </a:p>
      </dgm:t>
    </dgm:pt>
    <dgm:pt modelId="{C6A9E15B-3E97-4010-8EF0-75F77D8E33CC}" type="sibTrans" cxnId="{9DC0F500-5DEA-44DD-9544-8DF0E96E858C}">
      <dgm:prSet/>
      <dgm:spPr/>
      <dgm:t>
        <a:bodyPr/>
        <a:lstStyle/>
        <a:p>
          <a:endParaRPr lang="en-US"/>
        </a:p>
      </dgm:t>
    </dgm:pt>
    <dgm:pt modelId="{AD88B2D4-1A97-47F4-971E-D5A1F5AC261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Operational flexibility</a:t>
          </a:r>
        </a:p>
      </dgm:t>
    </dgm:pt>
    <dgm:pt modelId="{25FC33E7-AF89-498D-9856-1C4717C656A2}" type="parTrans" cxnId="{1BB97C0F-A6CB-4DBE-BB87-8E95EE65D395}">
      <dgm:prSet/>
      <dgm:spPr/>
      <dgm:t>
        <a:bodyPr/>
        <a:lstStyle/>
        <a:p>
          <a:endParaRPr lang="en-US"/>
        </a:p>
      </dgm:t>
    </dgm:pt>
    <dgm:pt modelId="{27EE7C0D-EED5-477A-BE5B-B93A868ABEBC}" type="sibTrans" cxnId="{1BB97C0F-A6CB-4DBE-BB87-8E95EE65D395}">
      <dgm:prSet/>
      <dgm:spPr/>
      <dgm:t>
        <a:bodyPr/>
        <a:lstStyle/>
        <a:p>
          <a:endParaRPr lang="en-US"/>
        </a:p>
      </dgm:t>
    </dgm:pt>
    <dgm:pt modelId="{BB17A131-D3FE-4FC5-9908-38A2E46EE39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Element fault current</a:t>
          </a:r>
        </a:p>
      </dgm:t>
    </dgm:pt>
    <dgm:pt modelId="{35053CC7-907A-49C8-8788-7528DF5EAF76}" type="parTrans" cxnId="{67F56423-EF1E-46FF-92F9-656DAA6B2C7E}">
      <dgm:prSet/>
      <dgm:spPr/>
      <dgm:t>
        <a:bodyPr/>
        <a:lstStyle/>
        <a:p>
          <a:endParaRPr lang="en-US"/>
        </a:p>
      </dgm:t>
    </dgm:pt>
    <dgm:pt modelId="{0C93D6BD-8254-4E56-98E6-E91630A57941}" type="sibTrans" cxnId="{67F56423-EF1E-46FF-92F9-656DAA6B2C7E}">
      <dgm:prSet/>
      <dgm:spPr/>
      <dgm:t>
        <a:bodyPr/>
        <a:lstStyle/>
        <a:p>
          <a:endParaRPr lang="en-US"/>
        </a:p>
      </dgm:t>
    </dgm:pt>
    <dgm:pt modelId="{3B9BD5AA-DFB9-4CB9-99FB-85D2E0227B6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Reverse power flow (</a:t>
          </a:r>
          <a:r>
            <a:rPr lang="en-US" dirty="0" err="1"/>
            <a:t>backfeed</a:t>
          </a:r>
          <a:r>
            <a:rPr lang="en-US" dirty="0"/>
            <a:t>)</a:t>
          </a:r>
        </a:p>
      </dgm:t>
    </dgm:pt>
    <dgm:pt modelId="{03866367-2554-40A4-9362-DC5DB526A9FC}" type="parTrans" cxnId="{0806C609-DCA8-4612-BF82-0929B7EE9DCD}">
      <dgm:prSet/>
      <dgm:spPr/>
      <dgm:t>
        <a:bodyPr/>
        <a:lstStyle/>
        <a:p>
          <a:endParaRPr lang="en-US"/>
        </a:p>
      </dgm:t>
    </dgm:pt>
    <dgm:pt modelId="{84E790B0-64DE-4B2C-A7B1-95966407B7ED}" type="sibTrans" cxnId="{0806C609-DCA8-4612-BF82-0929B7EE9DCD}">
      <dgm:prSet/>
      <dgm:spPr/>
      <dgm:t>
        <a:bodyPr/>
        <a:lstStyle/>
        <a:p>
          <a:endParaRPr lang="en-US"/>
        </a:p>
      </dgm:t>
    </dgm:pt>
    <dgm:pt modelId="{0BA4055B-93FC-44DA-9BAB-007C77285F50}" type="pres">
      <dgm:prSet presAssocID="{C2BE1A5E-75EF-4092-9D4D-4DD093B875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67F445-98A9-412F-8E11-13BEC3632DCE}" type="pres">
      <dgm:prSet presAssocID="{4C304596-534F-4A44-8370-E79F1F879333}" presName="hierRoot1" presStyleCnt="0">
        <dgm:presLayoutVars>
          <dgm:hierBranch val="init"/>
        </dgm:presLayoutVars>
      </dgm:prSet>
      <dgm:spPr/>
    </dgm:pt>
    <dgm:pt modelId="{2210FFE8-730F-4065-9F69-7B57A9AF1617}" type="pres">
      <dgm:prSet presAssocID="{4C304596-534F-4A44-8370-E79F1F879333}" presName="rootComposite1" presStyleCnt="0"/>
      <dgm:spPr/>
    </dgm:pt>
    <dgm:pt modelId="{E0A9FDD3-97A9-417F-8162-8F26228E0062}" type="pres">
      <dgm:prSet presAssocID="{4C304596-534F-4A44-8370-E79F1F879333}" presName="rootText1" presStyleLbl="node0" presStyleIdx="0" presStyleCnt="1">
        <dgm:presLayoutVars>
          <dgm:chPref val="3"/>
        </dgm:presLayoutVars>
      </dgm:prSet>
      <dgm:spPr/>
    </dgm:pt>
    <dgm:pt modelId="{E0E1FC81-AB41-4050-B7EF-B8AE394DB832}" type="pres">
      <dgm:prSet presAssocID="{4C304596-534F-4A44-8370-E79F1F879333}" presName="rootConnector1" presStyleLbl="node1" presStyleIdx="0" presStyleCnt="0"/>
      <dgm:spPr/>
    </dgm:pt>
    <dgm:pt modelId="{A39CA145-CFA4-4FB0-8436-E0027B61FA14}" type="pres">
      <dgm:prSet presAssocID="{4C304596-534F-4A44-8370-E79F1F879333}" presName="hierChild2" presStyleCnt="0"/>
      <dgm:spPr/>
    </dgm:pt>
    <dgm:pt modelId="{68F19683-96B1-4282-9DE9-4E285AE03B77}" type="pres">
      <dgm:prSet presAssocID="{F2131DCE-27F6-4B4A-93F2-00C30A2F9BE0}" presName="Name37" presStyleLbl="parChTrans1D2" presStyleIdx="0" presStyleCnt="4"/>
      <dgm:spPr/>
    </dgm:pt>
    <dgm:pt modelId="{9A39C91C-02E7-4CA8-828B-6FDB81B700AF}" type="pres">
      <dgm:prSet presAssocID="{278C58B7-9F5D-4DE1-8E46-10641852832E}" presName="hierRoot2" presStyleCnt="0">
        <dgm:presLayoutVars>
          <dgm:hierBranch val="init"/>
        </dgm:presLayoutVars>
      </dgm:prSet>
      <dgm:spPr/>
    </dgm:pt>
    <dgm:pt modelId="{176D06AF-12A7-45E5-9E6A-3BC4ED5CAE0A}" type="pres">
      <dgm:prSet presAssocID="{278C58B7-9F5D-4DE1-8E46-10641852832E}" presName="rootComposite" presStyleCnt="0"/>
      <dgm:spPr/>
    </dgm:pt>
    <dgm:pt modelId="{376DBE82-C00C-4B25-A48D-D3CE0730BE5C}" type="pres">
      <dgm:prSet presAssocID="{278C58B7-9F5D-4DE1-8E46-10641852832E}" presName="rootText" presStyleLbl="node2" presStyleIdx="0" presStyleCnt="4">
        <dgm:presLayoutVars>
          <dgm:chPref val="3"/>
        </dgm:presLayoutVars>
      </dgm:prSet>
      <dgm:spPr/>
    </dgm:pt>
    <dgm:pt modelId="{86C88E0A-A657-4928-AEC0-CFEA44953B36}" type="pres">
      <dgm:prSet presAssocID="{278C58B7-9F5D-4DE1-8E46-10641852832E}" presName="rootConnector" presStyleLbl="node2" presStyleIdx="0" presStyleCnt="4"/>
      <dgm:spPr/>
    </dgm:pt>
    <dgm:pt modelId="{D662CA2D-254F-4E5A-8B92-FAF46E29027A}" type="pres">
      <dgm:prSet presAssocID="{278C58B7-9F5D-4DE1-8E46-10641852832E}" presName="hierChild4" presStyleCnt="0"/>
      <dgm:spPr/>
    </dgm:pt>
    <dgm:pt modelId="{E1D75132-EC36-4F93-9382-CC94B1A7324E}" type="pres">
      <dgm:prSet presAssocID="{07D8812C-EFBD-4DAF-8A50-781BFC880892}" presName="Name37" presStyleLbl="parChTrans1D3" presStyleIdx="0" presStyleCnt="14"/>
      <dgm:spPr/>
    </dgm:pt>
    <dgm:pt modelId="{3B690EF3-8068-4B41-BDF1-236FCC6481CC}" type="pres">
      <dgm:prSet presAssocID="{495B1AB1-5454-4FA1-96B8-793D87085DE4}" presName="hierRoot2" presStyleCnt="0">
        <dgm:presLayoutVars>
          <dgm:hierBranch val="init"/>
        </dgm:presLayoutVars>
      </dgm:prSet>
      <dgm:spPr/>
    </dgm:pt>
    <dgm:pt modelId="{96802786-303E-4AD2-81EF-4226839981C8}" type="pres">
      <dgm:prSet presAssocID="{495B1AB1-5454-4FA1-96B8-793D87085DE4}" presName="rootComposite" presStyleCnt="0"/>
      <dgm:spPr/>
    </dgm:pt>
    <dgm:pt modelId="{0DC18FE0-EDCC-44F1-8179-C35B8CAAFDB1}" type="pres">
      <dgm:prSet presAssocID="{495B1AB1-5454-4FA1-96B8-793D87085DE4}" presName="rootText" presStyleLbl="node3" presStyleIdx="0" presStyleCnt="14">
        <dgm:presLayoutVars>
          <dgm:chPref val="3"/>
        </dgm:presLayoutVars>
      </dgm:prSet>
      <dgm:spPr/>
    </dgm:pt>
    <dgm:pt modelId="{FBEA1AEB-7797-499F-B446-C9C08510B12B}" type="pres">
      <dgm:prSet presAssocID="{495B1AB1-5454-4FA1-96B8-793D87085DE4}" presName="rootConnector" presStyleLbl="node3" presStyleIdx="0" presStyleCnt="14"/>
      <dgm:spPr/>
    </dgm:pt>
    <dgm:pt modelId="{9691BA1D-57DC-46AC-A4DB-CC0CCC2FDD34}" type="pres">
      <dgm:prSet presAssocID="{495B1AB1-5454-4FA1-96B8-793D87085DE4}" presName="hierChild4" presStyleCnt="0"/>
      <dgm:spPr/>
    </dgm:pt>
    <dgm:pt modelId="{CCBD1FB7-E4EB-4379-90E4-A8377BE4EB37}" type="pres">
      <dgm:prSet presAssocID="{495B1AB1-5454-4FA1-96B8-793D87085DE4}" presName="hierChild5" presStyleCnt="0"/>
      <dgm:spPr/>
    </dgm:pt>
    <dgm:pt modelId="{6FD5E972-EFCA-49EF-B853-B5140BF1C97A}" type="pres">
      <dgm:prSet presAssocID="{BAC2A1C6-19D2-4B12-A5BB-8E084822D64B}" presName="Name37" presStyleLbl="parChTrans1D3" presStyleIdx="1" presStyleCnt="14"/>
      <dgm:spPr/>
    </dgm:pt>
    <dgm:pt modelId="{C93B70A3-7516-4EC2-8354-CDB6749E8B3A}" type="pres">
      <dgm:prSet presAssocID="{E1850C5C-6A33-4D2D-922D-E44387DDE3B2}" presName="hierRoot2" presStyleCnt="0">
        <dgm:presLayoutVars>
          <dgm:hierBranch val="init"/>
        </dgm:presLayoutVars>
      </dgm:prSet>
      <dgm:spPr/>
    </dgm:pt>
    <dgm:pt modelId="{7B030826-13AD-447F-8229-82CD508196B8}" type="pres">
      <dgm:prSet presAssocID="{E1850C5C-6A33-4D2D-922D-E44387DDE3B2}" presName="rootComposite" presStyleCnt="0"/>
      <dgm:spPr/>
    </dgm:pt>
    <dgm:pt modelId="{0D429052-1215-41CE-AC38-051E975A12AF}" type="pres">
      <dgm:prSet presAssocID="{E1850C5C-6A33-4D2D-922D-E44387DDE3B2}" presName="rootText" presStyleLbl="node3" presStyleIdx="1" presStyleCnt="14">
        <dgm:presLayoutVars>
          <dgm:chPref val="3"/>
        </dgm:presLayoutVars>
      </dgm:prSet>
      <dgm:spPr/>
    </dgm:pt>
    <dgm:pt modelId="{21CEDF25-163D-41C7-83A4-438A7218B082}" type="pres">
      <dgm:prSet presAssocID="{E1850C5C-6A33-4D2D-922D-E44387DDE3B2}" presName="rootConnector" presStyleLbl="node3" presStyleIdx="1" presStyleCnt="14"/>
      <dgm:spPr/>
    </dgm:pt>
    <dgm:pt modelId="{745C82AE-7BDB-4B17-98E3-6A78C63D6AE9}" type="pres">
      <dgm:prSet presAssocID="{E1850C5C-6A33-4D2D-922D-E44387DDE3B2}" presName="hierChild4" presStyleCnt="0"/>
      <dgm:spPr/>
    </dgm:pt>
    <dgm:pt modelId="{CE7DDC62-55F0-4438-8B8C-43401C42C03D}" type="pres">
      <dgm:prSet presAssocID="{E1850C5C-6A33-4D2D-922D-E44387DDE3B2}" presName="hierChild5" presStyleCnt="0"/>
      <dgm:spPr/>
    </dgm:pt>
    <dgm:pt modelId="{5C186B09-BC30-42FC-95EE-E29BEE9C1F7A}" type="pres">
      <dgm:prSet presAssocID="{0BD1B172-3131-4051-876E-B65057C07748}" presName="Name37" presStyleLbl="parChTrans1D3" presStyleIdx="2" presStyleCnt="14"/>
      <dgm:spPr/>
    </dgm:pt>
    <dgm:pt modelId="{0E140F0E-E190-4577-989D-967AA38769DA}" type="pres">
      <dgm:prSet presAssocID="{935C36F6-EA40-409D-B169-8D979BC3B363}" presName="hierRoot2" presStyleCnt="0">
        <dgm:presLayoutVars>
          <dgm:hierBranch val="init"/>
        </dgm:presLayoutVars>
      </dgm:prSet>
      <dgm:spPr/>
    </dgm:pt>
    <dgm:pt modelId="{8615A562-DCA4-4ABF-B285-3ADD3108F559}" type="pres">
      <dgm:prSet presAssocID="{935C36F6-EA40-409D-B169-8D979BC3B363}" presName="rootComposite" presStyleCnt="0"/>
      <dgm:spPr/>
    </dgm:pt>
    <dgm:pt modelId="{4E9645A7-392D-440E-B977-947D020AD45C}" type="pres">
      <dgm:prSet presAssocID="{935C36F6-EA40-409D-B169-8D979BC3B363}" presName="rootText" presStyleLbl="node3" presStyleIdx="2" presStyleCnt="14">
        <dgm:presLayoutVars>
          <dgm:chPref val="3"/>
        </dgm:presLayoutVars>
      </dgm:prSet>
      <dgm:spPr/>
    </dgm:pt>
    <dgm:pt modelId="{36E4E774-9A4A-4D20-B55F-B96B3953C156}" type="pres">
      <dgm:prSet presAssocID="{935C36F6-EA40-409D-B169-8D979BC3B363}" presName="rootConnector" presStyleLbl="node3" presStyleIdx="2" presStyleCnt="14"/>
      <dgm:spPr/>
    </dgm:pt>
    <dgm:pt modelId="{FACA63DC-7440-45DD-B408-C3E712F2C901}" type="pres">
      <dgm:prSet presAssocID="{935C36F6-EA40-409D-B169-8D979BC3B363}" presName="hierChild4" presStyleCnt="0"/>
      <dgm:spPr/>
    </dgm:pt>
    <dgm:pt modelId="{20BDF739-F2C1-4A8C-8A96-A6ACD3AA7CBB}" type="pres">
      <dgm:prSet presAssocID="{935C36F6-EA40-409D-B169-8D979BC3B363}" presName="hierChild5" presStyleCnt="0"/>
      <dgm:spPr/>
    </dgm:pt>
    <dgm:pt modelId="{BCA281EB-2041-4520-BBE3-CB691E221807}" type="pres">
      <dgm:prSet presAssocID="{5178183A-01A1-48DC-9CAA-AB9FDE0B973C}" presName="Name37" presStyleLbl="parChTrans1D3" presStyleIdx="3" presStyleCnt="14"/>
      <dgm:spPr/>
    </dgm:pt>
    <dgm:pt modelId="{47383297-B48D-4FC4-BA94-9AC78866ECDF}" type="pres">
      <dgm:prSet presAssocID="{5E6E34D8-8673-401F-A29C-2C63D5289DC2}" presName="hierRoot2" presStyleCnt="0">
        <dgm:presLayoutVars>
          <dgm:hierBranch val="init"/>
        </dgm:presLayoutVars>
      </dgm:prSet>
      <dgm:spPr/>
    </dgm:pt>
    <dgm:pt modelId="{005AA257-4586-4849-A495-80F74578B406}" type="pres">
      <dgm:prSet presAssocID="{5E6E34D8-8673-401F-A29C-2C63D5289DC2}" presName="rootComposite" presStyleCnt="0"/>
      <dgm:spPr/>
    </dgm:pt>
    <dgm:pt modelId="{42B99C62-4B60-4E13-B43E-4D44EDDCD068}" type="pres">
      <dgm:prSet presAssocID="{5E6E34D8-8673-401F-A29C-2C63D5289DC2}" presName="rootText" presStyleLbl="node3" presStyleIdx="3" presStyleCnt="14">
        <dgm:presLayoutVars>
          <dgm:chPref val="3"/>
        </dgm:presLayoutVars>
      </dgm:prSet>
      <dgm:spPr/>
    </dgm:pt>
    <dgm:pt modelId="{270287C4-B76F-4946-8B8E-A0A75B68404B}" type="pres">
      <dgm:prSet presAssocID="{5E6E34D8-8673-401F-A29C-2C63D5289DC2}" presName="rootConnector" presStyleLbl="node3" presStyleIdx="3" presStyleCnt="14"/>
      <dgm:spPr/>
    </dgm:pt>
    <dgm:pt modelId="{C5DAD04C-F8F0-4C13-A800-A017E1430818}" type="pres">
      <dgm:prSet presAssocID="{5E6E34D8-8673-401F-A29C-2C63D5289DC2}" presName="hierChild4" presStyleCnt="0"/>
      <dgm:spPr/>
    </dgm:pt>
    <dgm:pt modelId="{A4320DEE-F76F-43C4-816D-2DE153EB70AB}" type="pres">
      <dgm:prSet presAssocID="{5E6E34D8-8673-401F-A29C-2C63D5289DC2}" presName="hierChild5" presStyleCnt="0"/>
      <dgm:spPr/>
    </dgm:pt>
    <dgm:pt modelId="{37CECA80-5D2D-48BC-B063-3EF099BCA35C}" type="pres">
      <dgm:prSet presAssocID="{278C58B7-9F5D-4DE1-8E46-10641852832E}" presName="hierChild5" presStyleCnt="0"/>
      <dgm:spPr/>
    </dgm:pt>
    <dgm:pt modelId="{ACCFF567-585E-496E-BBC1-9B3D81C21DB4}" type="pres">
      <dgm:prSet presAssocID="{B338E0AA-3D95-49E6-93C7-ECF9C88A0943}" presName="Name37" presStyleLbl="parChTrans1D2" presStyleIdx="1" presStyleCnt="4"/>
      <dgm:spPr/>
    </dgm:pt>
    <dgm:pt modelId="{B62DB65B-E32D-4BF7-AD5C-4C430C4DD34C}" type="pres">
      <dgm:prSet presAssocID="{FF6BEC2C-1809-4E7B-8FC6-B8267B7F5CC3}" presName="hierRoot2" presStyleCnt="0">
        <dgm:presLayoutVars>
          <dgm:hierBranch val="init"/>
        </dgm:presLayoutVars>
      </dgm:prSet>
      <dgm:spPr/>
    </dgm:pt>
    <dgm:pt modelId="{80DF5FD5-CC54-402B-9DC7-7FD05DE8DCEB}" type="pres">
      <dgm:prSet presAssocID="{FF6BEC2C-1809-4E7B-8FC6-B8267B7F5CC3}" presName="rootComposite" presStyleCnt="0"/>
      <dgm:spPr/>
    </dgm:pt>
    <dgm:pt modelId="{A05A3E11-C2C3-43AE-8E2F-768738160AF2}" type="pres">
      <dgm:prSet presAssocID="{FF6BEC2C-1809-4E7B-8FC6-B8267B7F5CC3}" presName="rootText" presStyleLbl="node2" presStyleIdx="1" presStyleCnt="4">
        <dgm:presLayoutVars>
          <dgm:chPref val="3"/>
        </dgm:presLayoutVars>
      </dgm:prSet>
      <dgm:spPr/>
    </dgm:pt>
    <dgm:pt modelId="{B0DF462F-58C2-4755-AD76-78A80774DFBB}" type="pres">
      <dgm:prSet presAssocID="{FF6BEC2C-1809-4E7B-8FC6-B8267B7F5CC3}" presName="rootConnector" presStyleLbl="node2" presStyleIdx="1" presStyleCnt="4"/>
      <dgm:spPr/>
    </dgm:pt>
    <dgm:pt modelId="{BDDBDAF3-4F09-4262-9ECF-F082AA33BF78}" type="pres">
      <dgm:prSet presAssocID="{FF6BEC2C-1809-4E7B-8FC6-B8267B7F5CC3}" presName="hierChild4" presStyleCnt="0"/>
      <dgm:spPr/>
    </dgm:pt>
    <dgm:pt modelId="{58A81E16-9AC2-47D5-A92A-B47C50E7A9D8}" type="pres">
      <dgm:prSet presAssocID="{EF32A3D2-0786-4882-A0B3-91C32FDE61E0}" presName="Name37" presStyleLbl="parChTrans1D3" presStyleIdx="4" presStyleCnt="14"/>
      <dgm:spPr/>
    </dgm:pt>
    <dgm:pt modelId="{723FE05B-F742-4A05-8BAE-AF912019C8F9}" type="pres">
      <dgm:prSet presAssocID="{5687516F-1D70-43D2-B668-283CC011F91B}" presName="hierRoot2" presStyleCnt="0">
        <dgm:presLayoutVars>
          <dgm:hierBranch val="init"/>
        </dgm:presLayoutVars>
      </dgm:prSet>
      <dgm:spPr/>
    </dgm:pt>
    <dgm:pt modelId="{7E38850D-6330-46FF-B7E0-06A6945C911C}" type="pres">
      <dgm:prSet presAssocID="{5687516F-1D70-43D2-B668-283CC011F91B}" presName="rootComposite" presStyleCnt="0"/>
      <dgm:spPr/>
    </dgm:pt>
    <dgm:pt modelId="{4C79CD7D-D048-4895-B678-F2EFFDFB0A02}" type="pres">
      <dgm:prSet presAssocID="{5687516F-1D70-43D2-B668-283CC011F91B}" presName="rootText" presStyleLbl="node3" presStyleIdx="4" presStyleCnt="14">
        <dgm:presLayoutVars>
          <dgm:chPref val="3"/>
        </dgm:presLayoutVars>
      </dgm:prSet>
      <dgm:spPr/>
    </dgm:pt>
    <dgm:pt modelId="{E0729489-6C74-4787-B8FF-9FCA5347D567}" type="pres">
      <dgm:prSet presAssocID="{5687516F-1D70-43D2-B668-283CC011F91B}" presName="rootConnector" presStyleLbl="node3" presStyleIdx="4" presStyleCnt="14"/>
      <dgm:spPr/>
    </dgm:pt>
    <dgm:pt modelId="{0CF3EE82-0751-4AFD-A202-CF9FFB9D0671}" type="pres">
      <dgm:prSet presAssocID="{5687516F-1D70-43D2-B668-283CC011F91B}" presName="hierChild4" presStyleCnt="0"/>
      <dgm:spPr/>
    </dgm:pt>
    <dgm:pt modelId="{0A2739E6-2BCD-4768-940D-D6D28CA5C40D}" type="pres">
      <dgm:prSet presAssocID="{5687516F-1D70-43D2-B668-283CC011F91B}" presName="hierChild5" presStyleCnt="0"/>
      <dgm:spPr/>
    </dgm:pt>
    <dgm:pt modelId="{DCB357F0-2BB3-4DA1-9A4D-FD6F0FC69403}" type="pres">
      <dgm:prSet presAssocID="{3754DF5E-EB75-4124-B82D-C5B5DDDD41C1}" presName="Name37" presStyleLbl="parChTrans1D3" presStyleIdx="5" presStyleCnt="14"/>
      <dgm:spPr/>
    </dgm:pt>
    <dgm:pt modelId="{9DB3FE5F-60B6-40E4-A009-AF6E78B7C1A9}" type="pres">
      <dgm:prSet presAssocID="{59AC99FA-4DF8-46DF-AE77-3D82620F28E3}" presName="hierRoot2" presStyleCnt="0">
        <dgm:presLayoutVars>
          <dgm:hierBranch val="init"/>
        </dgm:presLayoutVars>
      </dgm:prSet>
      <dgm:spPr/>
    </dgm:pt>
    <dgm:pt modelId="{593ADE86-66C3-4A74-A05C-6A50C1AFF5A0}" type="pres">
      <dgm:prSet presAssocID="{59AC99FA-4DF8-46DF-AE77-3D82620F28E3}" presName="rootComposite" presStyleCnt="0"/>
      <dgm:spPr/>
    </dgm:pt>
    <dgm:pt modelId="{66C31C13-C81E-44FD-A665-085072C2691C}" type="pres">
      <dgm:prSet presAssocID="{59AC99FA-4DF8-46DF-AE77-3D82620F28E3}" presName="rootText" presStyleLbl="node3" presStyleIdx="5" presStyleCnt="14">
        <dgm:presLayoutVars>
          <dgm:chPref val="3"/>
        </dgm:presLayoutVars>
      </dgm:prSet>
      <dgm:spPr/>
    </dgm:pt>
    <dgm:pt modelId="{91D7F6CA-48E4-4662-9C6C-35D00C96CE26}" type="pres">
      <dgm:prSet presAssocID="{59AC99FA-4DF8-46DF-AE77-3D82620F28E3}" presName="rootConnector" presStyleLbl="node3" presStyleIdx="5" presStyleCnt="14"/>
      <dgm:spPr/>
    </dgm:pt>
    <dgm:pt modelId="{24F82AAC-DC34-47E8-995D-8789AF5A1193}" type="pres">
      <dgm:prSet presAssocID="{59AC99FA-4DF8-46DF-AE77-3D82620F28E3}" presName="hierChild4" presStyleCnt="0"/>
      <dgm:spPr/>
    </dgm:pt>
    <dgm:pt modelId="{C9B1A61A-43F4-4B41-801C-D58AF218CB0D}" type="pres">
      <dgm:prSet presAssocID="{59AC99FA-4DF8-46DF-AE77-3D82620F28E3}" presName="hierChild5" presStyleCnt="0"/>
      <dgm:spPr/>
    </dgm:pt>
    <dgm:pt modelId="{8680FC5D-02FC-4825-8662-A0C43065D25B}" type="pres">
      <dgm:prSet presAssocID="{ED1400D2-6A14-427D-BC27-174B0A1ACB07}" presName="Name37" presStyleLbl="parChTrans1D3" presStyleIdx="6" presStyleCnt="14"/>
      <dgm:spPr/>
    </dgm:pt>
    <dgm:pt modelId="{F6EAFD76-3FD3-4AC8-923D-A34B1E63A71D}" type="pres">
      <dgm:prSet presAssocID="{43087528-994D-4505-8605-16F63D188A5C}" presName="hierRoot2" presStyleCnt="0">
        <dgm:presLayoutVars>
          <dgm:hierBranch val="init"/>
        </dgm:presLayoutVars>
      </dgm:prSet>
      <dgm:spPr/>
    </dgm:pt>
    <dgm:pt modelId="{9AE6E8A3-16F9-4245-A900-EE73BDFC2274}" type="pres">
      <dgm:prSet presAssocID="{43087528-994D-4505-8605-16F63D188A5C}" presName="rootComposite" presStyleCnt="0"/>
      <dgm:spPr/>
    </dgm:pt>
    <dgm:pt modelId="{38BD5C4D-2399-4564-8384-8D3896BD4179}" type="pres">
      <dgm:prSet presAssocID="{43087528-994D-4505-8605-16F63D188A5C}" presName="rootText" presStyleLbl="node3" presStyleIdx="6" presStyleCnt="14">
        <dgm:presLayoutVars>
          <dgm:chPref val="3"/>
        </dgm:presLayoutVars>
      </dgm:prSet>
      <dgm:spPr/>
    </dgm:pt>
    <dgm:pt modelId="{32A28A89-1A1C-4A87-B57F-8ABA05D539C6}" type="pres">
      <dgm:prSet presAssocID="{43087528-994D-4505-8605-16F63D188A5C}" presName="rootConnector" presStyleLbl="node3" presStyleIdx="6" presStyleCnt="14"/>
      <dgm:spPr/>
    </dgm:pt>
    <dgm:pt modelId="{8CD0F79C-375C-4F67-9CD9-EF9BF1175280}" type="pres">
      <dgm:prSet presAssocID="{43087528-994D-4505-8605-16F63D188A5C}" presName="hierChild4" presStyleCnt="0"/>
      <dgm:spPr/>
    </dgm:pt>
    <dgm:pt modelId="{C4AB6DE5-1A7E-49CA-92F1-C87883BDD515}" type="pres">
      <dgm:prSet presAssocID="{43087528-994D-4505-8605-16F63D188A5C}" presName="hierChild5" presStyleCnt="0"/>
      <dgm:spPr/>
    </dgm:pt>
    <dgm:pt modelId="{449833E6-99F4-4F38-BD48-8FEAC2A9275D}" type="pres">
      <dgm:prSet presAssocID="{6B603310-8BCA-4B43-8D24-A416FB7228A0}" presName="Name37" presStyleLbl="parChTrans1D3" presStyleIdx="7" presStyleCnt="14"/>
      <dgm:spPr/>
    </dgm:pt>
    <dgm:pt modelId="{A760CC25-E48F-47A5-8AD4-F0DE81CCF80D}" type="pres">
      <dgm:prSet presAssocID="{1871ED76-5851-40D7-A468-4BD9983B01B9}" presName="hierRoot2" presStyleCnt="0">
        <dgm:presLayoutVars>
          <dgm:hierBranch val="init"/>
        </dgm:presLayoutVars>
      </dgm:prSet>
      <dgm:spPr/>
    </dgm:pt>
    <dgm:pt modelId="{61A9E5E6-9183-4835-99C1-73B73BAE0D2C}" type="pres">
      <dgm:prSet presAssocID="{1871ED76-5851-40D7-A468-4BD9983B01B9}" presName="rootComposite" presStyleCnt="0"/>
      <dgm:spPr/>
    </dgm:pt>
    <dgm:pt modelId="{1111DEE5-77F5-4EED-AB36-F835DBF158A9}" type="pres">
      <dgm:prSet presAssocID="{1871ED76-5851-40D7-A468-4BD9983B01B9}" presName="rootText" presStyleLbl="node3" presStyleIdx="7" presStyleCnt="14">
        <dgm:presLayoutVars>
          <dgm:chPref val="3"/>
        </dgm:presLayoutVars>
      </dgm:prSet>
      <dgm:spPr/>
    </dgm:pt>
    <dgm:pt modelId="{C06CDEAA-BA34-4D75-938C-A65CAE614846}" type="pres">
      <dgm:prSet presAssocID="{1871ED76-5851-40D7-A468-4BD9983B01B9}" presName="rootConnector" presStyleLbl="node3" presStyleIdx="7" presStyleCnt="14"/>
      <dgm:spPr/>
    </dgm:pt>
    <dgm:pt modelId="{DCC0E39C-9C8F-4D0E-B541-241C27782FF5}" type="pres">
      <dgm:prSet presAssocID="{1871ED76-5851-40D7-A468-4BD9983B01B9}" presName="hierChild4" presStyleCnt="0"/>
      <dgm:spPr/>
    </dgm:pt>
    <dgm:pt modelId="{CB0B1CE3-37C5-4E74-99A6-345B18AFF500}" type="pres">
      <dgm:prSet presAssocID="{1871ED76-5851-40D7-A468-4BD9983B01B9}" presName="hierChild5" presStyleCnt="0"/>
      <dgm:spPr/>
    </dgm:pt>
    <dgm:pt modelId="{D821F02E-F952-4598-9004-099FB14C3B24}" type="pres">
      <dgm:prSet presAssocID="{FF6BEC2C-1809-4E7B-8FC6-B8267B7F5CC3}" presName="hierChild5" presStyleCnt="0"/>
      <dgm:spPr/>
    </dgm:pt>
    <dgm:pt modelId="{55D00317-2D11-41DA-AF59-E721BCE5FB10}" type="pres">
      <dgm:prSet presAssocID="{1F989C23-CA5A-4003-A4F7-D7F96D7E935F}" presName="Name37" presStyleLbl="parChTrans1D2" presStyleIdx="2" presStyleCnt="4"/>
      <dgm:spPr/>
    </dgm:pt>
    <dgm:pt modelId="{AED62F75-75F0-4B4D-B38D-C8E739E5529A}" type="pres">
      <dgm:prSet presAssocID="{F82D5A8E-77C9-443C-9FCA-869147B11029}" presName="hierRoot2" presStyleCnt="0">
        <dgm:presLayoutVars>
          <dgm:hierBranch val="init"/>
        </dgm:presLayoutVars>
      </dgm:prSet>
      <dgm:spPr/>
    </dgm:pt>
    <dgm:pt modelId="{CF495511-51AD-43F6-9838-79C9E2318EBD}" type="pres">
      <dgm:prSet presAssocID="{F82D5A8E-77C9-443C-9FCA-869147B11029}" presName="rootComposite" presStyleCnt="0"/>
      <dgm:spPr/>
    </dgm:pt>
    <dgm:pt modelId="{F483EE11-A3A7-4501-AB2E-B4DE4A06AF3E}" type="pres">
      <dgm:prSet presAssocID="{F82D5A8E-77C9-443C-9FCA-869147B11029}" presName="rootText" presStyleLbl="node2" presStyleIdx="2" presStyleCnt="4">
        <dgm:presLayoutVars>
          <dgm:chPref val="3"/>
        </dgm:presLayoutVars>
      </dgm:prSet>
      <dgm:spPr/>
    </dgm:pt>
    <dgm:pt modelId="{A2D00710-66EE-4256-AE03-4B17FA859CBC}" type="pres">
      <dgm:prSet presAssocID="{F82D5A8E-77C9-443C-9FCA-869147B11029}" presName="rootConnector" presStyleLbl="node2" presStyleIdx="2" presStyleCnt="4"/>
      <dgm:spPr/>
    </dgm:pt>
    <dgm:pt modelId="{33C29C5E-BA38-4C42-9BC0-7EB78990BA42}" type="pres">
      <dgm:prSet presAssocID="{F82D5A8E-77C9-443C-9FCA-869147B11029}" presName="hierChild4" presStyleCnt="0"/>
      <dgm:spPr/>
    </dgm:pt>
    <dgm:pt modelId="{9A5CFBEF-BD3F-4FFF-8C03-E7FE19915C56}" type="pres">
      <dgm:prSet presAssocID="{52985754-7663-43BF-9677-64F094443F85}" presName="Name37" presStyleLbl="parChTrans1D3" presStyleIdx="8" presStyleCnt="14"/>
      <dgm:spPr/>
    </dgm:pt>
    <dgm:pt modelId="{D0846EA2-2B5F-491B-A511-98C2082866E0}" type="pres">
      <dgm:prSet presAssocID="{35EBB5E4-F092-41C6-9F01-DF1BDA5EC88B}" presName="hierRoot2" presStyleCnt="0">
        <dgm:presLayoutVars>
          <dgm:hierBranch val="init"/>
        </dgm:presLayoutVars>
      </dgm:prSet>
      <dgm:spPr/>
    </dgm:pt>
    <dgm:pt modelId="{AB539216-2FFC-490B-B1C2-A088045CE6F4}" type="pres">
      <dgm:prSet presAssocID="{35EBB5E4-F092-41C6-9F01-DF1BDA5EC88B}" presName="rootComposite" presStyleCnt="0"/>
      <dgm:spPr/>
    </dgm:pt>
    <dgm:pt modelId="{94092D5C-E150-47B3-A9D7-FF1CFF22DEA7}" type="pres">
      <dgm:prSet presAssocID="{35EBB5E4-F092-41C6-9F01-DF1BDA5EC88B}" presName="rootText" presStyleLbl="node3" presStyleIdx="8" presStyleCnt="14">
        <dgm:presLayoutVars>
          <dgm:chPref val="3"/>
        </dgm:presLayoutVars>
      </dgm:prSet>
      <dgm:spPr/>
    </dgm:pt>
    <dgm:pt modelId="{62BC43DC-A4FD-4BEF-BEE0-06930CDBF1C1}" type="pres">
      <dgm:prSet presAssocID="{35EBB5E4-F092-41C6-9F01-DF1BDA5EC88B}" presName="rootConnector" presStyleLbl="node3" presStyleIdx="8" presStyleCnt="14"/>
      <dgm:spPr/>
    </dgm:pt>
    <dgm:pt modelId="{7C2FDD16-05BF-4E7A-9072-39283B7C8183}" type="pres">
      <dgm:prSet presAssocID="{35EBB5E4-F092-41C6-9F01-DF1BDA5EC88B}" presName="hierChild4" presStyleCnt="0"/>
      <dgm:spPr/>
    </dgm:pt>
    <dgm:pt modelId="{1D0D7177-30A4-4AA9-A0CF-C76D0963DFD9}" type="pres">
      <dgm:prSet presAssocID="{35EBB5E4-F092-41C6-9F01-DF1BDA5EC88B}" presName="hierChild5" presStyleCnt="0"/>
      <dgm:spPr/>
    </dgm:pt>
    <dgm:pt modelId="{D4930A45-7D7D-4B5A-8B36-4D5F5B185D2C}" type="pres">
      <dgm:prSet presAssocID="{702CC1C2-A385-4ADC-8C5D-22A769A90C4C}" presName="Name37" presStyleLbl="parChTrans1D3" presStyleIdx="9" presStyleCnt="14"/>
      <dgm:spPr/>
    </dgm:pt>
    <dgm:pt modelId="{5B9B5862-9FAB-46B3-BF7A-C793EDA55C6A}" type="pres">
      <dgm:prSet presAssocID="{4F384B7C-4919-4372-9DD0-A4D59FBB98B5}" presName="hierRoot2" presStyleCnt="0">
        <dgm:presLayoutVars>
          <dgm:hierBranch val="init"/>
        </dgm:presLayoutVars>
      </dgm:prSet>
      <dgm:spPr/>
    </dgm:pt>
    <dgm:pt modelId="{03714ECF-3BF1-4EFE-A9D2-B299ECDF7F65}" type="pres">
      <dgm:prSet presAssocID="{4F384B7C-4919-4372-9DD0-A4D59FBB98B5}" presName="rootComposite" presStyleCnt="0"/>
      <dgm:spPr/>
    </dgm:pt>
    <dgm:pt modelId="{840D1CB6-F018-4F6D-9A7D-2AFC18816964}" type="pres">
      <dgm:prSet presAssocID="{4F384B7C-4919-4372-9DD0-A4D59FBB98B5}" presName="rootText" presStyleLbl="node3" presStyleIdx="9" presStyleCnt="14">
        <dgm:presLayoutVars>
          <dgm:chPref val="3"/>
        </dgm:presLayoutVars>
      </dgm:prSet>
      <dgm:spPr/>
    </dgm:pt>
    <dgm:pt modelId="{4245D593-DE70-4FE4-94C8-5AC40C1A9A41}" type="pres">
      <dgm:prSet presAssocID="{4F384B7C-4919-4372-9DD0-A4D59FBB98B5}" presName="rootConnector" presStyleLbl="node3" presStyleIdx="9" presStyleCnt="14"/>
      <dgm:spPr/>
    </dgm:pt>
    <dgm:pt modelId="{987F1FD4-433F-41BB-97F8-E5084745BDDC}" type="pres">
      <dgm:prSet presAssocID="{4F384B7C-4919-4372-9DD0-A4D59FBB98B5}" presName="hierChild4" presStyleCnt="0"/>
      <dgm:spPr/>
    </dgm:pt>
    <dgm:pt modelId="{BD8C93E0-715F-46D1-B339-770476029243}" type="pres">
      <dgm:prSet presAssocID="{4F384B7C-4919-4372-9DD0-A4D59FBB98B5}" presName="hierChild5" presStyleCnt="0"/>
      <dgm:spPr/>
    </dgm:pt>
    <dgm:pt modelId="{5241C44E-2030-44F1-BAB6-A3FD80956F75}" type="pres">
      <dgm:prSet presAssocID="{35053CC7-907A-49C8-8788-7528DF5EAF76}" presName="Name37" presStyleLbl="parChTrans1D3" presStyleIdx="10" presStyleCnt="14"/>
      <dgm:spPr/>
    </dgm:pt>
    <dgm:pt modelId="{86AD1098-9BD7-47BA-BF8B-1CE40D09315C}" type="pres">
      <dgm:prSet presAssocID="{BB17A131-D3FE-4FC5-9908-38A2E46EE394}" presName="hierRoot2" presStyleCnt="0">
        <dgm:presLayoutVars>
          <dgm:hierBranch val="init"/>
        </dgm:presLayoutVars>
      </dgm:prSet>
      <dgm:spPr/>
    </dgm:pt>
    <dgm:pt modelId="{F63E8473-82B4-4CCD-8EFE-E88BE7F24F96}" type="pres">
      <dgm:prSet presAssocID="{BB17A131-D3FE-4FC5-9908-38A2E46EE394}" presName="rootComposite" presStyleCnt="0"/>
      <dgm:spPr/>
    </dgm:pt>
    <dgm:pt modelId="{BB35DB6F-CAA0-45CE-A856-7BE019E2CC27}" type="pres">
      <dgm:prSet presAssocID="{BB17A131-D3FE-4FC5-9908-38A2E46EE394}" presName="rootText" presStyleLbl="node3" presStyleIdx="10" presStyleCnt="14">
        <dgm:presLayoutVars>
          <dgm:chPref val="3"/>
        </dgm:presLayoutVars>
      </dgm:prSet>
      <dgm:spPr/>
    </dgm:pt>
    <dgm:pt modelId="{54912D66-FBC9-4830-9C6C-F0BA136F8276}" type="pres">
      <dgm:prSet presAssocID="{BB17A131-D3FE-4FC5-9908-38A2E46EE394}" presName="rootConnector" presStyleLbl="node3" presStyleIdx="10" presStyleCnt="14"/>
      <dgm:spPr/>
    </dgm:pt>
    <dgm:pt modelId="{75502A91-0A06-48F9-9644-61D6249B05B6}" type="pres">
      <dgm:prSet presAssocID="{BB17A131-D3FE-4FC5-9908-38A2E46EE394}" presName="hierChild4" presStyleCnt="0"/>
      <dgm:spPr/>
    </dgm:pt>
    <dgm:pt modelId="{CF5A0651-5270-45B6-AC1C-E5E29E7E75A6}" type="pres">
      <dgm:prSet presAssocID="{BB17A131-D3FE-4FC5-9908-38A2E46EE394}" presName="hierChild5" presStyleCnt="0"/>
      <dgm:spPr/>
    </dgm:pt>
    <dgm:pt modelId="{8FAE1E84-472F-449C-BB75-244D43DDF9D2}" type="pres">
      <dgm:prSet presAssocID="{03866367-2554-40A4-9362-DC5DB526A9FC}" presName="Name37" presStyleLbl="parChTrans1D3" presStyleIdx="11" presStyleCnt="14"/>
      <dgm:spPr/>
    </dgm:pt>
    <dgm:pt modelId="{ED361166-D339-4A54-84A9-34BDB09AED12}" type="pres">
      <dgm:prSet presAssocID="{3B9BD5AA-DFB9-4CB9-99FB-85D2E0227B6D}" presName="hierRoot2" presStyleCnt="0">
        <dgm:presLayoutVars>
          <dgm:hierBranch val="init"/>
        </dgm:presLayoutVars>
      </dgm:prSet>
      <dgm:spPr/>
    </dgm:pt>
    <dgm:pt modelId="{E101F753-FC55-457C-9725-CC96D71B51B2}" type="pres">
      <dgm:prSet presAssocID="{3B9BD5AA-DFB9-4CB9-99FB-85D2E0227B6D}" presName="rootComposite" presStyleCnt="0"/>
      <dgm:spPr/>
    </dgm:pt>
    <dgm:pt modelId="{2DB39140-0778-4977-83B3-25A945ED235E}" type="pres">
      <dgm:prSet presAssocID="{3B9BD5AA-DFB9-4CB9-99FB-85D2E0227B6D}" presName="rootText" presStyleLbl="node3" presStyleIdx="11" presStyleCnt="14">
        <dgm:presLayoutVars>
          <dgm:chPref val="3"/>
        </dgm:presLayoutVars>
      </dgm:prSet>
      <dgm:spPr/>
    </dgm:pt>
    <dgm:pt modelId="{29CD5937-1295-4100-BF60-750C4F671E64}" type="pres">
      <dgm:prSet presAssocID="{3B9BD5AA-DFB9-4CB9-99FB-85D2E0227B6D}" presName="rootConnector" presStyleLbl="node3" presStyleIdx="11" presStyleCnt="14"/>
      <dgm:spPr/>
    </dgm:pt>
    <dgm:pt modelId="{C17B8072-3853-4D8B-92CC-29FC203085C8}" type="pres">
      <dgm:prSet presAssocID="{3B9BD5AA-DFB9-4CB9-99FB-85D2E0227B6D}" presName="hierChild4" presStyleCnt="0"/>
      <dgm:spPr/>
    </dgm:pt>
    <dgm:pt modelId="{DF01624C-182E-4019-8DB1-0065CCBD8681}" type="pres">
      <dgm:prSet presAssocID="{3B9BD5AA-DFB9-4CB9-99FB-85D2E0227B6D}" presName="hierChild5" presStyleCnt="0"/>
      <dgm:spPr/>
    </dgm:pt>
    <dgm:pt modelId="{ED163A6C-82EE-4850-8B1D-2D9A61B95E8C}" type="pres">
      <dgm:prSet presAssocID="{F82D5A8E-77C9-443C-9FCA-869147B11029}" presName="hierChild5" presStyleCnt="0"/>
      <dgm:spPr/>
    </dgm:pt>
    <dgm:pt modelId="{6351665A-ADC5-4356-9805-06448002E977}" type="pres">
      <dgm:prSet presAssocID="{744F5E27-B1F6-4DAA-B79A-585C353B1B71}" presName="Name37" presStyleLbl="parChTrans1D2" presStyleIdx="3" presStyleCnt="4"/>
      <dgm:spPr/>
    </dgm:pt>
    <dgm:pt modelId="{55BB70AC-F481-4D46-B469-D9402121A4FE}" type="pres">
      <dgm:prSet presAssocID="{F38E1830-26C9-4764-B5D4-A59106A689A7}" presName="hierRoot2" presStyleCnt="0">
        <dgm:presLayoutVars>
          <dgm:hierBranch val="init"/>
        </dgm:presLayoutVars>
      </dgm:prSet>
      <dgm:spPr/>
    </dgm:pt>
    <dgm:pt modelId="{F5D3149B-3073-4875-B2E9-B6E9BA8943B7}" type="pres">
      <dgm:prSet presAssocID="{F38E1830-26C9-4764-B5D4-A59106A689A7}" presName="rootComposite" presStyleCnt="0"/>
      <dgm:spPr/>
    </dgm:pt>
    <dgm:pt modelId="{06168DB1-A2A1-4C7D-92F2-6127E0E469E6}" type="pres">
      <dgm:prSet presAssocID="{F38E1830-26C9-4764-B5D4-A59106A689A7}" presName="rootText" presStyleLbl="node2" presStyleIdx="3" presStyleCnt="4">
        <dgm:presLayoutVars>
          <dgm:chPref val="3"/>
        </dgm:presLayoutVars>
      </dgm:prSet>
      <dgm:spPr/>
    </dgm:pt>
    <dgm:pt modelId="{14F0D34F-6287-4F7C-9EA5-65CE4FAB30DB}" type="pres">
      <dgm:prSet presAssocID="{F38E1830-26C9-4764-B5D4-A59106A689A7}" presName="rootConnector" presStyleLbl="node2" presStyleIdx="3" presStyleCnt="4"/>
      <dgm:spPr/>
    </dgm:pt>
    <dgm:pt modelId="{9DA7269D-859D-47E9-810C-9B8BFDB6C507}" type="pres">
      <dgm:prSet presAssocID="{F38E1830-26C9-4764-B5D4-A59106A689A7}" presName="hierChild4" presStyleCnt="0"/>
      <dgm:spPr/>
    </dgm:pt>
    <dgm:pt modelId="{60956BFC-3AF1-44E1-B6C4-1075F81A0E3B}" type="pres">
      <dgm:prSet presAssocID="{D91C16DE-12D9-4463-9133-032C4E49E2B8}" presName="Name37" presStyleLbl="parChTrans1D3" presStyleIdx="12" presStyleCnt="14"/>
      <dgm:spPr/>
    </dgm:pt>
    <dgm:pt modelId="{6CB79ADE-497D-4978-9A9A-18213556D69D}" type="pres">
      <dgm:prSet presAssocID="{7627A967-D21D-4D64-A700-2E29469163AD}" presName="hierRoot2" presStyleCnt="0">
        <dgm:presLayoutVars>
          <dgm:hierBranch val="init"/>
        </dgm:presLayoutVars>
      </dgm:prSet>
      <dgm:spPr/>
    </dgm:pt>
    <dgm:pt modelId="{AA0F89C3-DF0D-4AF5-8AAB-3CD1431819E7}" type="pres">
      <dgm:prSet presAssocID="{7627A967-D21D-4D64-A700-2E29469163AD}" presName="rootComposite" presStyleCnt="0"/>
      <dgm:spPr/>
    </dgm:pt>
    <dgm:pt modelId="{77E43D88-C6B5-4BA7-8952-43B6F2E3D8FB}" type="pres">
      <dgm:prSet presAssocID="{7627A967-D21D-4D64-A700-2E29469163AD}" presName="rootText" presStyleLbl="node3" presStyleIdx="12" presStyleCnt="14">
        <dgm:presLayoutVars>
          <dgm:chPref val="3"/>
        </dgm:presLayoutVars>
      </dgm:prSet>
      <dgm:spPr/>
    </dgm:pt>
    <dgm:pt modelId="{1EF97966-E09F-4EA5-AECC-5535FF479A2C}" type="pres">
      <dgm:prSet presAssocID="{7627A967-D21D-4D64-A700-2E29469163AD}" presName="rootConnector" presStyleLbl="node3" presStyleIdx="12" presStyleCnt="14"/>
      <dgm:spPr/>
    </dgm:pt>
    <dgm:pt modelId="{B4ACCB5E-38B6-4907-B48C-CE5DEB967355}" type="pres">
      <dgm:prSet presAssocID="{7627A967-D21D-4D64-A700-2E29469163AD}" presName="hierChild4" presStyleCnt="0"/>
      <dgm:spPr/>
    </dgm:pt>
    <dgm:pt modelId="{1971FFBF-9F31-4429-A54E-69148C2459BE}" type="pres">
      <dgm:prSet presAssocID="{7627A967-D21D-4D64-A700-2E29469163AD}" presName="hierChild5" presStyleCnt="0"/>
      <dgm:spPr/>
    </dgm:pt>
    <dgm:pt modelId="{0AC72316-0C84-4DB6-969D-780E189A9854}" type="pres">
      <dgm:prSet presAssocID="{25FC33E7-AF89-498D-9856-1C4717C656A2}" presName="Name37" presStyleLbl="parChTrans1D3" presStyleIdx="13" presStyleCnt="14"/>
      <dgm:spPr/>
    </dgm:pt>
    <dgm:pt modelId="{CE02A636-D8E4-4F9A-925D-FB2331853AB0}" type="pres">
      <dgm:prSet presAssocID="{AD88B2D4-1A97-47F4-971E-D5A1F5AC261F}" presName="hierRoot2" presStyleCnt="0">
        <dgm:presLayoutVars>
          <dgm:hierBranch val="init"/>
        </dgm:presLayoutVars>
      </dgm:prSet>
      <dgm:spPr/>
    </dgm:pt>
    <dgm:pt modelId="{801B60A1-F28E-4944-AA96-7B708B1E1C66}" type="pres">
      <dgm:prSet presAssocID="{AD88B2D4-1A97-47F4-971E-D5A1F5AC261F}" presName="rootComposite" presStyleCnt="0"/>
      <dgm:spPr/>
    </dgm:pt>
    <dgm:pt modelId="{2F0BBEAD-121A-4D51-AFBA-BD66E2D4033E}" type="pres">
      <dgm:prSet presAssocID="{AD88B2D4-1A97-47F4-971E-D5A1F5AC261F}" presName="rootText" presStyleLbl="node3" presStyleIdx="13" presStyleCnt="14">
        <dgm:presLayoutVars>
          <dgm:chPref val="3"/>
        </dgm:presLayoutVars>
      </dgm:prSet>
      <dgm:spPr/>
    </dgm:pt>
    <dgm:pt modelId="{F55EFCCD-B2CE-4B10-914F-059A95D8D911}" type="pres">
      <dgm:prSet presAssocID="{AD88B2D4-1A97-47F4-971E-D5A1F5AC261F}" presName="rootConnector" presStyleLbl="node3" presStyleIdx="13" presStyleCnt="14"/>
      <dgm:spPr/>
    </dgm:pt>
    <dgm:pt modelId="{44B2FBD6-8AFD-4F3F-87F6-3F948E234E3E}" type="pres">
      <dgm:prSet presAssocID="{AD88B2D4-1A97-47F4-971E-D5A1F5AC261F}" presName="hierChild4" presStyleCnt="0"/>
      <dgm:spPr/>
    </dgm:pt>
    <dgm:pt modelId="{F87901FD-E9FD-4B55-BAAE-EAB3A7DDE061}" type="pres">
      <dgm:prSet presAssocID="{AD88B2D4-1A97-47F4-971E-D5A1F5AC261F}" presName="hierChild5" presStyleCnt="0"/>
      <dgm:spPr/>
    </dgm:pt>
    <dgm:pt modelId="{AE56B974-36C3-47B4-A15B-89A2EF99B240}" type="pres">
      <dgm:prSet presAssocID="{F38E1830-26C9-4764-B5D4-A59106A689A7}" presName="hierChild5" presStyleCnt="0"/>
      <dgm:spPr/>
    </dgm:pt>
    <dgm:pt modelId="{D143B7AB-32AD-4743-9BAD-11F0E227A049}" type="pres">
      <dgm:prSet presAssocID="{4C304596-534F-4A44-8370-E79F1F879333}" presName="hierChild3" presStyleCnt="0"/>
      <dgm:spPr/>
    </dgm:pt>
  </dgm:ptLst>
  <dgm:cxnLst>
    <dgm:cxn modelId="{E11E0457-E4A9-4BC6-B35A-E42AE1DCB97C}" type="presOf" srcId="{5E6E34D8-8673-401F-A29C-2C63D5289DC2}" destId="{270287C4-B76F-4946-8B8E-A0A75B68404B}" srcOrd="1" destOrd="0" presId="urn:microsoft.com/office/officeart/2005/8/layout/orgChart1"/>
    <dgm:cxn modelId="{B5B3E31C-8B60-4879-AAAA-028C4C22201F}" type="presOf" srcId="{3B9BD5AA-DFB9-4CB9-99FB-85D2E0227B6D}" destId="{29CD5937-1295-4100-BF60-750C4F671E64}" srcOrd="1" destOrd="0" presId="urn:microsoft.com/office/officeart/2005/8/layout/orgChart1"/>
    <dgm:cxn modelId="{39D25FC9-CB24-4EAF-87EC-A29FC60A1E4A}" type="presOf" srcId="{702CC1C2-A385-4ADC-8C5D-22A769A90C4C}" destId="{D4930A45-7D7D-4B5A-8B36-4D5F5B185D2C}" srcOrd="0" destOrd="0" presId="urn:microsoft.com/office/officeart/2005/8/layout/orgChart1"/>
    <dgm:cxn modelId="{8DC4AB5D-C7E2-4CEB-BB07-13D5C8B6BE8D}" type="presOf" srcId="{F38E1830-26C9-4764-B5D4-A59106A689A7}" destId="{14F0D34F-6287-4F7C-9EA5-65CE4FAB30DB}" srcOrd="1" destOrd="0" presId="urn:microsoft.com/office/officeart/2005/8/layout/orgChart1"/>
    <dgm:cxn modelId="{1074F58D-8078-49EF-BD03-06E1673A4B9F}" type="presOf" srcId="{FF6BEC2C-1809-4E7B-8FC6-B8267B7F5CC3}" destId="{B0DF462F-58C2-4755-AD76-78A80774DFBB}" srcOrd="1" destOrd="0" presId="urn:microsoft.com/office/officeart/2005/8/layout/orgChart1"/>
    <dgm:cxn modelId="{67F56423-EF1E-46FF-92F9-656DAA6B2C7E}" srcId="{F82D5A8E-77C9-443C-9FCA-869147B11029}" destId="{BB17A131-D3FE-4FC5-9908-38A2E46EE394}" srcOrd="2" destOrd="0" parTransId="{35053CC7-907A-49C8-8788-7528DF5EAF76}" sibTransId="{0C93D6BD-8254-4E56-98E6-E91630A57941}"/>
    <dgm:cxn modelId="{ECC9D0A6-097B-43E7-9A29-D52A74B86420}" type="presOf" srcId="{BB17A131-D3FE-4FC5-9908-38A2E46EE394}" destId="{BB35DB6F-CAA0-45CE-A856-7BE019E2CC27}" srcOrd="0" destOrd="0" presId="urn:microsoft.com/office/officeart/2005/8/layout/orgChart1"/>
    <dgm:cxn modelId="{6030251C-08D4-4647-8DA6-36C1C5B64963}" type="presOf" srcId="{07D8812C-EFBD-4DAF-8A50-781BFC880892}" destId="{E1D75132-EC36-4F93-9382-CC94B1A7324E}" srcOrd="0" destOrd="0" presId="urn:microsoft.com/office/officeart/2005/8/layout/orgChart1"/>
    <dgm:cxn modelId="{9F8EA6CD-C040-40ED-9490-A2ABA476042E}" type="presOf" srcId="{5E6E34D8-8673-401F-A29C-2C63D5289DC2}" destId="{42B99C62-4B60-4E13-B43E-4D44EDDCD068}" srcOrd="0" destOrd="0" presId="urn:microsoft.com/office/officeart/2005/8/layout/orgChart1"/>
    <dgm:cxn modelId="{9DC0F500-5DEA-44DD-9544-8DF0E96E858C}" srcId="{F38E1830-26C9-4764-B5D4-A59106A689A7}" destId="{7627A967-D21D-4D64-A700-2E29469163AD}" srcOrd="0" destOrd="0" parTransId="{D91C16DE-12D9-4463-9133-032C4E49E2B8}" sibTransId="{C6A9E15B-3E97-4010-8EF0-75F77D8E33CC}"/>
    <dgm:cxn modelId="{76F49049-0145-475C-983C-30D3FFA69BBB}" type="presOf" srcId="{F2131DCE-27F6-4B4A-93F2-00C30A2F9BE0}" destId="{68F19683-96B1-4282-9DE9-4E285AE03B77}" srcOrd="0" destOrd="0" presId="urn:microsoft.com/office/officeart/2005/8/layout/orgChart1"/>
    <dgm:cxn modelId="{03BB8B42-F0CB-4886-B7E7-290623AE1AED}" type="presOf" srcId="{0BD1B172-3131-4051-876E-B65057C07748}" destId="{5C186B09-BC30-42FC-95EE-E29BEE9C1F7A}" srcOrd="0" destOrd="0" presId="urn:microsoft.com/office/officeart/2005/8/layout/orgChart1"/>
    <dgm:cxn modelId="{D30ECFA2-6930-4BFE-89CF-C2435AB7226E}" srcId="{F82D5A8E-77C9-443C-9FCA-869147B11029}" destId="{35EBB5E4-F092-41C6-9F01-DF1BDA5EC88B}" srcOrd="0" destOrd="0" parTransId="{52985754-7663-43BF-9677-64F094443F85}" sibTransId="{8F52C435-D81A-4421-9EE5-AAFC27C7DB48}"/>
    <dgm:cxn modelId="{3F09D4D9-0771-4EEE-833F-532CF62770A4}" type="presOf" srcId="{F38E1830-26C9-4764-B5D4-A59106A689A7}" destId="{06168DB1-A2A1-4C7D-92F2-6127E0E469E6}" srcOrd="0" destOrd="0" presId="urn:microsoft.com/office/officeart/2005/8/layout/orgChart1"/>
    <dgm:cxn modelId="{0C03A8E7-5F15-4B1F-B121-913203DC4EDE}" type="presOf" srcId="{4C304596-534F-4A44-8370-E79F1F879333}" destId="{E0E1FC81-AB41-4050-B7EF-B8AE394DB832}" srcOrd="1" destOrd="0" presId="urn:microsoft.com/office/officeart/2005/8/layout/orgChart1"/>
    <dgm:cxn modelId="{9F3EDB61-9506-48D5-B139-91E47686CA80}" type="presOf" srcId="{35EBB5E4-F092-41C6-9F01-DF1BDA5EC88B}" destId="{94092D5C-E150-47B3-A9D7-FF1CFF22DEA7}" srcOrd="0" destOrd="0" presId="urn:microsoft.com/office/officeart/2005/8/layout/orgChart1"/>
    <dgm:cxn modelId="{5F41A2FA-7509-4F99-A8A7-7009EEE5DF3B}" srcId="{278C58B7-9F5D-4DE1-8E46-10641852832E}" destId="{935C36F6-EA40-409D-B169-8D979BC3B363}" srcOrd="2" destOrd="0" parTransId="{0BD1B172-3131-4051-876E-B65057C07748}" sibTransId="{11C2A26E-42F8-4B66-BD3A-8082AC732F05}"/>
    <dgm:cxn modelId="{8D9AE029-E3BF-4014-A99A-C2B24775BCBE}" type="presOf" srcId="{35EBB5E4-F092-41C6-9F01-DF1BDA5EC88B}" destId="{62BC43DC-A4FD-4BEF-BEE0-06930CDBF1C1}" srcOrd="1" destOrd="0" presId="urn:microsoft.com/office/officeart/2005/8/layout/orgChart1"/>
    <dgm:cxn modelId="{A05ABE78-4E4D-4A68-B96D-1ED29DFB814D}" type="presOf" srcId="{03866367-2554-40A4-9362-DC5DB526A9FC}" destId="{8FAE1E84-472F-449C-BB75-244D43DDF9D2}" srcOrd="0" destOrd="0" presId="urn:microsoft.com/office/officeart/2005/8/layout/orgChart1"/>
    <dgm:cxn modelId="{0806C609-DCA8-4612-BF82-0929B7EE9DCD}" srcId="{F82D5A8E-77C9-443C-9FCA-869147B11029}" destId="{3B9BD5AA-DFB9-4CB9-99FB-85D2E0227B6D}" srcOrd="3" destOrd="0" parTransId="{03866367-2554-40A4-9362-DC5DB526A9FC}" sibTransId="{84E790B0-64DE-4B2C-A7B1-95966407B7ED}"/>
    <dgm:cxn modelId="{7FAE5311-05B2-4883-ABFC-BC541B9C7340}" srcId="{278C58B7-9F5D-4DE1-8E46-10641852832E}" destId="{495B1AB1-5454-4FA1-96B8-793D87085DE4}" srcOrd="0" destOrd="0" parTransId="{07D8812C-EFBD-4DAF-8A50-781BFC880892}" sibTransId="{1440182B-A60B-4447-973A-4FD5751F7592}"/>
    <dgm:cxn modelId="{D1C58710-A447-49C9-A95A-9BA3CE700CEF}" type="presOf" srcId="{25FC33E7-AF89-498D-9856-1C4717C656A2}" destId="{0AC72316-0C84-4DB6-969D-780E189A9854}" srcOrd="0" destOrd="0" presId="urn:microsoft.com/office/officeart/2005/8/layout/orgChart1"/>
    <dgm:cxn modelId="{6243C298-5B74-491C-89C5-373A880FC7A0}" type="presOf" srcId="{EF32A3D2-0786-4882-A0B3-91C32FDE61E0}" destId="{58A81E16-9AC2-47D5-A92A-B47C50E7A9D8}" srcOrd="0" destOrd="0" presId="urn:microsoft.com/office/officeart/2005/8/layout/orgChart1"/>
    <dgm:cxn modelId="{DF34C64F-9DD2-49FA-A0E9-B22EC7595DA1}" srcId="{4C304596-534F-4A44-8370-E79F1F879333}" destId="{FF6BEC2C-1809-4E7B-8FC6-B8267B7F5CC3}" srcOrd="1" destOrd="0" parTransId="{B338E0AA-3D95-49E6-93C7-ECF9C88A0943}" sibTransId="{84D82590-2B9F-469A-BC4B-CF8427890BA6}"/>
    <dgm:cxn modelId="{E946C596-324F-4201-91CE-C1C68046E3E1}" srcId="{278C58B7-9F5D-4DE1-8E46-10641852832E}" destId="{E1850C5C-6A33-4D2D-922D-E44387DDE3B2}" srcOrd="1" destOrd="0" parTransId="{BAC2A1C6-19D2-4B12-A5BB-8E084822D64B}" sibTransId="{14F60769-1206-4178-97B1-C17CB0D98484}"/>
    <dgm:cxn modelId="{96C822E1-3EA3-465D-BC8F-3EC4B706D8D9}" type="presOf" srcId="{5687516F-1D70-43D2-B668-283CC011F91B}" destId="{E0729489-6C74-4787-B8FF-9FCA5347D567}" srcOrd="1" destOrd="0" presId="urn:microsoft.com/office/officeart/2005/8/layout/orgChart1"/>
    <dgm:cxn modelId="{EE9293E7-1515-4944-ADBB-F49BD9E61026}" type="presOf" srcId="{E1850C5C-6A33-4D2D-922D-E44387DDE3B2}" destId="{21CEDF25-163D-41C7-83A4-438A7218B082}" srcOrd="1" destOrd="0" presId="urn:microsoft.com/office/officeart/2005/8/layout/orgChart1"/>
    <dgm:cxn modelId="{E660AF62-0A76-4374-B8A1-0C187D8A506A}" type="presOf" srcId="{935C36F6-EA40-409D-B169-8D979BC3B363}" destId="{36E4E774-9A4A-4D20-B55F-B96B3953C156}" srcOrd="1" destOrd="0" presId="urn:microsoft.com/office/officeart/2005/8/layout/orgChart1"/>
    <dgm:cxn modelId="{B802DC31-BACF-492B-B3C2-2FE5041649EF}" type="presOf" srcId="{1F989C23-CA5A-4003-A4F7-D7F96D7E935F}" destId="{55D00317-2D11-41DA-AF59-E721BCE5FB10}" srcOrd="0" destOrd="0" presId="urn:microsoft.com/office/officeart/2005/8/layout/orgChart1"/>
    <dgm:cxn modelId="{CA877132-D6E5-4729-9D9D-AD194918C53E}" type="presOf" srcId="{F82D5A8E-77C9-443C-9FCA-869147B11029}" destId="{F483EE11-A3A7-4501-AB2E-B4DE4A06AF3E}" srcOrd="0" destOrd="0" presId="urn:microsoft.com/office/officeart/2005/8/layout/orgChart1"/>
    <dgm:cxn modelId="{537991C2-CF23-432C-B51C-BD13798F809E}" type="presOf" srcId="{5178183A-01A1-48DC-9CAA-AB9FDE0B973C}" destId="{BCA281EB-2041-4520-BBE3-CB691E221807}" srcOrd="0" destOrd="0" presId="urn:microsoft.com/office/officeart/2005/8/layout/orgChart1"/>
    <dgm:cxn modelId="{CDE3F14E-A9AE-4A74-8CC4-DBC76165B4D1}" type="presOf" srcId="{F82D5A8E-77C9-443C-9FCA-869147B11029}" destId="{A2D00710-66EE-4256-AE03-4B17FA859CBC}" srcOrd="1" destOrd="0" presId="urn:microsoft.com/office/officeart/2005/8/layout/orgChart1"/>
    <dgm:cxn modelId="{B6010BF0-43DD-4DB4-AF7A-E60D6DF5F79B}" type="presOf" srcId="{B338E0AA-3D95-49E6-93C7-ECF9C88A0943}" destId="{ACCFF567-585E-496E-BBC1-9B3D81C21DB4}" srcOrd="0" destOrd="0" presId="urn:microsoft.com/office/officeart/2005/8/layout/orgChart1"/>
    <dgm:cxn modelId="{4F39AFA1-9CD9-43F3-8F8D-711D0FCE641B}" type="presOf" srcId="{59AC99FA-4DF8-46DF-AE77-3D82620F28E3}" destId="{66C31C13-C81E-44FD-A665-085072C2691C}" srcOrd="0" destOrd="0" presId="urn:microsoft.com/office/officeart/2005/8/layout/orgChart1"/>
    <dgm:cxn modelId="{932613AF-FB61-4639-86F5-6D07FA6F3E0A}" srcId="{FF6BEC2C-1809-4E7B-8FC6-B8267B7F5CC3}" destId="{1871ED76-5851-40D7-A468-4BD9983B01B9}" srcOrd="3" destOrd="0" parTransId="{6B603310-8BCA-4B43-8D24-A416FB7228A0}" sibTransId="{0C978593-52F0-4CC4-9295-A4442ECE7401}"/>
    <dgm:cxn modelId="{6F3A5155-4097-4AAB-BABC-1AB5BAE98B42}" type="presOf" srcId="{ED1400D2-6A14-427D-BC27-174B0A1ACB07}" destId="{8680FC5D-02FC-4825-8662-A0C43065D25B}" srcOrd="0" destOrd="0" presId="urn:microsoft.com/office/officeart/2005/8/layout/orgChart1"/>
    <dgm:cxn modelId="{1BB97C0F-A6CB-4DBE-BB87-8E95EE65D395}" srcId="{F38E1830-26C9-4764-B5D4-A59106A689A7}" destId="{AD88B2D4-1A97-47F4-971E-D5A1F5AC261F}" srcOrd="1" destOrd="0" parTransId="{25FC33E7-AF89-498D-9856-1C4717C656A2}" sibTransId="{27EE7C0D-EED5-477A-BE5B-B93A868ABEBC}"/>
    <dgm:cxn modelId="{97C7E129-16E6-4676-9765-60DE1430EDC8}" srcId="{4C304596-534F-4A44-8370-E79F1F879333}" destId="{F38E1830-26C9-4764-B5D4-A59106A689A7}" srcOrd="3" destOrd="0" parTransId="{744F5E27-B1F6-4DAA-B79A-585C353B1B71}" sibTransId="{B0A01FB9-77BC-46B7-A1C7-6DC975233DDC}"/>
    <dgm:cxn modelId="{245422BE-0605-4D38-A9CF-52E9182B7169}" type="presOf" srcId="{278C58B7-9F5D-4DE1-8E46-10641852832E}" destId="{86C88E0A-A657-4928-AEC0-CFEA44953B36}" srcOrd="1" destOrd="0" presId="urn:microsoft.com/office/officeart/2005/8/layout/orgChart1"/>
    <dgm:cxn modelId="{E21B36B2-7D2D-442D-B050-673BC00BC495}" type="presOf" srcId="{1871ED76-5851-40D7-A468-4BD9983B01B9}" destId="{C06CDEAA-BA34-4D75-938C-A65CAE614846}" srcOrd="1" destOrd="0" presId="urn:microsoft.com/office/officeart/2005/8/layout/orgChart1"/>
    <dgm:cxn modelId="{E776F253-00F3-48F5-8F7A-543524A39E01}" type="presOf" srcId="{7627A967-D21D-4D64-A700-2E29469163AD}" destId="{1EF97966-E09F-4EA5-AECC-5535FF479A2C}" srcOrd="1" destOrd="0" presId="urn:microsoft.com/office/officeart/2005/8/layout/orgChart1"/>
    <dgm:cxn modelId="{A036BEC1-9A56-4603-B40B-41A0E208FA94}" type="presOf" srcId="{7627A967-D21D-4D64-A700-2E29469163AD}" destId="{77E43D88-C6B5-4BA7-8952-43B6F2E3D8FB}" srcOrd="0" destOrd="0" presId="urn:microsoft.com/office/officeart/2005/8/layout/orgChart1"/>
    <dgm:cxn modelId="{8400EB2D-7592-4073-AA31-39602B3159C0}" type="presOf" srcId="{BAC2A1C6-19D2-4B12-A5BB-8E084822D64B}" destId="{6FD5E972-EFCA-49EF-B853-B5140BF1C97A}" srcOrd="0" destOrd="0" presId="urn:microsoft.com/office/officeart/2005/8/layout/orgChart1"/>
    <dgm:cxn modelId="{6655D844-9E1C-4B6C-89B2-B5C4E00E514A}" type="presOf" srcId="{744F5E27-B1F6-4DAA-B79A-585C353B1B71}" destId="{6351665A-ADC5-4356-9805-06448002E977}" srcOrd="0" destOrd="0" presId="urn:microsoft.com/office/officeart/2005/8/layout/orgChart1"/>
    <dgm:cxn modelId="{B19A8923-E360-4FEC-8205-F21A4D944004}" srcId="{278C58B7-9F5D-4DE1-8E46-10641852832E}" destId="{5E6E34D8-8673-401F-A29C-2C63D5289DC2}" srcOrd="3" destOrd="0" parTransId="{5178183A-01A1-48DC-9CAA-AB9FDE0B973C}" sibTransId="{287D3D93-322D-49B7-9DB4-91085D0F4087}"/>
    <dgm:cxn modelId="{AAD59228-0AF9-47E4-9ED9-DC4D080BEB23}" type="presOf" srcId="{52985754-7663-43BF-9677-64F094443F85}" destId="{9A5CFBEF-BD3F-4FFF-8C03-E7FE19915C56}" srcOrd="0" destOrd="0" presId="urn:microsoft.com/office/officeart/2005/8/layout/orgChart1"/>
    <dgm:cxn modelId="{4F372962-5FC5-48A8-A2E5-F06D10CFD266}" type="presOf" srcId="{59AC99FA-4DF8-46DF-AE77-3D82620F28E3}" destId="{91D7F6CA-48E4-4662-9C6C-35D00C96CE26}" srcOrd="1" destOrd="0" presId="urn:microsoft.com/office/officeart/2005/8/layout/orgChart1"/>
    <dgm:cxn modelId="{76091ECE-12B8-4578-B01C-CA5E85074982}" type="presOf" srcId="{4F384B7C-4919-4372-9DD0-A4D59FBB98B5}" destId="{840D1CB6-F018-4F6D-9A7D-2AFC18816964}" srcOrd="0" destOrd="0" presId="urn:microsoft.com/office/officeart/2005/8/layout/orgChart1"/>
    <dgm:cxn modelId="{E3806C06-199C-4B63-8194-1ABB20BFE61E}" srcId="{FF6BEC2C-1809-4E7B-8FC6-B8267B7F5CC3}" destId="{59AC99FA-4DF8-46DF-AE77-3D82620F28E3}" srcOrd="1" destOrd="0" parTransId="{3754DF5E-EB75-4124-B82D-C5B5DDDD41C1}" sibTransId="{60AAE92D-0B57-4CF5-8F4E-57ADEBD755D1}"/>
    <dgm:cxn modelId="{ECC635C7-8462-404B-8EAD-19C4E48F7F44}" type="presOf" srcId="{35053CC7-907A-49C8-8788-7528DF5EAF76}" destId="{5241C44E-2030-44F1-BAB6-A3FD80956F75}" srcOrd="0" destOrd="0" presId="urn:microsoft.com/office/officeart/2005/8/layout/orgChart1"/>
    <dgm:cxn modelId="{59BC7781-0FB0-43B8-B219-5266CC796C71}" type="presOf" srcId="{5687516F-1D70-43D2-B668-283CC011F91B}" destId="{4C79CD7D-D048-4895-B678-F2EFFDFB0A02}" srcOrd="0" destOrd="0" presId="urn:microsoft.com/office/officeart/2005/8/layout/orgChart1"/>
    <dgm:cxn modelId="{7FF2355B-0690-4C85-BE5F-CDAE403FC375}" type="presOf" srcId="{AD88B2D4-1A97-47F4-971E-D5A1F5AC261F}" destId="{F55EFCCD-B2CE-4B10-914F-059A95D8D911}" srcOrd="1" destOrd="0" presId="urn:microsoft.com/office/officeart/2005/8/layout/orgChart1"/>
    <dgm:cxn modelId="{1D731F09-6D0A-4627-8FBC-396071EADBD2}" type="presOf" srcId="{3B9BD5AA-DFB9-4CB9-99FB-85D2E0227B6D}" destId="{2DB39140-0778-4977-83B3-25A945ED235E}" srcOrd="0" destOrd="0" presId="urn:microsoft.com/office/officeart/2005/8/layout/orgChart1"/>
    <dgm:cxn modelId="{965476ED-E52E-4111-9572-F19CFFAE1F98}" type="presOf" srcId="{1871ED76-5851-40D7-A468-4BD9983B01B9}" destId="{1111DEE5-77F5-4EED-AB36-F835DBF158A9}" srcOrd="0" destOrd="0" presId="urn:microsoft.com/office/officeart/2005/8/layout/orgChart1"/>
    <dgm:cxn modelId="{B8ABEC55-FA21-45AA-9AD5-47A6E6CC2C60}" srcId="{FF6BEC2C-1809-4E7B-8FC6-B8267B7F5CC3}" destId="{43087528-994D-4505-8605-16F63D188A5C}" srcOrd="2" destOrd="0" parTransId="{ED1400D2-6A14-427D-BC27-174B0A1ACB07}" sibTransId="{26EE36F6-58CB-435F-8132-7B4B4A74DEA1}"/>
    <dgm:cxn modelId="{0EC65CD1-5F90-41B4-AFEE-96A1DA236207}" srcId="{4C304596-534F-4A44-8370-E79F1F879333}" destId="{278C58B7-9F5D-4DE1-8E46-10641852832E}" srcOrd="0" destOrd="0" parTransId="{F2131DCE-27F6-4B4A-93F2-00C30A2F9BE0}" sibTransId="{D9D11805-4B33-4A57-B508-B0DE130ECCDD}"/>
    <dgm:cxn modelId="{8742E585-26CA-40A4-BCF4-F91C2A74D6AB}" type="presOf" srcId="{AD88B2D4-1A97-47F4-971E-D5A1F5AC261F}" destId="{2F0BBEAD-121A-4D51-AFBA-BD66E2D4033E}" srcOrd="0" destOrd="0" presId="urn:microsoft.com/office/officeart/2005/8/layout/orgChart1"/>
    <dgm:cxn modelId="{83AE7CC6-5C7F-405F-BD3E-FB40AFE50556}" srcId="{C2BE1A5E-75EF-4092-9D4D-4DD093B875BF}" destId="{4C304596-534F-4A44-8370-E79F1F879333}" srcOrd="0" destOrd="0" parTransId="{2C6094D2-7C0F-4440-B2F3-2E6A678A38C3}" sibTransId="{FE12FE1F-B133-459A-8B01-D96B1FB92416}"/>
    <dgm:cxn modelId="{66A67BD9-7AC7-4804-83D0-2967CB06F384}" type="presOf" srcId="{BB17A131-D3FE-4FC5-9908-38A2E46EE394}" destId="{54912D66-FBC9-4830-9C6C-F0BA136F8276}" srcOrd="1" destOrd="0" presId="urn:microsoft.com/office/officeart/2005/8/layout/orgChart1"/>
    <dgm:cxn modelId="{A941E888-A741-4879-83C3-9C850F0B5804}" srcId="{4C304596-534F-4A44-8370-E79F1F879333}" destId="{F82D5A8E-77C9-443C-9FCA-869147B11029}" srcOrd="2" destOrd="0" parTransId="{1F989C23-CA5A-4003-A4F7-D7F96D7E935F}" sibTransId="{607856A8-3F39-4783-85A4-A327A39582E7}"/>
    <dgm:cxn modelId="{8E8CFBF8-F83F-4072-BA5B-2B1B86134EA5}" type="presOf" srcId="{6B603310-8BCA-4B43-8D24-A416FB7228A0}" destId="{449833E6-99F4-4F38-BD48-8FEAC2A9275D}" srcOrd="0" destOrd="0" presId="urn:microsoft.com/office/officeart/2005/8/layout/orgChart1"/>
    <dgm:cxn modelId="{6E2ADC28-5EF1-40AC-9BBD-CC4C8B13AB7B}" type="presOf" srcId="{4C304596-534F-4A44-8370-E79F1F879333}" destId="{E0A9FDD3-97A9-417F-8162-8F26228E0062}" srcOrd="0" destOrd="0" presId="urn:microsoft.com/office/officeart/2005/8/layout/orgChart1"/>
    <dgm:cxn modelId="{3787A681-9569-462B-87EB-E6F7AB46C184}" type="presOf" srcId="{C2BE1A5E-75EF-4092-9D4D-4DD093B875BF}" destId="{0BA4055B-93FC-44DA-9BAB-007C77285F50}" srcOrd="0" destOrd="0" presId="urn:microsoft.com/office/officeart/2005/8/layout/orgChart1"/>
    <dgm:cxn modelId="{72AC7FCC-08A2-4B75-96B0-7BE5CB646118}" type="presOf" srcId="{495B1AB1-5454-4FA1-96B8-793D87085DE4}" destId="{FBEA1AEB-7797-499F-B446-C9C08510B12B}" srcOrd="1" destOrd="0" presId="urn:microsoft.com/office/officeart/2005/8/layout/orgChart1"/>
    <dgm:cxn modelId="{A94A9DF3-6D85-45CC-A113-40D66AFE58E4}" type="presOf" srcId="{3754DF5E-EB75-4124-B82D-C5B5DDDD41C1}" destId="{DCB357F0-2BB3-4DA1-9A4D-FD6F0FC69403}" srcOrd="0" destOrd="0" presId="urn:microsoft.com/office/officeart/2005/8/layout/orgChart1"/>
    <dgm:cxn modelId="{BD841BB4-5BAD-4061-92B8-1EFEA570C515}" type="presOf" srcId="{E1850C5C-6A33-4D2D-922D-E44387DDE3B2}" destId="{0D429052-1215-41CE-AC38-051E975A12AF}" srcOrd="0" destOrd="0" presId="urn:microsoft.com/office/officeart/2005/8/layout/orgChart1"/>
    <dgm:cxn modelId="{B8434ACA-BA8F-40D8-92B0-C3B0749437A6}" type="presOf" srcId="{D91C16DE-12D9-4463-9133-032C4E49E2B8}" destId="{60956BFC-3AF1-44E1-B6C4-1075F81A0E3B}" srcOrd="0" destOrd="0" presId="urn:microsoft.com/office/officeart/2005/8/layout/orgChart1"/>
    <dgm:cxn modelId="{74A454AA-B9A6-4CC1-B007-0B3494C66D7F}" type="presOf" srcId="{935C36F6-EA40-409D-B169-8D979BC3B363}" destId="{4E9645A7-392D-440E-B977-947D020AD45C}" srcOrd="0" destOrd="0" presId="urn:microsoft.com/office/officeart/2005/8/layout/orgChart1"/>
    <dgm:cxn modelId="{B64013FC-162B-4ABA-B505-427520356D21}" type="presOf" srcId="{FF6BEC2C-1809-4E7B-8FC6-B8267B7F5CC3}" destId="{A05A3E11-C2C3-43AE-8E2F-768738160AF2}" srcOrd="0" destOrd="0" presId="urn:microsoft.com/office/officeart/2005/8/layout/orgChart1"/>
    <dgm:cxn modelId="{950E1743-AA46-43BA-9FF5-70C62980925C}" type="presOf" srcId="{495B1AB1-5454-4FA1-96B8-793D87085DE4}" destId="{0DC18FE0-EDCC-44F1-8179-C35B8CAAFDB1}" srcOrd="0" destOrd="0" presId="urn:microsoft.com/office/officeart/2005/8/layout/orgChart1"/>
    <dgm:cxn modelId="{F404F1A3-11AA-4C33-9A35-D2EA7C79BA2D}" type="presOf" srcId="{4F384B7C-4919-4372-9DD0-A4D59FBB98B5}" destId="{4245D593-DE70-4FE4-94C8-5AC40C1A9A41}" srcOrd="1" destOrd="0" presId="urn:microsoft.com/office/officeart/2005/8/layout/orgChart1"/>
    <dgm:cxn modelId="{04E91376-DDD2-4419-AA22-5760018ADBA3}" type="presOf" srcId="{278C58B7-9F5D-4DE1-8E46-10641852832E}" destId="{376DBE82-C00C-4B25-A48D-D3CE0730BE5C}" srcOrd="0" destOrd="0" presId="urn:microsoft.com/office/officeart/2005/8/layout/orgChart1"/>
    <dgm:cxn modelId="{6F88CB39-C096-4800-99C2-9AD7FC218BF5}" type="presOf" srcId="{43087528-994D-4505-8605-16F63D188A5C}" destId="{38BD5C4D-2399-4564-8384-8D3896BD4179}" srcOrd="0" destOrd="0" presId="urn:microsoft.com/office/officeart/2005/8/layout/orgChart1"/>
    <dgm:cxn modelId="{9B0EADD7-785F-42D7-879F-8D0E8DDCA5B5}" srcId="{FF6BEC2C-1809-4E7B-8FC6-B8267B7F5CC3}" destId="{5687516F-1D70-43D2-B668-283CC011F91B}" srcOrd="0" destOrd="0" parTransId="{EF32A3D2-0786-4882-A0B3-91C32FDE61E0}" sibTransId="{0B02B9D2-7AF2-4578-9622-20D179754BC6}"/>
    <dgm:cxn modelId="{F3673460-978E-4C76-BACB-5B96BDD6F95A}" srcId="{F82D5A8E-77C9-443C-9FCA-869147B11029}" destId="{4F384B7C-4919-4372-9DD0-A4D59FBB98B5}" srcOrd="1" destOrd="0" parTransId="{702CC1C2-A385-4ADC-8C5D-22A769A90C4C}" sibTransId="{DAB64B40-9E70-4B5A-97B5-14DF153F7021}"/>
    <dgm:cxn modelId="{BDBDAD1B-8E1A-4631-A3BA-ED30F6373CEF}" type="presOf" srcId="{43087528-994D-4505-8605-16F63D188A5C}" destId="{32A28A89-1A1C-4A87-B57F-8ABA05D539C6}" srcOrd="1" destOrd="0" presId="urn:microsoft.com/office/officeart/2005/8/layout/orgChart1"/>
    <dgm:cxn modelId="{09F34280-A5E9-4873-A29D-C1741DD1F315}" type="presParOf" srcId="{0BA4055B-93FC-44DA-9BAB-007C77285F50}" destId="{1667F445-98A9-412F-8E11-13BEC3632DCE}" srcOrd="0" destOrd="0" presId="urn:microsoft.com/office/officeart/2005/8/layout/orgChart1"/>
    <dgm:cxn modelId="{66BB0DAF-C78B-4691-9404-7A414803DB77}" type="presParOf" srcId="{1667F445-98A9-412F-8E11-13BEC3632DCE}" destId="{2210FFE8-730F-4065-9F69-7B57A9AF1617}" srcOrd="0" destOrd="0" presId="urn:microsoft.com/office/officeart/2005/8/layout/orgChart1"/>
    <dgm:cxn modelId="{1C7420A4-9399-49E9-8EDF-6AEFF02F8C27}" type="presParOf" srcId="{2210FFE8-730F-4065-9F69-7B57A9AF1617}" destId="{E0A9FDD3-97A9-417F-8162-8F26228E0062}" srcOrd="0" destOrd="0" presId="urn:microsoft.com/office/officeart/2005/8/layout/orgChart1"/>
    <dgm:cxn modelId="{6122A713-CDC0-4427-B033-FF657C1921B5}" type="presParOf" srcId="{2210FFE8-730F-4065-9F69-7B57A9AF1617}" destId="{E0E1FC81-AB41-4050-B7EF-B8AE394DB832}" srcOrd="1" destOrd="0" presId="urn:microsoft.com/office/officeart/2005/8/layout/orgChart1"/>
    <dgm:cxn modelId="{FD9A02D1-0A13-42AE-BCE7-D24CF0C6C1A6}" type="presParOf" srcId="{1667F445-98A9-412F-8E11-13BEC3632DCE}" destId="{A39CA145-CFA4-4FB0-8436-E0027B61FA14}" srcOrd="1" destOrd="0" presId="urn:microsoft.com/office/officeart/2005/8/layout/orgChart1"/>
    <dgm:cxn modelId="{3F4D8E3B-BE03-4FF3-A6DE-8FE2B4CD391D}" type="presParOf" srcId="{A39CA145-CFA4-4FB0-8436-E0027B61FA14}" destId="{68F19683-96B1-4282-9DE9-4E285AE03B77}" srcOrd="0" destOrd="0" presId="urn:microsoft.com/office/officeart/2005/8/layout/orgChart1"/>
    <dgm:cxn modelId="{8CF11437-C1F1-4EDE-8C92-CD1508725010}" type="presParOf" srcId="{A39CA145-CFA4-4FB0-8436-E0027B61FA14}" destId="{9A39C91C-02E7-4CA8-828B-6FDB81B700AF}" srcOrd="1" destOrd="0" presId="urn:microsoft.com/office/officeart/2005/8/layout/orgChart1"/>
    <dgm:cxn modelId="{ADF051AC-215A-480F-BD35-72F2AF3C7955}" type="presParOf" srcId="{9A39C91C-02E7-4CA8-828B-6FDB81B700AF}" destId="{176D06AF-12A7-45E5-9E6A-3BC4ED5CAE0A}" srcOrd="0" destOrd="0" presId="urn:microsoft.com/office/officeart/2005/8/layout/orgChart1"/>
    <dgm:cxn modelId="{FC594509-C066-4C3F-8236-75A1BFC88122}" type="presParOf" srcId="{176D06AF-12A7-45E5-9E6A-3BC4ED5CAE0A}" destId="{376DBE82-C00C-4B25-A48D-D3CE0730BE5C}" srcOrd="0" destOrd="0" presId="urn:microsoft.com/office/officeart/2005/8/layout/orgChart1"/>
    <dgm:cxn modelId="{869973D4-2CDF-47C1-9A69-ED2B61375366}" type="presParOf" srcId="{176D06AF-12A7-45E5-9E6A-3BC4ED5CAE0A}" destId="{86C88E0A-A657-4928-AEC0-CFEA44953B36}" srcOrd="1" destOrd="0" presId="urn:microsoft.com/office/officeart/2005/8/layout/orgChart1"/>
    <dgm:cxn modelId="{EE2253B1-5E7F-44C4-A712-EA647F052AD5}" type="presParOf" srcId="{9A39C91C-02E7-4CA8-828B-6FDB81B700AF}" destId="{D662CA2D-254F-4E5A-8B92-FAF46E29027A}" srcOrd="1" destOrd="0" presId="urn:microsoft.com/office/officeart/2005/8/layout/orgChart1"/>
    <dgm:cxn modelId="{1CB55390-C5F2-41BD-908B-1CBDE04D48B7}" type="presParOf" srcId="{D662CA2D-254F-4E5A-8B92-FAF46E29027A}" destId="{E1D75132-EC36-4F93-9382-CC94B1A7324E}" srcOrd="0" destOrd="0" presId="urn:microsoft.com/office/officeart/2005/8/layout/orgChart1"/>
    <dgm:cxn modelId="{DFB32596-17A3-4644-B92D-0EE3554D547E}" type="presParOf" srcId="{D662CA2D-254F-4E5A-8B92-FAF46E29027A}" destId="{3B690EF3-8068-4B41-BDF1-236FCC6481CC}" srcOrd="1" destOrd="0" presId="urn:microsoft.com/office/officeart/2005/8/layout/orgChart1"/>
    <dgm:cxn modelId="{4D962530-4A50-46EE-A313-3E24DE05413F}" type="presParOf" srcId="{3B690EF3-8068-4B41-BDF1-236FCC6481CC}" destId="{96802786-303E-4AD2-81EF-4226839981C8}" srcOrd="0" destOrd="0" presId="urn:microsoft.com/office/officeart/2005/8/layout/orgChart1"/>
    <dgm:cxn modelId="{E1DE9A02-9A7E-4A2D-BC42-0FE92AFDCB4A}" type="presParOf" srcId="{96802786-303E-4AD2-81EF-4226839981C8}" destId="{0DC18FE0-EDCC-44F1-8179-C35B8CAAFDB1}" srcOrd="0" destOrd="0" presId="urn:microsoft.com/office/officeart/2005/8/layout/orgChart1"/>
    <dgm:cxn modelId="{DA6AEECE-8554-4ED3-A122-0CC780B9C1BB}" type="presParOf" srcId="{96802786-303E-4AD2-81EF-4226839981C8}" destId="{FBEA1AEB-7797-499F-B446-C9C08510B12B}" srcOrd="1" destOrd="0" presId="urn:microsoft.com/office/officeart/2005/8/layout/orgChart1"/>
    <dgm:cxn modelId="{8A4D1C15-A0AB-473B-B4FF-B9B2C8F3E8E7}" type="presParOf" srcId="{3B690EF3-8068-4B41-BDF1-236FCC6481CC}" destId="{9691BA1D-57DC-46AC-A4DB-CC0CCC2FDD34}" srcOrd="1" destOrd="0" presId="urn:microsoft.com/office/officeart/2005/8/layout/orgChart1"/>
    <dgm:cxn modelId="{E7B4D9C7-5036-4635-8FD5-61985C27A8B5}" type="presParOf" srcId="{3B690EF3-8068-4B41-BDF1-236FCC6481CC}" destId="{CCBD1FB7-E4EB-4379-90E4-A8377BE4EB37}" srcOrd="2" destOrd="0" presId="urn:microsoft.com/office/officeart/2005/8/layout/orgChart1"/>
    <dgm:cxn modelId="{B55F98FE-EB25-442D-B1E7-4B957063D13D}" type="presParOf" srcId="{D662CA2D-254F-4E5A-8B92-FAF46E29027A}" destId="{6FD5E972-EFCA-49EF-B853-B5140BF1C97A}" srcOrd="2" destOrd="0" presId="urn:microsoft.com/office/officeart/2005/8/layout/orgChart1"/>
    <dgm:cxn modelId="{2C07D19F-92ED-4B52-B082-9B9FC5476B5F}" type="presParOf" srcId="{D662CA2D-254F-4E5A-8B92-FAF46E29027A}" destId="{C93B70A3-7516-4EC2-8354-CDB6749E8B3A}" srcOrd="3" destOrd="0" presId="urn:microsoft.com/office/officeart/2005/8/layout/orgChart1"/>
    <dgm:cxn modelId="{FF0BE436-47AD-4B5B-BD9D-27964CFB65AA}" type="presParOf" srcId="{C93B70A3-7516-4EC2-8354-CDB6749E8B3A}" destId="{7B030826-13AD-447F-8229-82CD508196B8}" srcOrd="0" destOrd="0" presId="urn:microsoft.com/office/officeart/2005/8/layout/orgChart1"/>
    <dgm:cxn modelId="{71239801-D659-46FE-8028-1E1CA86E335D}" type="presParOf" srcId="{7B030826-13AD-447F-8229-82CD508196B8}" destId="{0D429052-1215-41CE-AC38-051E975A12AF}" srcOrd="0" destOrd="0" presId="urn:microsoft.com/office/officeart/2005/8/layout/orgChart1"/>
    <dgm:cxn modelId="{070ADBB7-8566-43AE-B8AF-0C1FB339FD30}" type="presParOf" srcId="{7B030826-13AD-447F-8229-82CD508196B8}" destId="{21CEDF25-163D-41C7-83A4-438A7218B082}" srcOrd="1" destOrd="0" presId="urn:microsoft.com/office/officeart/2005/8/layout/orgChart1"/>
    <dgm:cxn modelId="{1AA06E4C-BCDC-40AB-B73E-54CD69C0B59C}" type="presParOf" srcId="{C93B70A3-7516-4EC2-8354-CDB6749E8B3A}" destId="{745C82AE-7BDB-4B17-98E3-6A78C63D6AE9}" srcOrd="1" destOrd="0" presId="urn:microsoft.com/office/officeart/2005/8/layout/orgChart1"/>
    <dgm:cxn modelId="{6E93DBE6-68DA-47F5-AED2-2964757501F9}" type="presParOf" srcId="{C93B70A3-7516-4EC2-8354-CDB6749E8B3A}" destId="{CE7DDC62-55F0-4438-8B8C-43401C42C03D}" srcOrd="2" destOrd="0" presId="urn:microsoft.com/office/officeart/2005/8/layout/orgChart1"/>
    <dgm:cxn modelId="{3E2474BD-8358-47CD-9BB1-1477E1697DCF}" type="presParOf" srcId="{D662CA2D-254F-4E5A-8B92-FAF46E29027A}" destId="{5C186B09-BC30-42FC-95EE-E29BEE9C1F7A}" srcOrd="4" destOrd="0" presId="urn:microsoft.com/office/officeart/2005/8/layout/orgChart1"/>
    <dgm:cxn modelId="{CB63D7F2-6C4D-4570-B8BD-0ED02F526638}" type="presParOf" srcId="{D662CA2D-254F-4E5A-8B92-FAF46E29027A}" destId="{0E140F0E-E190-4577-989D-967AA38769DA}" srcOrd="5" destOrd="0" presId="urn:microsoft.com/office/officeart/2005/8/layout/orgChart1"/>
    <dgm:cxn modelId="{3D63AA4E-402C-44AA-8C0D-9A1B46676AAF}" type="presParOf" srcId="{0E140F0E-E190-4577-989D-967AA38769DA}" destId="{8615A562-DCA4-4ABF-B285-3ADD3108F559}" srcOrd="0" destOrd="0" presId="urn:microsoft.com/office/officeart/2005/8/layout/orgChart1"/>
    <dgm:cxn modelId="{B74D0FE7-0C8E-498A-AB2D-0EE021C55E11}" type="presParOf" srcId="{8615A562-DCA4-4ABF-B285-3ADD3108F559}" destId="{4E9645A7-392D-440E-B977-947D020AD45C}" srcOrd="0" destOrd="0" presId="urn:microsoft.com/office/officeart/2005/8/layout/orgChart1"/>
    <dgm:cxn modelId="{141DC244-A8D6-43C2-AD3E-DF731E5255A9}" type="presParOf" srcId="{8615A562-DCA4-4ABF-B285-3ADD3108F559}" destId="{36E4E774-9A4A-4D20-B55F-B96B3953C156}" srcOrd="1" destOrd="0" presId="urn:microsoft.com/office/officeart/2005/8/layout/orgChart1"/>
    <dgm:cxn modelId="{1CF8DE88-337D-4ED0-B9C4-E4EDC7CDEFD3}" type="presParOf" srcId="{0E140F0E-E190-4577-989D-967AA38769DA}" destId="{FACA63DC-7440-45DD-B408-C3E712F2C901}" srcOrd="1" destOrd="0" presId="urn:microsoft.com/office/officeart/2005/8/layout/orgChart1"/>
    <dgm:cxn modelId="{DDB92EC9-BB0D-4FFB-ABF3-7A7A7DF820E0}" type="presParOf" srcId="{0E140F0E-E190-4577-989D-967AA38769DA}" destId="{20BDF739-F2C1-4A8C-8A96-A6ACD3AA7CBB}" srcOrd="2" destOrd="0" presId="urn:microsoft.com/office/officeart/2005/8/layout/orgChart1"/>
    <dgm:cxn modelId="{BDD99102-01A9-42F0-B57D-BC8869F61851}" type="presParOf" srcId="{D662CA2D-254F-4E5A-8B92-FAF46E29027A}" destId="{BCA281EB-2041-4520-BBE3-CB691E221807}" srcOrd="6" destOrd="0" presId="urn:microsoft.com/office/officeart/2005/8/layout/orgChart1"/>
    <dgm:cxn modelId="{9908160E-A8ED-4AFA-B1D2-9CBA3A16C869}" type="presParOf" srcId="{D662CA2D-254F-4E5A-8B92-FAF46E29027A}" destId="{47383297-B48D-4FC4-BA94-9AC78866ECDF}" srcOrd="7" destOrd="0" presId="urn:microsoft.com/office/officeart/2005/8/layout/orgChart1"/>
    <dgm:cxn modelId="{E3E5F12D-899F-4985-8664-08044CEFEEA7}" type="presParOf" srcId="{47383297-B48D-4FC4-BA94-9AC78866ECDF}" destId="{005AA257-4586-4849-A495-80F74578B406}" srcOrd="0" destOrd="0" presId="urn:microsoft.com/office/officeart/2005/8/layout/orgChart1"/>
    <dgm:cxn modelId="{41365A09-3C44-46ED-B2CC-15304A240739}" type="presParOf" srcId="{005AA257-4586-4849-A495-80F74578B406}" destId="{42B99C62-4B60-4E13-B43E-4D44EDDCD068}" srcOrd="0" destOrd="0" presId="urn:microsoft.com/office/officeart/2005/8/layout/orgChart1"/>
    <dgm:cxn modelId="{955CF7F9-EF4E-4F0A-86AF-DEF4A6F0F94C}" type="presParOf" srcId="{005AA257-4586-4849-A495-80F74578B406}" destId="{270287C4-B76F-4946-8B8E-A0A75B68404B}" srcOrd="1" destOrd="0" presId="urn:microsoft.com/office/officeart/2005/8/layout/orgChart1"/>
    <dgm:cxn modelId="{9F150581-6393-4AC0-BC46-D97FC1134044}" type="presParOf" srcId="{47383297-B48D-4FC4-BA94-9AC78866ECDF}" destId="{C5DAD04C-F8F0-4C13-A800-A017E1430818}" srcOrd="1" destOrd="0" presId="urn:microsoft.com/office/officeart/2005/8/layout/orgChart1"/>
    <dgm:cxn modelId="{4BF24002-1119-4779-BF3F-4DEB9941F00A}" type="presParOf" srcId="{47383297-B48D-4FC4-BA94-9AC78866ECDF}" destId="{A4320DEE-F76F-43C4-816D-2DE153EB70AB}" srcOrd="2" destOrd="0" presId="urn:microsoft.com/office/officeart/2005/8/layout/orgChart1"/>
    <dgm:cxn modelId="{927E1845-EA46-4323-9F83-C0A132C64707}" type="presParOf" srcId="{9A39C91C-02E7-4CA8-828B-6FDB81B700AF}" destId="{37CECA80-5D2D-48BC-B063-3EF099BCA35C}" srcOrd="2" destOrd="0" presId="urn:microsoft.com/office/officeart/2005/8/layout/orgChart1"/>
    <dgm:cxn modelId="{F74D704D-147E-45CA-AAB1-7E9AFB2FA135}" type="presParOf" srcId="{A39CA145-CFA4-4FB0-8436-E0027B61FA14}" destId="{ACCFF567-585E-496E-BBC1-9B3D81C21DB4}" srcOrd="2" destOrd="0" presId="urn:microsoft.com/office/officeart/2005/8/layout/orgChart1"/>
    <dgm:cxn modelId="{3D545D88-04F7-4477-8F2B-3878237FAA9C}" type="presParOf" srcId="{A39CA145-CFA4-4FB0-8436-E0027B61FA14}" destId="{B62DB65B-E32D-4BF7-AD5C-4C430C4DD34C}" srcOrd="3" destOrd="0" presId="urn:microsoft.com/office/officeart/2005/8/layout/orgChart1"/>
    <dgm:cxn modelId="{942C370F-F6AD-4E48-8FC7-563435BE1516}" type="presParOf" srcId="{B62DB65B-E32D-4BF7-AD5C-4C430C4DD34C}" destId="{80DF5FD5-CC54-402B-9DC7-7FD05DE8DCEB}" srcOrd="0" destOrd="0" presId="urn:microsoft.com/office/officeart/2005/8/layout/orgChart1"/>
    <dgm:cxn modelId="{6198A028-96D0-414F-82A8-34827FAC8327}" type="presParOf" srcId="{80DF5FD5-CC54-402B-9DC7-7FD05DE8DCEB}" destId="{A05A3E11-C2C3-43AE-8E2F-768738160AF2}" srcOrd="0" destOrd="0" presId="urn:microsoft.com/office/officeart/2005/8/layout/orgChart1"/>
    <dgm:cxn modelId="{3A01AF04-24BC-4C7E-A58E-84D2CF2A0F2B}" type="presParOf" srcId="{80DF5FD5-CC54-402B-9DC7-7FD05DE8DCEB}" destId="{B0DF462F-58C2-4755-AD76-78A80774DFBB}" srcOrd="1" destOrd="0" presId="urn:microsoft.com/office/officeart/2005/8/layout/orgChart1"/>
    <dgm:cxn modelId="{CBCDACF4-47E3-4529-9BB2-F4C14047C12B}" type="presParOf" srcId="{B62DB65B-E32D-4BF7-AD5C-4C430C4DD34C}" destId="{BDDBDAF3-4F09-4262-9ECF-F082AA33BF78}" srcOrd="1" destOrd="0" presId="urn:microsoft.com/office/officeart/2005/8/layout/orgChart1"/>
    <dgm:cxn modelId="{00B0CF2D-21CB-4592-90B9-9C4A0F022F1E}" type="presParOf" srcId="{BDDBDAF3-4F09-4262-9ECF-F082AA33BF78}" destId="{58A81E16-9AC2-47D5-A92A-B47C50E7A9D8}" srcOrd="0" destOrd="0" presId="urn:microsoft.com/office/officeart/2005/8/layout/orgChart1"/>
    <dgm:cxn modelId="{5FC2F80E-A552-4D16-AF76-8713E479CDA8}" type="presParOf" srcId="{BDDBDAF3-4F09-4262-9ECF-F082AA33BF78}" destId="{723FE05B-F742-4A05-8BAE-AF912019C8F9}" srcOrd="1" destOrd="0" presId="urn:microsoft.com/office/officeart/2005/8/layout/orgChart1"/>
    <dgm:cxn modelId="{F4009B12-670B-4BE7-B819-2A6A8E2A9841}" type="presParOf" srcId="{723FE05B-F742-4A05-8BAE-AF912019C8F9}" destId="{7E38850D-6330-46FF-B7E0-06A6945C911C}" srcOrd="0" destOrd="0" presId="urn:microsoft.com/office/officeart/2005/8/layout/orgChart1"/>
    <dgm:cxn modelId="{B1F7DCA4-0C61-4C04-8E27-393C6A10CB26}" type="presParOf" srcId="{7E38850D-6330-46FF-B7E0-06A6945C911C}" destId="{4C79CD7D-D048-4895-B678-F2EFFDFB0A02}" srcOrd="0" destOrd="0" presId="urn:microsoft.com/office/officeart/2005/8/layout/orgChart1"/>
    <dgm:cxn modelId="{73733F5F-0CFD-4606-BE67-EC9FAEB0B97B}" type="presParOf" srcId="{7E38850D-6330-46FF-B7E0-06A6945C911C}" destId="{E0729489-6C74-4787-B8FF-9FCA5347D567}" srcOrd="1" destOrd="0" presId="urn:microsoft.com/office/officeart/2005/8/layout/orgChart1"/>
    <dgm:cxn modelId="{C949D59A-F0AE-4A05-834D-7DE11D5D3E17}" type="presParOf" srcId="{723FE05B-F742-4A05-8BAE-AF912019C8F9}" destId="{0CF3EE82-0751-4AFD-A202-CF9FFB9D0671}" srcOrd="1" destOrd="0" presId="urn:microsoft.com/office/officeart/2005/8/layout/orgChart1"/>
    <dgm:cxn modelId="{AFEE0A7A-0DC3-4069-A5E6-F48979936872}" type="presParOf" srcId="{723FE05B-F742-4A05-8BAE-AF912019C8F9}" destId="{0A2739E6-2BCD-4768-940D-D6D28CA5C40D}" srcOrd="2" destOrd="0" presId="urn:microsoft.com/office/officeart/2005/8/layout/orgChart1"/>
    <dgm:cxn modelId="{73EFDF7E-A952-4980-860A-42F08896913A}" type="presParOf" srcId="{BDDBDAF3-4F09-4262-9ECF-F082AA33BF78}" destId="{DCB357F0-2BB3-4DA1-9A4D-FD6F0FC69403}" srcOrd="2" destOrd="0" presId="urn:microsoft.com/office/officeart/2005/8/layout/orgChart1"/>
    <dgm:cxn modelId="{F768E616-5ED6-4441-8C31-854A0F5BE31A}" type="presParOf" srcId="{BDDBDAF3-4F09-4262-9ECF-F082AA33BF78}" destId="{9DB3FE5F-60B6-40E4-A009-AF6E78B7C1A9}" srcOrd="3" destOrd="0" presId="urn:microsoft.com/office/officeart/2005/8/layout/orgChart1"/>
    <dgm:cxn modelId="{7F5709C8-725E-48B6-9363-A3DD41C292DD}" type="presParOf" srcId="{9DB3FE5F-60B6-40E4-A009-AF6E78B7C1A9}" destId="{593ADE86-66C3-4A74-A05C-6A50C1AFF5A0}" srcOrd="0" destOrd="0" presId="urn:microsoft.com/office/officeart/2005/8/layout/orgChart1"/>
    <dgm:cxn modelId="{187C7AB1-C5EE-45E2-9807-EE283497EC45}" type="presParOf" srcId="{593ADE86-66C3-4A74-A05C-6A50C1AFF5A0}" destId="{66C31C13-C81E-44FD-A665-085072C2691C}" srcOrd="0" destOrd="0" presId="urn:microsoft.com/office/officeart/2005/8/layout/orgChart1"/>
    <dgm:cxn modelId="{F63001B3-2DCD-47FC-B1E7-643D97927BFB}" type="presParOf" srcId="{593ADE86-66C3-4A74-A05C-6A50C1AFF5A0}" destId="{91D7F6CA-48E4-4662-9C6C-35D00C96CE26}" srcOrd="1" destOrd="0" presId="urn:microsoft.com/office/officeart/2005/8/layout/orgChart1"/>
    <dgm:cxn modelId="{8477546F-814D-4127-9DD2-CC30890C3F33}" type="presParOf" srcId="{9DB3FE5F-60B6-40E4-A009-AF6E78B7C1A9}" destId="{24F82AAC-DC34-47E8-995D-8789AF5A1193}" srcOrd="1" destOrd="0" presId="urn:microsoft.com/office/officeart/2005/8/layout/orgChart1"/>
    <dgm:cxn modelId="{17364AD4-014C-4BB3-8A4A-8B1C610208C0}" type="presParOf" srcId="{9DB3FE5F-60B6-40E4-A009-AF6E78B7C1A9}" destId="{C9B1A61A-43F4-4B41-801C-D58AF218CB0D}" srcOrd="2" destOrd="0" presId="urn:microsoft.com/office/officeart/2005/8/layout/orgChart1"/>
    <dgm:cxn modelId="{0597C8F8-9769-4E41-82C0-69C4F1321AA3}" type="presParOf" srcId="{BDDBDAF3-4F09-4262-9ECF-F082AA33BF78}" destId="{8680FC5D-02FC-4825-8662-A0C43065D25B}" srcOrd="4" destOrd="0" presId="urn:microsoft.com/office/officeart/2005/8/layout/orgChart1"/>
    <dgm:cxn modelId="{DF08C9E7-6E52-43B4-82E6-67B6DD0080DD}" type="presParOf" srcId="{BDDBDAF3-4F09-4262-9ECF-F082AA33BF78}" destId="{F6EAFD76-3FD3-4AC8-923D-A34B1E63A71D}" srcOrd="5" destOrd="0" presId="urn:microsoft.com/office/officeart/2005/8/layout/orgChart1"/>
    <dgm:cxn modelId="{709863DD-1C3F-4D70-A1F2-16263C90D3E6}" type="presParOf" srcId="{F6EAFD76-3FD3-4AC8-923D-A34B1E63A71D}" destId="{9AE6E8A3-16F9-4245-A900-EE73BDFC2274}" srcOrd="0" destOrd="0" presId="urn:microsoft.com/office/officeart/2005/8/layout/orgChart1"/>
    <dgm:cxn modelId="{0C07513C-D7CE-4B15-9951-814716A6E100}" type="presParOf" srcId="{9AE6E8A3-16F9-4245-A900-EE73BDFC2274}" destId="{38BD5C4D-2399-4564-8384-8D3896BD4179}" srcOrd="0" destOrd="0" presId="urn:microsoft.com/office/officeart/2005/8/layout/orgChart1"/>
    <dgm:cxn modelId="{F8FF78C4-5B8D-4BB4-B242-95580A4035F3}" type="presParOf" srcId="{9AE6E8A3-16F9-4245-A900-EE73BDFC2274}" destId="{32A28A89-1A1C-4A87-B57F-8ABA05D539C6}" srcOrd="1" destOrd="0" presId="urn:microsoft.com/office/officeart/2005/8/layout/orgChart1"/>
    <dgm:cxn modelId="{EAE17D63-77AC-4AF4-816E-BB73F3AF446A}" type="presParOf" srcId="{F6EAFD76-3FD3-4AC8-923D-A34B1E63A71D}" destId="{8CD0F79C-375C-4F67-9CD9-EF9BF1175280}" srcOrd="1" destOrd="0" presId="urn:microsoft.com/office/officeart/2005/8/layout/orgChart1"/>
    <dgm:cxn modelId="{9A8F46BB-5A05-48C7-8DDF-79F39571659E}" type="presParOf" srcId="{F6EAFD76-3FD3-4AC8-923D-A34B1E63A71D}" destId="{C4AB6DE5-1A7E-49CA-92F1-C87883BDD515}" srcOrd="2" destOrd="0" presId="urn:microsoft.com/office/officeart/2005/8/layout/orgChart1"/>
    <dgm:cxn modelId="{E580EE27-1261-4761-8159-0D035152FA1C}" type="presParOf" srcId="{BDDBDAF3-4F09-4262-9ECF-F082AA33BF78}" destId="{449833E6-99F4-4F38-BD48-8FEAC2A9275D}" srcOrd="6" destOrd="0" presId="urn:microsoft.com/office/officeart/2005/8/layout/orgChart1"/>
    <dgm:cxn modelId="{7BF37366-3F22-4035-883F-22F9C477F5EF}" type="presParOf" srcId="{BDDBDAF3-4F09-4262-9ECF-F082AA33BF78}" destId="{A760CC25-E48F-47A5-8AD4-F0DE81CCF80D}" srcOrd="7" destOrd="0" presId="urn:microsoft.com/office/officeart/2005/8/layout/orgChart1"/>
    <dgm:cxn modelId="{568BC776-8E09-46BB-9D26-250ADDD2773F}" type="presParOf" srcId="{A760CC25-E48F-47A5-8AD4-F0DE81CCF80D}" destId="{61A9E5E6-9183-4835-99C1-73B73BAE0D2C}" srcOrd="0" destOrd="0" presId="urn:microsoft.com/office/officeart/2005/8/layout/orgChart1"/>
    <dgm:cxn modelId="{718B18C6-09DB-45C9-A5EE-79332EE56DC5}" type="presParOf" srcId="{61A9E5E6-9183-4835-99C1-73B73BAE0D2C}" destId="{1111DEE5-77F5-4EED-AB36-F835DBF158A9}" srcOrd="0" destOrd="0" presId="urn:microsoft.com/office/officeart/2005/8/layout/orgChart1"/>
    <dgm:cxn modelId="{003D7CD4-E139-425F-8787-740903EB6F09}" type="presParOf" srcId="{61A9E5E6-9183-4835-99C1-73B73BAE0D2C}" destId="{C06CDEAA-BA34-4D75-938C-A65CAE614846}" srcOrd="1" destOrd="0" presId="urn:microsoft.com/office/officeart/2005/8/layout/orgChart1"/>
    <dgm:cxn modelId="{0F031F2C-147F-4F06-B9FF-6D46488E6EE2}" type="presParOf" srcId="{A760CC25-E48F-47A5-8AD4-F0DE81CCF80D}" destId="{DCC0E39C-9C8F-4D0E-B541-241C27782FF5}" srcOrd="1" destOrd="0" presId="urn:microsoft.com/office/officeart/2005/8/layout/orgChart1"/>
    <dgm:cxn modelId="{9DB335C8-7122-463F-A7AD-EA902B3EAE3B}" type="presParOf" srcId="{A760CC25-E48F-47A5-8AD4-F0DE81CCF80D}" destId="{CB0B1CE3-37C5-4E74-99A6-345B18AFF500}" srcOrd="2" destOrd="0" presId="urn:microsoft.com/office/officeart/2005/8/layout/orgChart1"/>
    <dgm:cxn modelId="{0949074E-4173-433A-9AB8-7D39EA312C7A}" type="presParOf" srcId="{B62DB65B-E32D-4BF7-AD5C-4C430C4DD34C}" destId="{D821F02E-F952-4598-9004-099FB14C3B24}" srcOrd="2" destOrd="0" presId="urn:microsoft.com/office/officeart/2005/8/layout/orgChart1"/>
    <dgm:cxn modelId="{B6991F5B-7318-4FA7-84C9-841993A15DDD}" type="presParOf" srcId="{A39CA145-CFA4-4FB0-8436-E0027B61FA14}" destId="{55D00317-2D11-41DA-AF59-E721BCE5FB10}" srcOrd="4" destOrd="0" presId="urn:microsoft.com/office/officeart/2005/8/layout/orgChart1"/>
    <dgm:cxn modelId="{F34CB97E-0876-43C6-A376-771CDC6B098D}" type="presParOf" srcId="{A39CA145-CFA4-4FB0-8436-E0027B61FA14}" destId="{AED62F75-75F0-4B4D-B38D-C8E739E5529A}" srcOrd="5" destOrd="0" presId="urn:microsoft.com/office/officeart/2005/8/layout/orgChart1"/>
    <dgm:cxn modelId="{8A84912D-D842-42C5-9D37-AAF3BB28305F}" type="presParOf" srcId="{AED62F75-75F0-4B4D-B38D-C8E739E5529A}" destId="{CF495511-51AD-43F6-9838-79C9E2318EBD}" srcOrd="0" destOrd="0" presId="urn:microsoft.com/office/officeart/2005/8/layout/orgChart1"/>
    <dgm:cxn modelId="{331F2477-6D0E-42E0-99AE-1752053E51DF}" type="presParOf" srcId="{CF495511-51AD-43F6-9838-79C9E2318EBD}" destId="{F483EE11-A3A7-4501-AB2E-B4DE4A06AF3E}" srcOrd="0" destOrd="0" presId="urn:microsoft.com/office/officeart/2005/8/layout/orgChart1"/>
    <dgm:cxn modelId="{9BB266DB-0A0D-4282-9CAC-6A5F35564805}" type="presParOf" srcId="{CF495511-51AD-43F6-9838-79C9E2318EBD}" destId="{A2D00710-66EE-4256-AE03-4B17FA859CBC}" srcOrd="1" destOrd="0" presId="urn:microsoft.com/office/officeart/2005/8/layout/orgChart1"/>
    <dgm:cxn modelId="{C27C3012-D232-4948-BB5B-FA6E543FCC7F}" type="presParOf" srcId="{AED62F75-75F0-4B4D-B38D-C8E739E5529A}" destId="{33C29C5E-BA38-4C42-9BC0-7EB78990BA42}" srcOrd="1" destOrd="0" presId="urn:microsoft.com/office/officeart/2005/8/layout/orgChart1"/>
    <dgm:cxn modelId="{96DFD9F6-A19C-49C2-BD96-5E9F5DEED33F}" type="presParOf" srcId="{33C29C5E-BA38-4C42-9BC0-7EB78990BA42}" destId="{9A5CFBEF-BD3F-4FFF-8C03-E7FE19915C56}" srcOrd="0" destOrd="0" presId="urn:microsoft.com/office/officeart/2005/8/layout/orgChart1"/>
    <dgm:cxn modelId="{5A4F6A36-6119-4754-B7CB-44E4BDC2BE08}" type="presParOf" srcId="{33C29C5E-BA38-4C42-9BC0-7EB78990BA42}" destId="{D0846EA2-2B5F-491B-A511-98C2082866E0}" srcOrd="1" destOrd="0" presId="urn:microsoft.com/office/officeart/2005/8/layout/orgChart1"/>
    <dgm:cxn modelId="{C636FC32-6008-4DA5-9190-11375DBBCD67}" type="presParOf" srcId="{D0846EA2-2B5F-491B-A511-98C2082866E0}" destId="{AB539216-2FFC-490B-B1C2-A088045CE6F4}" srcOrd="0" destOrd="0" presId="urn:microsoft.com/office/officeart/2005/8/layout/orgChart1"/>
    <dgm:cxn modelId="{FD341151-9CD2-4299-9E66-B75EF8AF1A6F}" type="presParOf" srcId="{AB539216-2FFC-490B-B1C2-A088045CE6F4}" destId="{94092D5C-E150-47B3-A9D7-FF1CFF22DEA7}" srcOrd="0" destOrd="0" presId="urn:microsoft.com/office/officeart/2005/8/layout/orgChart1"/>
    <dgm:cxn modelId="{D7137377-E5E7-4DCC-B03B-E031FA52BFFA}" type="presParOf" srcId="{AB539216-2FFC-490B-B1C2-A088045CE6F4}" destId="{62BC43DC-A4FD-4BEF-BEE0-06930CDBF1C1}" srcOrd="1" destOrd="0" presId="urn:microsoft.com/office/officeart/2005/8/layout/orgChart1"/>
    <dgm:cxn modelId="{62ADBA0E-46F8-40B6-A4A4-E0D16F48FC1A}" type="presParOf" srcId="{D0846EA2-2B5F-491B-A511-98C2082866E0}" destId="{7C2FDD16-05BF-4E7A-9072-39283B7C8183}" srcOrd="1" destOrd="0" presId="urn:microsoft.com/office/officeart/2005/8/layout/orgChart1"/>
    <dgm:cxn modelId="{75570DA2-80A2-4D8C-87E3-FED76523AD57}" type="presParOf" srcId="{D0846EA2-2B5F-491B-A511-98C2082866E0}" destId="{1D0D7177-30A4-4AA9-A0CF-C76D0963DFD9}" srcOrd="2" destOrd="0" presId="urn:microsoft.com/office/officeart/2005/8/layout/orgChart1"/>
    <dgm:cxn modelId="{D73B6A3D-C2CE-47B8-BF1A-1F0681A1148D}" type="presParOf" srcId="{33C29C5E-BA38-4C42-9BC0-7EB78990BA42}" destId="{D4930A45-7D7D-4B5A-8B36-4D5F5B185D2C}" srcOrd="2" destOrd="0" presId="urn:microsoft.com/office/officeart/2005/8/layout/orgChart1"/>
    <dgm:cxn modelId="{2B9A19DA-FAD4-4244-AF8C-C29B2A9E6C12}" type="presParOf" srcId="{33C29C5E-BA38-4C42-9BC0-7EB78990BA42}" destId="{5B9B5862-9FAB-46B3-BF7A-C793EDA55C6A}" srcOrd="3" destOrd="0" presId="urn:microsoft.com/office/officeart/2005/8/layout/orgChart1"/>
    <dgm:cxn modelId="{089D1FD1-A9D8-4F6A-A839-393B28377402}" type="presParOf" srcId="{5B9B5862-9FAB-46B3-BF7A-C793EDA55C6A}" destId="{03714ECF-3BF1-4EFE-A9D2-B299ECDF7F65}" srcOrd="0" destOrd="0" presId="urn:microsoft.com/office/officeart/2005/8/layout/orgChart1"/>
    <dgm:cxn modelId="{3CC4A380-C897-4BC7-B318-B428766486EE}" type="presParOf" srcId="{03714ECF-3BF1-4EFE-A9D2-B299ECDF7F65}" destId="{840D1CB6-F018-4F6D-9A7D-2AFC18816964}" srcOrd="0" destOrd="0" presId="urn:microsoft.com/office/officeart/2005/8/layout/orgChart1"/>
    <dgm:cxn modelId="{9E5DC504-226E-4F45-B5D2-B994B3885D6E}" type="presParOf" srcId="{03714ECF-3BF1-4EFE-A9D2-B299ECDF7F65}" destId="{4245D593-DE70-4FE4-94C8-5AC40C1A9A41}" srcOrd="1" destOrd="0" presId="urn:microsoft.com/office/officeart/2005/8/layout/orgChart1"/>
    <dgm:cxn modelId="{F5E2A512-3939-41CD-A3B1-7F1C7D8470F9}" type="presParOf" srcId="{5B9B5862-9FAB-46B3-BF7A-C793EDA55C6A}" destId="{987F1FD4-433F-41BB-97F8-E5084745BDDC}" srcOrd="1" destOrd="0" presId="urn:microsoft.com/office/officeart/2005/8/layout/orgChart1"/>
    <dgm:cxn modelId="{FD35B1FA-4000-487C-B047-A33B7BCD5ECF}" type="presParOf" srcId="{5B9B5862-9FAB-46B3-BF7A-C793EDA55C6A}" destId="{BD8C93E0-715F-46D1-B339-770476029243}" srcOrd="2" destOrd="0" presId="urn:microsoft.com/office/officeart/2005/8/layout/orgChart1"/>
    <dgm:cxn modelId="{88D55FAA-B6ED-4934-96ED-03EA2B68001D}" type="presParOf" srcId="{33C29C5E-BA38-4C42-9BC0-7EB78990BA42}" destId="{5241C44E-2030-44F1-BAB6-A3FD80956F75}" srcOrd="4" destOrd="0" presId="urn:microsoft.com/office/officeart/2005/8/layout/orgChart1"/>
    <dgm:cxn modelId="{D64CDD28-B23F-442C-8B11-544CD3D3FBB2}" type="presParOf" srcId="{33C29C5E-BA38-4C42-9BC0-7EB78990BA42}" destId="{86AD1098-9BD7-47BA-BF8B-1CE40D09315C}" srcOrd="5" destOrd="0" presId="urn:microsoft.com/office/officeart/2005/8/layout/orgChart1"/>
    <dgm:cxn modelId="{F7F91BDD-A03C-418E-BBE8-75B2F7DB1555}" type="presParOf" srcId="{86AD1098-9BD7-47BA-BF8B-1CE40D09315C}" destId="{F63E8473-82B4-4CCD-8EFE-E88BE7F24F96}" srcOrd="0" destOrd="0" presId="urn:microsoft.com/office/officeart/2005/8/layout/orgChart1"/>
    <dgm:cxn modelId="{721E0352-89A0-4238-B5E3-548675FF7C91}" type="presParOf" srcId="{F63E8473-82B4-4CCD-8EFE-E88BE7F24F96}" destId="{BB35DB6F-CAA0-45CE-A856-7BE019E2CC27}" srcOrd="0" destOrd="0" presId="urn:microsoft.com/office/officeart/2005/8/layout/orgChart1"/>
    <dgm:cxn modelId="{909CE899-17EE-4A99-B162-16D019406A3A}" type="presParOf" srcId="{F63E8473-82B4-4CCD-8EFE-E88BE7F24F96}" destId="{54912D66-FBC9-4830-9C6C-F0BA136F8276}" srcOrd="1" destOrd="0" presId="urn:microsoft.com/office/officeart/2005/8/layout/orgChart1"/>
    <dgm:cxn modelId="{C7F92F0A-8469-47C3-B9F0-0F214A226766}" type="presParOf" srcId="{86AD1098-9BD7-47BA-BF8B-1CE40D09315C}" destId="{75502A91-0A06-48F9-9644-61D6249B05B6}" srcOrd="1" destOrd="0" presId="urn:microsoft.com/office/officeart/2005/8/layout/orgChart1"/>
    <dgm:cxn modelId="{B2FC0DAF-17C0-4D29-A195-FE811B3035B8}" type="presParOf" srcId="{86AD1098-9BD7-47BA-BF8B-1CE40D09315C}" destId="{CF5A0651-5270-45B6-AC1C-E5E29E7E75A6}" srcOrd="2" destOrd="0" presId="urn:microsoft.com/office/officeart/2005/8/layout/orgChart1"/>
    <dgm:cxn modelId="{B1B566E1-02A5-4C79-98BB-7FB6CD3B60C2}" type="presParOf" srcId="{33C29C5E-BA38-4C42-9BC0-7EB78990BA42}" destId="{8FAE1E84-472F-449C-BB75-244D43DDF9D2}" srcOrd="6" destOrd="0" presId="urn:microsoft.com/office/officeart/2005/8/layout/orgChart1"/>
    <dgm:cxn modelId="{DC1EF68B-202E-4CF2-BCF2-2D6D275DE52D}" type="presParOf" srcId="{33C29C5E-BA38-4C42-9BC0-7EB78990BA42}" destId="{ED361166-D339-4A54-84A9-34BDB09AED12}" srcOrd="7" destOrd="0" presId="urn:microsoft.com/office/officeart/2005/8/layout/orgChart1"/>
    <dgm:cxn modelId="{F69EC603-C31A-44F3-8944-97F0C6A7E2DA}" type="presParOf" srcId="{ED361166-D339-4A54-84A9-34BDB09AED12}" destId="{E101F753-FC55-457C-9725-CC96D71B51B2}" srcOrd="0" destOrd="0" presId="urn:microsoft.com/office/officeart/2005/8/layout/orgChart1"/>
    <dgm:cxn modelId="{DFBE5B57-D3EA-490F-9D9F-DB15625E9C50}" type="presParOf" srcId="{E101F753-FC55-457C-9725-CC96D71B51B2}" destId="{2DB39140-0778-4977-83B3-25A945ED235E}" srcOrd="0" destOrd="0" presId="urn:microsoft.com/office/officeart/2005/8/layout/orgChart1"/>
    <dgm:cxn modelId="{FDAEFF8E-9590-4E5E-9D3A-B3888628EF91}" type="presParOf" srcId="{E101F753-FC55-457C-9725-CC96D71B51B2}" destId="{29CD5937-1295-4100-BF60-750C4F671E64}" srcOrd="1" destOrd="0" presId="urn:microsoft.com/office/officeart/2005/8/layout/orgChart1"/>
    <dgm:cxn modelId="{CF0199E2-E2CE-498C-A5EB-BA5F9A293916}" type="presParOf" srcId="{ED361166-D339-4A54-84A9-34BDB09AED12}" destId="{C17B8072-3853-4D8B-92CC-29FC203085C8}" srcOrd="1" destOrd="0" presId="urn:microsoft.com/office/officeart/2005/8/layout/orgChart1"/>
    <dgm:cxn modelId="{D3496205-6E57-4BF5-8B1F-CDC274B7AF51}" type="presParOf" srcId="{ED361166-D339-4A54-84A9-34BDB09AED12}" destId="{DF01624C-182E-4019-8DB1-0065CCBD8681}" srcOrd="2" destOrd="0" presId="urn:microsoft.com/office/officeart/2005/8/layout/orgChart1"/>
    <dgm:cxn modelId="{D09FA5E1-9A78-4D67-B62C-84AAD1A44163}" type="presParOf" srcId="{AED62F75-75F0-4B4D-B38D-C8E739E5529A}" destId="{ED163A6C-82EE-4850-8B1D-2D9A61B95E8C}" srcOrd="2" destOrd="0" presId="urn:microsoft.com/office/officeart/2005/8/layout/orgChart1"/>
    <dgm:cxn modelId="{71C4649C-4051-4B23-B643-094B5E7FCEC5}" type="presParOf" srcId="{A39CA145-CFA4-4FB0-8436-E0027B61FA14}" destId="{6351665A-ADC5-4356-9805-06448002E977}" srcOrd="6" destOrd="0" presId="urn:microsoft.com/office/officeart/2005/8/layout/orgChart1"/>
    <dgm:cxn modelId="{50EBC365-C6D3-4FD7-9953-F7874F836ABB}" type="presParOf" srcId="{A39CA145-CFA4-4FB0-8436-E0027B61FA14}" destId="{55BB70AC-F481-4D46-B469-D9402121A4FE}" srcOrd="7" destOrd="0" presId="urn:microsoft.com/office/officeart/2005/8/layout/orgChart1"/>
    <dgm:cxn modelId="{C33BB2C5-158E-4DB2-9B69-61A57081B632}" type="presParOf" srcId="{55BB70AC-F481-4D46-B469-D9402121A4FE}" destId="{F5D3149B-3073-4875-B2E9-B6E9BA8943B7}" srcOrd="0" destOrd="0" presId="urn:microsoft.com/office/officeart/2005/8/layout/orgChart1"/>
    <dgm:cxn modelId="{D229E579-7F87-4E10-B4EA-0B7AF514B0B3}" type="presParOf" srcId="{F5D3149B-3073-4875-B2E9-B6E9BA8943B7}" destId="{06168DB1-A2A1-4C7D-92F2-6127E0E469E6}" srcOrd="0" destOrd="0" presId="urn:microsoft.com/office/officeart/2005/8/layout/orgChart1"/>
    <dgm:cxn modelId="{0E61FE53-77C1-4E7B-9ED7-6889A0511B26}" type="presParOf" srcId="{F5D3149B-3073-4875-B2E9-B6E9BA8943B7}" destId="{14F0D34F-6287-4F7C-9EA5-65CE4FAB30DB}" srcOrd="1" destOrd="0" presId="urn:microsoft.com/office/officeart/2005/8/layout/orgChart1"/>
    <dgm:cxn modelId="{540AC00D-4368-464F-9A7D-19E6650418C8}" type="presParOf" srcId="{55BB70AC-F481-4D46-B469-D9402121A4FE}" destId="{9DA7269D-859D-47E9-810C-9B8BFDB6C507}" srcOrd="1" destOrd="0" presId="urn:microsoft.com/office/officeart/2005/8/layout/orgChart1"/>
    <dgm:cxn modelId="{3166C051-A281-424B-AC52-38CB0F4BE400}" type="presParOf" srcId="{9DA7269D-859D-47E9-810C-9B8BFDB6C507}" destId="{60956BFC-3AF1-44E1-B6C4-1075F81A0E3B}" srcOrd="0" destOrd="0" presId="urn:microsoft.com/office/officeart/2005/8/layout/orgChart1"/>
    <dgm:cxn modelId="{EC61BCFE-FE36-4E86-AD2D-87463C5DB004}" type="presParOf" srcId="{9DA7269D-859D-47E9-810C-9B8BFDB6C507}" destId="{6CB79ADE-497D-4978-9A9A-18213556D69D}" srcOrd="1" destOrd="0" presId="urn:microsoft.com/office/officeart/2005/8/layout/orgChart1"/>
    <dgm:cxn modelId="{D2BF79A2-E4C6-41A1-9938-90191D749187}" type="presParOf" srcId="{6CB79ADE-497D-4978-9A9A-18213556D69D}" destId="{AA0F89C3-DF0D-4AF5-8AAB-3CD1431819E7}" srcOrd="0" destOrd="0" presId="urn:microsoft.com/office/officeart/2005/8/layout/orgChart1"/>
    <dgm:cxn modelId="{C3C1A54F-752E-4D2C-8A67-20889CFE2C0D}" type="presParOf" srcId="{AA0F89C3-DF0D-4AF5-8AAB-3CD1431819E7}" destId="{77E43D88-C6B5-4BA7-8952-43B6F2E3D8FB}" srcOrd="0" destOrd="0" presId="urn:microsoft.com/office/officeart/2005/8/layout/orgChart1"/>
    <dgm:cxn modelId="{30D1B662-5966-446B-8CA6-DB44AFAC5731}" type="presParOf" srcId="{AA0F89C3-DF0D-4AF5-8AAB-3CD1431819E7}" destId="{1EF97966-E09F-4EA5-AECC-5535FF479A2C}" srcOrd="1" destOrd="0" presId="urn:microsoft.com/office/officeart/2005/8/layout/orgChart1"/>
    <dgm:cxn modelId="{7F3F92D3-58D4-4B53-8FFF-032033D2879C}" type="presParOf" srcId="{6CB79ADE-497D-4978-9A9A-18213556D69D}" destId="{B4ACCB5E-38B6-4907-B48C-CE5DEB967355}" srcOrd="1" destOrd="0" presId="urn:microsoft.com/office/officeart/2005/8/layout/orgChart1"/>
    <dgm:cxn modelId="{597A1669-1DB5-41F4-BB42-7DB31C62EAF6}" type="presParOf" srcId="{6CB79ADE-497D-4978-9A9A-18213556D69D}" destId="{1971FFBF-9F31-4429-A54E-69148C2459BE}" srcOrd="2" destOrd="0" presId="urn:microsoft.com/office/officeart/2005/8/layout/orgChart1"/>
    <dgm:cxn modelId="{2FF932B4-4D11-45A6-8A2D-A4947BB5A757}" type="presParOf" srcId="{9DA7269D-859D-47E9-810C-9B8BFDB6C507}" destId="{0AC72316-0C84-4DB6-969D-780E189A9854}" srcOrd="2" destOrd="0" presId="urn:microsoft.com/office/officeart/2005/8/layout/orgChart1"/>
    <dgm:cxn modelId="{DEEFDD42-C5E7-4E2B-9DBB-8631DE9FB1F6}" type="presParOf" srcId="{9DA7269D-859D-47E9-810C-9B8BFDB6C507}" destId="{CE02A636-D8E4-4F9A-925D-FB2331853AB0}" srcOrd="3" destOrd="0" presId="urn:microsoft.com/office/officeart/2005/8/layout/orgChart1"/>
    <dgm:cxn modelId="{A90C00DE-7518-4BF2-ADC1-579BAE92B4A6}" type="presParOf" srcId="{CE02A636-D8E4-4F9A-925D-FB2331853AB0}" destId="{801B60A1-F28E-4944-AA96-7B708B1E1C66}" srcOrd="0" destOrd="0" presId="urn:microsoft.com/office/officeart/2005/8/layout/orgChart1"/>
    <dgm:cxn modelId="{A5515B8E-EEB2-4215-A596-EB43FD6B9C9F}" type="presParOf" srcId="{801B60A1-F28E-4944-AA96-7B708B1E1C66}" destId="{2F0BBEAD-121A-4D51-AFBA-BD66E2D4033E}" srcOrd="0" destOrd="0" presId="urn:microsoft.com/office/officeart/2005/8/layout/orgChart1"/>
    <dgm:cxn modelId="{25364D33-39B7-4512-AAC8-6323A8F0CFF4}" type="presParOf" srcId="{801B60A1-F28E-4944-AA96-7B708B1E1C66}" destId="{F55EFCCD-B2CE-4B10-914F-059A95D8D911}" srcOrd="1" destOrd="0" presId="urn:microsoft.com/office/officeart/2005/8/layout/orgChart1"/>
    <dgm:cxn modelId="{5FB0FD8A-444B-4DD8-AE6A-377E0FC7FECC}" type="presParOf" srcId="{CE02A636-D8E4-4F9A-925D-FB2331853AB0}" destId="{44B2FBD6-8AFD-4F3F-87F6-3F948E234E3E}" srcOrd="1" destOrd="0" presId="urn:microsoft.com/office/officeart/2005/8/layout/orgChart1"/>
    <dgm:cxn modelId="{A3D025BE-2774-4826-B2CC-0328B4BE19B7}" type="presParOf" srcId="{CE02A636-D8E4-4F9A-925D-FB2331853AB0}" destId="{F87901FD-E9FD-4B55-BAAE-EAB3A7DDE061}" srcOrd="2" destOrd="0" presId="urn:microsoft.com/office/officeart/2005/8/layout/orgChart1"/>
    <dgm:cxn modelId="{B16C68F9-86A0-469B-95F0-B6319C5E9673}" type="presParOf" srcId="{55BB70AC-F481-4D46-B469-D9402121A4FE}" destId="{AE56B974-36C3-47B4-A15B-89A2EF99B240}" srcOrd="2" destOrd="0" presId="urn:microsoft.com/office/officeart/2005/8/layout/orgChart1"/>
    <dgm:cxn modelId="{60B6EEA7-3505-4B7C-AB69-347F21535D96}" type="presParOf" srcId="{1667F445-98A9-412F-8E11-13BEC3632DCE}" destId="{D143B7AB-32AD-4743-9BAD-11F0E227A0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72316-0C84-4DB6-969D-780E189A9854}">
      <dsp:nvSpPr>
        <dsp:cNvPr id="0" name=""/>
        <dsp:cNvSpPr/>
      </dsp:nvSpPr>
      <dsp:spPr>
        <a:xfrm>
          <a:off x="6014510" y="1612297"/>
          <a:ext cx="199668" cy="155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413"/>
              </a:lnTo>
              <a:lnTo>
                <a:pt x="199668" y="15574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56BFC-3AF1-44E1-B6C4-1075F81A0E3B}">
      <dsp:nvSpPr>
        <dsp:cNvPr id="0" name=""/>
        <dsp:cNvSpPr/>
      </dsp:nvSpPr>
      <dsp:spPr>
        <a:xfrm>
          <a:off x="6014510" y="1612297"/>
          <a:ext cx="199668" cy="61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316"/>
              </a:lnTo>
              <a:lnTo>
                <a:pt x="199668" y="6123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1665A-ADC5-4356-9805-06448002E977}">
      <dsp:nvSpPr>
        <dsp:cNvPr id="0" name=""/>
        <dsp:cNvSpPr/>
      </dsp:nvSpPr>
      <dsp:spPr>
        <a:xfrm>
          <a:off x="4130972" y="667200"/>
          <a:ext cx="2415987" cy="279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67"/>
              </a:lnTo>
              <a:lnTo>
                <a:pt x="2415987" y="139767"/>
              </a:lnTo>
              <a:lnTo>
                <a:pt x="2415987" y="279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E1E84-472F-449C-BB75-244D43DDF9D2}">
      <dsp:nvSpPr>
        <dsp:cNvPr id="0" name=""/>
        <dsp:cNvSpPr/>
      </dsp:nvSpPr>
      <dsp:spPr>
        <a:xfrm>
          <a:off x="4403852" y="1612297"/>
          <a:ext cx="199668" cy="3447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7607"/>
              </a:lnTo>
              <a:lnTo>
                <a:pt x="199668" y="3447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1C44E-2030-44F1-BAB6-A3FD80956F75}">
      <dsp:nvSpPr>
        <dsp:cNvPr id="0" name=""/>
        <dsp:cNvSpPr/>
      </dsp:nvSpPr>
      <dsp:spPr>
        <a:xfrm>
          <a:off x="4403852" y="1612297"/>
          <a:ext cx="199668" cy="2502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510"/>
              </a:lnTo>
              <a:lnTo>
                <a:pt x="199668" y="2502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30A45-7D7D-4B5A-8B36-4D5F5B185D2C}">
      <dsp:nvSpPr>
        <dsp:cNvPr id="0" name=""/>
        <dsp:cNvSpPr/>
      </dsp:nvSpPr>
      <dsp:spPr>
        <a:xfrm>
          <a:off x="4403852" y="1612297"/>
          <a:ext cx="199668" cy="155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413"/>
              </a:lnTo>
              <a:lnTo>
                <a:pt x="199668" y="15574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CFBEF-BD3F-4FFF-8C03-E7FE19915C56}">
      <dsp:nvSpPr>
        <dsp:cNvPr id="0" name=""/>
        <dsp:cNvSpPr/>
      </dsp:nvSpPr>
      <dsp:spPr>
        <a:xfrm>
          <a:off x="4403852" y="1612297"/>
          <a:ext cx="199668" cy="61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316"/>
              </a:lnTo>
              <a:lnTo>
                <a:pt x="199668" y="6123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00317-2D11-41DA-AF59-E721BCE5FB10}">
      <dsp:nvSpPr>
        <dsp:cNvPr id="0" name=""/>
        <dsp:cNvSpPr/>
      </dsp:nvSpPr>
      <dsp:spPr>
        <a:xfrm>
          <a:off x="4130972" y="667200"/>
          <a:ext cx="805329" cy="279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67"/>
              </a:lnTo>
              <a:lnTo>
                <a:pt x="805329" y="139767"/>
              </a:lnTo>
              <a:lnTo>
                <a:pt x="805329" y="279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833E6-99F4-4F38-BD48-8FEAC2A9275D}">
      <dsp:nvSpPr>
        <dsp:cNvPr id="0" name=""/>
        <dsp:cNvSpPr/>
      </dsp:nvSpPr>
      <dsp:spPr>
        <a:xfrm>
          <a:off x="2793193" y="1612297"/>
          <a:ext cx="199668" cy="3447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7607"/>
              </a:lnTo>
              <a:lnTo>
                <a:pt x="199668" y="3447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0FC5D-02FC-4825-8662-A0C43065D25B}">
      <dsp:nvSpPr>
        <dsp:cNvPr id="0" name=""/>
        <dsp:cNvSpPr/>
      </dsp:nvSpPr>
      <dsp:spPr>
        <a:xfrm>
          <a:off x="2793193" y="1612297"/>
          <a:ext cx="199668" cy="2502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510"/>
              </a:lnTo>
              <a:lnTo>
                <a:pt x="199668" y="2502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357F0-2BB3-4DA1-9A4D-FD6F0FC69403}">
      <dsp:nvSpPr>
        <dsp:cNvPr id="0" name=""/>
        <dsp:cNvSpPr/>
      </dsp:nvSpPr>
      <dsp:spPr>
        <a:xfrm>
          <a:off x="2793193" y="1612297"/>
          <a:ext cx="199668" cy="155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413"/>
              </a:lnTo>
              <a:lnTo>
                <a:pt x="199668" y="15574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81E16-9AC2-47D5-A92A-B47C50E7A9D8}">
      <dsp:nvSpPr>
        <dsp:cNvPr id="0" name=""/>
        <dsp:cNvSpPr/>
      </dsp:nvSpPr>
      <dsp:spPr>
        <a:xfrm>
          <a:off x="2793193" y="1612297"/>
          <a:ext cx="199668" cy="61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316"/>
              </a:lnTo>
              <a:lnTo>
                <a:pt x="199668" y="6123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FF567-585E-496E-BBC1-9B3D81C21DB4}">
      <dsp:nvSpPr>
        <dsp:cNvPr id="0" name=""/>
        <dsp:cNvSpPr/>
      </dsp:nvSpPr>
      <dsp:spPr>
        <a:xfrm>
          <a:off x="3325642" y="667200"/>
          <a:ext cx="805329" cy="279535"/>
        </a:xfrm>
        <a:custGeom>
          <a:avLst/>
          <a:gdLst/>
          <a:ahLst/>
          <a:cxnLst/>
          <a:rect l="0" t="0" r="0" b="0"/>
          <a:pathLst>
            <a:path>
              <a:moveTo>
                <a:pt x="805329" y="0"/>
              </a:moveTo>
              <a:lnTo>
                <a:pt x="805329" y="139767"/>
              </a:lnTo>
              <a:lnTo>
                <a:pt x="0" y="139767"/>
              </a:lnTo>
              <a:lnTo>
                <a:pt x="0" y="279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281EB-2041-4520-BBE3-CB691E221807}">
      <dsp:nvSpPr>
        <dsp:cNvPr id="0" name=""/>
        <dsp:cNvSpPr/>
      </dsp:nvSpPr>
      <dsp:spPr>
        <a:xfrm>
          <a:off x="1182535" y="1612297"/>
          <a:ext cx="199668" cy="3447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7607"/>
              </a:lnTo>
              <a:lnTo>
                <a:pt x="199668" y="3447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86B09-BC30-42FC-95EE-E29BEE9C1F7A}">
      <dsp:nvSpPr>
        <dsp:cNvPr id="0" name=""/>
        <dsp:cNvSpPr/>
      </dsp:nvSpPr>
      <dsp:spPr>
        <a:xfrm>
          <a:off x="1182535" y="1612297"/>
          <a:ext cx="199668" cy="2502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510"/>
              </a:lnTo>
              <a:lnTo>
                <a:pt x="199668" y="2502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5E972-EFCA-49EF-B853-B5140BF1C97A}">
      <dsp:nvSpPr>
        <dsp:cNvPr id="0" name=""/>
        <dsp:cNvSpPr/>
      </dsp:nvSpPr>
      <dsp:spPr>
        <a:xfrm>
          <a:off x="1182535" y="1612297"/>
          <a:ext cx="199668" cy="155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413"/>
              </a:lnTo>
              <a:lnTo>
                <a:pt x="199668" y="15574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75132-EC36-4F93-9382-CC94B1A7324E}">
      <dsp:nvSpPr>
        <dsp:cNvPr id="0" name=""/>
        <dsp:cNvSpPr/>
      </dsp:nvSpPr>
      <dsp:spPr>
        <a:xfrm>
          <a:off x="1182535" y="1612297"/>
          <a:ext cx="199668" cy="61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316"/>
              </a:lnTo>
              <a:lnTo>
                <a:pt x="199668" y="6123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19683-96B1-4282-9DE9-4E285AE03B77}">
      <dsp:nvSpPr>
        <dsp:cNvPr id="0" name=""/>
        <dsp:cNvSpPr/>
      </dsp:nvSpPr>
      <dsp:spPr>
        <a:xfrm>
          <a:off x="1714984" y="667200"/>
          <a:ext cx="2415987" cy="279535"/>
        </a:xfrm>
        <a:custGeom>
          <a:avLst/>
          <a:gdLst/>
          <a:ahLst/>
          <a:cxnLst/>
          <a:rect l="0" t="0" r="0" b="0"/>
          <a:pathLst>
            <a:path>
              <a:moveTo>
                <a:pt x="2415987" y="0"/>
              </a:moveTo>
              <a:lnTo>
                <a:pt x="2415987" y="139767"/>
              </a:lnTo>
              <a:lnTo>
                <a:pt x="0" y="139767"/>
              </a:lnTo>
              <a:lnTo>
                <a:pt x="0" y="279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9FDD3-97A9-417F-8162-8F26228E0062}">
      <dsp:nvSpPr>
        <dsp:cNvPr id="0" name=""/>
        <dsp:cNvSpPr/>
      </dsp:nvSpPr>
      <dsp:spPr>
        <a:xfrm>
          <a:off x="3465410" y="1638"/>
          <a:ext cx="1331122" cy="665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Power System Criteria</a:t>
          </a:r>
        </a:p>
      </dsp:txBody>
      <dsp:txXfrm>
        <a:off x="3465410" y="1638"/>
        <a:ext cx="1331122" cy="665561"/>
      </dsp:txXfrm>
    </dsp:sp>
    <dsp:sp modelId="{376DBE82-C00C-4B25-A48D-D3CE0730BE5C}">
      <dsp:nvSpPr>
        <dsp:cNvPr id="0" name=""/>
        <dsp:cNvSpPr/>
      </dsp:nvSpPr>
      <dsp:spPr>
        <a:xfrm>
          <a:off x="1049423" y="946736"/>
          <a:ext cx="1331122" cy="665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Thermal</a:t>
          </a:r>
        </a:p>
      </dsp:txBody>
      <dsp:txXfrm>
        <a:off x="1049423" y="946736"/>
        <a:ext cx="1331122" cy="665561"/>
      </dsp:txXfrm>
    </dsp:sp>
    <dsp:sp modelId="{0DC18FE0-EDCC-44F1-8179-C35B8CAAFDB1}">
      <dsp:nvSpPr>
        <dsp:cNvPr id="0" name=""/>
        <dsp:cNvSpPr/>
      </dsp:nvSpPr>
      <dsp:spPr>
        <a:xfrm>
          <a:off x="1382203" y="1891833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Substation transformer</a:t>
          </a:r>
        </a:p>
      </dsp:txBody>
      <dsp:txXfrm>
        <a:off x="1382203" y="1891833"/>
        <a:ext cx="1331122" cy="665561"/>
      </dsp:txXfrm>
    </dsp:sp>
    <dsp:sp modelId="{0D429052-1215-41CE-AC38-051E975A12AF}">
      <dsp:nvSpPr>
        <dsp:cNvPr id="0" name=""/>
        <dsp:cNvSpPr/>
      </dsp:nvSpPr>
      <dsp:spPr>
        <a:xfrm>
          <a:off x="1382203" y="2836930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Primary conductor</a:t>
          </a:r>
        </a:p>
      </dsp:txBody>
      <dsp:txXfrm>
        <a:off x="1382203" y="2836930"/>
        <a:ext cx="1331122" cy="665561"/>
      </dsp:txXfrm>
    </dsp:sp>
    <dsp:sp modelId="{4E9645A7-392D-440E-B977-947D020AD45C}">
      <dsp:nvSpPr>
        <dsp:cNvPr id="0" name=""/>
        <dsp:cNvSpPr/>
      </dsp:nvSpPr>
      <dsp:spPr>
        <a:xfrm>
          <a:off x="1382203" y="3782027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Service Transformer</a:t>
          </a:r>
        </a:p>
      </dsp:txBody>
      <dsp:txXfrm>
        <a:off x="1382203" y="3782027"/>
        <a:ext cx="1331122" cy="665561"/>
      </dsp:txXfrm>
    </dsp:sp>
    <dsp:sp modelId="{42B99C62-4B60-4E13-B43E-4D44EDDCD068}">
      <dsp:nvSpPr>
        <dsp:cNvPr id="0" name=""/>
        <dsp:cNvSpPr/>
      </dsp:nvSpPr>
      <dsp:spPr>
        <a:xfrm>
          <a:off x="1382203" y="4727124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Secondary Conductor</a:t>
          </a:r>
        </a:p>
      </dsp:txBody>
      <dsp:txXfrm>
        <a:off x="1382203" y="4727124"/>
        <a:ext cx="1331122" cy="665561"/>
      </dsp:txXfrm>
    </dsp:sp>
    <dsp:sp modelId="{A05A3E11-C2C3-43AE-8E2F-768738160AF2}">
      <dsp:nvSpPr>
        <dsp:cNvPr id="0" name=""/>
        <dsp:cNvSpPr/>
      </dsp:nvSpPr>
      <dsp:spPr>
        <a:xfrm>
          <a:off x="2660081" y="946736"/>
          <a:ext cx="1331122" cy="665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Power Quality/Voltage</a:t>
          </a:r>
        </a:p>
      </dsp:txBody>
      <dsp:txXfrm>
        <a:off x="2660081" y="946736"/>
        <a:ext cx="1331122" cy="665561"/>
      </dsp:txXfrm>
    </dsp:sp>
    <dsp:sp modelId="{4C79CD7D-D048-4895-B678-F2EFFDFB0A02}">
      <dsp:nvSpPr>
        <dsp:cNvPr id="0" name=""/>
        <dsp:cNvSpPr/>
      </dsp:nvSpPr>
      <dsp:spPr>
        <a:xfrm>
          <a:off x="2992862" y="1891833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Sudden (fast) voltage change</a:t>
          </a:r>
        </a:p>
      </dsp:txBody>
      <dsp:txXfrm>
        <a:off x="2992862" y="1891833"/>
        <a:ext cx="1331122" cy="665561"/>
      </dsp:txXfrm>
    </dsp:sp>
    <dsp:sp modelId="{66C31C13-C81E-44FD-A665-085072C2691C}">
      <dsp:nvSpPr>
        <dsp:cNvPr id="0" name=""/>
        <dsp:cNvSpPr/>
      </dsp:nvSpPr>
      <dsp:spPr>
        <a:xfrm>
          <a:off x="2992862" y="2836930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Steady-state voltage</a:t>
          </a:r>
        </a:p>
      </dsp:txBody>
      <dsp:txXfrm>
        <a:off x="2992862" y="2836930"/>
        <a:ext cx="1331122" cy="665561"/>
      </dsp:txXfrm>
    </dsp:sp>
    <dsp:sp modelId="{38BD5C4D-2399-4564-8384-8D3896BD4179}">
      <dsp:nvSpPr>
        <dsp:cNvPr id="0" name=""/>
        <dsp:cNvSpPr/>
      </dsp:nvSpPr>
      <dsp:spPr>
        <a:xfrm>
          <a:off x="2992862" y="3782027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Line regulator or substation LTC</a:t>
          </a:r>
        </a:p>
      </dsp:txBody>
      <dsp:txXfrm>
        <a:off x="2992862" y="3782027"/>
        <a:ext cx="1331122" cy="665561"/>
      </dsp:txXfrm>
    </dsp:sp>
    <dsp:sp modelId="{1111DEE5-77F5-4EED-AB36-F835DBF158A9}">
      <dsp:nvSpPr>
        <dsp:cNvPr id="0" name=""/>
        <dsp:cNvSpPr/>
      </dsp:nvSpPr>
      <dsp:spPr>
        <a:xfrm>
          <a:off x="2992862" y="4727124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Capacitor switching</a:t>
          </a:r>
        </a:p>
      </dsp:txBody>
      <dsp:txXfrm>
        <a:off x="2992862" y="4727124"/>
        <a:ext cx="1331122" cy="665561"/>
      </dsp:txXfrm>
    </dsp:sp>
    <dsp:sp modelId="{F483EE11-A3A7-4501-AB2E-B4DE4A06AF3E}">
      <dsp:nvSpPr>
        <dsp:cNvPr id="0" name=""/>
        <dsp:cNvSpPr/>
      </dsp:nvSpPr>
      <dsp:spPr>
        <a:xfrm>
          <a:off x="4270740" y="946736"/>
          <a:ext cx="1331122" cy="665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Protection</a:t>
          </a:r>
        </a:p>
      </dsp:txBody>
      <dsp:txXfrm>
        <a:off x="4270740" y="946736"/>
        <a:ext cx="1331122" cy="665561"/>
      </dsp:txXfrm>
    </dsp:sp>
    <dsp:sp modelId="{94092D5C-E150-47B3-A9D7-FF1CFF22DEA7}">
      <dsp:nvSpPr>
        <dsp:cNvPr id="0" name=""/>
        <dsp:cNvSpPr/>
      </dsp:nvSpPr>
      <dsp:spPr>
        <a:xfrm>
          <a:off x="4603520" y="1891833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Relay reduction of reach</a:t>
          </a:r>
        </a:p>
      </dsp:txBody>
      <dsp:txXfrm>
        <a:off x="4603520" y="1891833"/>
        <a:ext cx="1331122" cy="665561"/>
      </dsp:txXfrm>
    </dsp:sp>
    <dsp:sp modelId="{840D1CB6-F018-4F6D-9A7D-2AFC18816964}">
      <dsp:nvSpPr>
        <dsp:cNvPr id="0" name=""/>
        <dsp:cNvSpPr/>
      </dsp:nvSpPr>
      <dsp:spPr>
        <a:xfrm>
          <a:off x="4603520" y="2836930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Sympathetic tripping</a:t>
          </a:r>
        </a:p>
      </dsp:txBody>
      <dsp:txXfrm>
        <a:off x="4603520" y="2836930"/>
        <a:ext cx="1331122" cy="665561"/>
      </dsp:txXfrm>
    </dsp:sp>
    <dsp:sp modelId="{BB35DB6F-CAA0-45CE-A856-7BE019E2CC27}">
      <dsp:nvSpPr>
        <dsp:cNvPr id="0" name=""/>
        <dsp:cNvSpPr/>
      </dsp:nvSpPr>
      <dsp:spPr>
        <a:xfrm>
          <a:off x="4603520" y="3782027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Element fault current</a:t>
          </a:r>
        </a:p>
      </dsp:txBody>
      <dsp:txXfrm>
        <a:off x="4603520" y="3782027"/>
        <a:ext cx="1331122" cy="665561"/>
      </dsp:txXfrm>
    </dsp:sp>
    <dsp:sp modelId="{2DB39140-0778-4977-83B3-25A945ED235E}">
      <dsp:nvSpPr>
        <dsp:cNvPr id="0" name=""/>
        <dsp:cNvSpPr/>
      </dsp:nvSpPr>
      <dsp:spPr>
        <a:xfrm>
          <a:off x="4603520" y="4727124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Reverse power flow (</a:t>
          </a:r>
          <a:r>
            <a:rPr lang="en-US" sz="1300" kern="1200" dirty="0" err="1"/>
            <a:t>backfeed</a:t>
          </a:r>
          <a:r>
            <a:rPr lang="en-US" sz="1300" kern="1200" dirty="0"/>
            <a:t>)</a:t>
          </a:r>
        </a:p>
      </dsp:txBody>
      <dsp:txXfrm>
        <a:off x="4603520" y="4727124"/>
        <a:ext cx="1331122" cy="665561"/>
      </dsp:txXfrm>
    </dsp:sp>
    <dsp:sp modelId="{06168DB1-A2A1-4C7D-92F2-6127E0E469E6}">
      <dsp:nvSpPr>
        <dsp:cNvPr id="0" name=""/>
        <dsp:cNvSpPr/>
      </dsp:nvSpPr>
      <dsp:spPr>
        <a:xfrm>
          <a:off x="5881398" y="946736"/>
          <a:ext cx="1331122" cy="665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Reliability/Safety</a:t>
          </a:r>
        </a:p>
      </dsp:txBody>
      <dsp:txXfrm>
        <a:off x="5881398" y="946736"/>
        <a:ext cx="1331122" cy="665561"/>
      </dsp:txXfrm>
    </dsp:sp>
    <dsp:sp modelId="{77E43D88-C6B5-4BA7-8952-43B6F2E3D8FB}">
      <dsp:nvSpPr>
        <dsp:cNvPr id="0" name=""/>
        <dsp:cNvSpPr/>
      </dsp:nvSpPr>
      <dsp:spPr>
        <a:xfrm>
          <a:off x="6214179" y="1891833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Unintentional islanding</a:t>
          </a:r>
        </a:p>
      </dsp:txBody>
      <dsp:txXfrm>
        <a:off x="6214179" y="1891833"/>
        <a:ext cx="1331122" cy="665561"/>
      </dsp:txXfrm>
    </dsp:sp>
    <dsp:sp modelId="{2F0BBEAD-121A-4D51-AFBA-BD66E2D4033E}">
      <dsp:nvSpPr>
        <dsp:cNvPr id="0" name=""/>
        <dsp:cNvSpPr/>
      </dsp:nvSpPr>
      <dsp:spPr>
        <a:xfrm>
          <a:off x="6214179" y="2836930"/>
          <a:ext cx="1331122" cy="66556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Operational flexibility</a:t>
          </a:r>
        </a:p>
      </dsp:txBody>
      <dsp:txXfrm>
        <a:off x="6214179" y="2836930"/>
        <a:ext cx="1331122" cy="665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EBC5C-5A1B-4B69-AAD6-654CE2017FF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487E8-3F48-4E23-B1F5-C30C6709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5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487E8-3F48-4E23-B1F5-C30C67091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13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487E8-3F48-4E23-B1F5-C30C67091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97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487E8-3F48-4E23-B1F5-C30C670913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8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487E8-3F48-4E23-B1F5-C30C670913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77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487E8-3F48-4E23-B1F5-C30C670913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9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487E8-3F48-4E23-B1F5-C30C670913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487E8-3F48-4E23-B1F5-C30C670913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487E8-3F48-4E23-B1F5-C30C67091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EC6B-F96E-434F-A9D3-73A94D430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5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487E8-3F48-4E23-B1F5-C30C67091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8DA8-292E-4154-8D97-91F016264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487E8-3F48-4E23-B1F5-C30C67091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487E8-3F48-4E23-B1F5-C30C67091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487E8-3F48-4E23-B1F5-C30C67091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EC6B-F96E-434F-A9D3-73A94D430D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9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  <a:ln>
            <a:noFill/>
          </a:ln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  <a:ln>
            <a:noFill/>
          </a:ln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365762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6283652" y="6583681"/>
            <a:ext cx="278954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3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52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1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40" y="822962"/>
            <a:ext cx="3474720" cy="2137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" y="3200400"/>
            <a:ext cx="8412480" cy="1371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000" b="1" dirty="0">
                <a:solidFill>
                  <a:schemeClr val="tx2"/>
                </a:solidFill>
              </a:rPr>
              <a:t>Together…Shaping the Future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37959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365762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6283652" y="6583681"/>
            <a:ext cx="278954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8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365762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6283652" y="6583681"/>
            <a:ext cx="278954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4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365762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6283652" y="6583681"/>
            <a:ext cx="278954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541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D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365762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6283652" y="6583681"/>
            <a:ext cx="278954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8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95360" cy="5394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920240"/>
            <a:ext cx="8412480" cy="1371600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3383280"/>
            <a:ext cx="8412480" cy="15544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00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2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0"/>
            <a:ext cx="859536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39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1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182881" y="6473711"/>
            <a:ext cx="6080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182563"/>
            <a:ext cx="859536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" y="1005840"/>
            <a:ext cx="859536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EPRI logo 2014_RGB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6492242"/>
            <a:ext cx="1554480" cy="28768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274320" y="6446520"/>
            <a:ext cx="8595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D1D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3164374" y="6583681"/>
            <a:ext cx="278954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286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798513" indent="-16668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196975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487488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mith@epri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irogers@epri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Jeff Smith, Manager</a:t>
            </a:r>
            <a:br>
              <a:rPr lang="en-US" dirty="0"/>
            </a:br>
            <a:r>
              <a:rPr lang="en-US" dirty="0"/>
              <a:t>Power System Studies,</a:t>
            </a:r>
            <a:br>
              <a:rPr lang="en-US" dirty="0"/>
            </a:br>
            <a:r>
              <a:rPr lang="en-US" dirty="0">
                <a:hlinkClick r:id="rId3"/>
              </a:rPr>
              <a:t>jsmith@epri.com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Lindsey Rogers, Technical Lead</a:t>
            </a:r>
            <a:br>
              <a:rPr lang="en-US" dirty="0"/>
            </a:br>
            <a:r>
              <a:rPr lang="en-US" dirty="0"/>
              <a:t>Distributed Renewables</a:t>
            </a:r>
            <a:br>
              <a:rPr lang="en-US" dirty="0"/>
            </a:br>
            <a:r>
              <a:rPr lang="en-US" dirty="0">
                <a:hlinkClick r:id="rId4"/>
              </a:rPr>
              <a:t>lirogers@epri.com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Joint Utility Workshop, Distribution System Planning – Hosting Capacity</a:t>
            </a:r>
          </a:p>
          <a:p>
            <a:r>
              <a:rPr lang="en-US" dirty="0"/>
              <a:t>Thursday, July 28,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Defining a Roadmap for Successful Implementation of a Hosting Capacity Method for NY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01061" y="5223398"/>
            <a:ext cx="373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Defining a Roadmap for Successful Implementation of a Hosting Capacity Method for New York State, EPRI, Palo Alto, CA: 2016. 3002008848</a:t>
            </a:r>
          </a:p>
        </p:txBody>
      </p:sp>
    </p:spTree>
    <p:extLst>
      <p:ext uri="{BB962C8B-B14F-4D97-AF65-F5344CB8AC3E}">
        <p14:creationId xmlns:p14="http://schemas.microsoft.com/office/powerpoint/2010/main" val="404207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Criteria for Hosting Capacity Evaluations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467291"/>
              </p:ext>
            </p:extLst>
          </p:nvPr>
        </p:nvGraphicFramePr>
        <p:xfrm>
          <a:off x="274637" y="914083"/>
          <a:ext cx="8594725" cy="539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909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Detailed Implementation of Hosting Capacity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1005840"/>
            <a:ext cx="3722395" cy="156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Method Overview</a:t>
            </a:r>
          </a:p>
          <a:p>
            <a:r>
              <a:rPr lang="en-US" sz="1800" dirty="0"/>
              <a:t>Select specific locations for DER</a:t>
            </a:r>
          </a:p>
          <a:p>
            <a:r>
              <a:rPr lang="en-US" sz="1800" dirty="0"/>
              <a:t>“Iterate” through each case</a:t>
            </a:r>
          </a:p>
          <a:p>
            <a:r>
              <a:rPr lang="en-US" sz="1800" dirty="0"/>
              <a:t>Solve 1000’s of load flows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76" y="2785589"/>
            <a:ext cx="2680097" cy="25198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19" y="5772650"/>
            <a:ext cx="4584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i="1" dirty="0">
                <a:solidFill>
                  <a:schemeClr val="accent1"/>
                </a:solidFill>
              </a:rPr>
              <a:t>Analysis of High-Penetration Solar PV Impacts for Distribution Planning: Stochastic and Time-Series Methods for Determining Feeder Hosting Capacity</a:t>
            </a:r>
            <a:r>
              <a:rPr lang="en-US" sz="1200" dirty="0">
                <a:solidFill>
                  <a:schemeClr val="accent1"/>
                </a:solidFill>
              </a:rPr>
              <a:t>. EPRI, Palo Alto, CA: 2012. 1026640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17828" y="1072456"/>
            <a:ext cx="4971671" cy="475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kern="0" dirty="0">
                <a:solidFill>
                  <a:schemeClr val="tx2"/>
                </a:solidFill>
              </a:rPr>
              <a:t>Findings</a:t>
            </a:r>
          </a:p>
          <a:p>
            <a:r>
              <a:rPr lang="en-US" kern="0" dirty="0"/>
              <a:t>Results similar to detailed impact studies</a:t>
            </a:r>
          </a:p>
          <a:p>
            <a:pPr lvl="1"/>
            <a:r>
              <a:rPr lang="en-US" kern="0" dirty="0"/>
              <a:t>Accurate</a:t>
            </a:r>
          </a:p>
          <a:p>
            <a:pPr lvl="1"/>
            <a:r>
              <a:rPr lang="en-US" kern="0" dirty="0"/>
              <a:t>Time-consuming/data intensive</a:t>
            </a:r>
          </a:p>
          <a:p>
            <a:pPr lvl="1"/>
            <a:r>
              <a:rPr lang="en-US" kern="0" dirty="0"/>
              <a:t>Applicable to specific scenarios</a:t>
            </a:r>
          </a:p>
          <a:p>
            <a:endParaRPr lang="en-US" kern="0" dirty="0"/>
          </a:p>
          <a:p>
            <a:r>
              <a:rPr lang="en-US" kern="0" dirty="0"/>
              <a:t>Difficult to consider range of possible DER scenarios</a:t>
            </a:r>
          </a:p>
          <a:p>
            <a:pPr lvl="1"/>
            <a:r>
              <a:rPr lang="en-US" kern="0" dirty="0"/>
              <a:t>All locations (three-phase and single-phase)</a:t>
            </a:r>
          </a:p>
          <a:p>
            <a:pPr lvl="1"/>
            <a:r>
              <a:rPr lang="en-US" kern="0" dirty="0"/>
              <a:t>Feeder reconfigurations</a:t>
            </a:r>
          </a:p>
          <a:p>
            <a:pPr lvl="1"/>
            <a:r>
              <a:rPr lang="en-US" kern="0" dirty="0"/>
              <a:t>DER types</a:t>
            </a:r>
          </a:p>
          <a:p>
            <a:endParaRPr lang="en-US" kern="0" dirty="0"/>
          </a:p>
          <a:p>
            <a:r>
              <a:rPr lang="en-US" kern="0" dirty="0"/>
              <a:t>Not easily replicable across entire system</a:t>
            </a:r>
          </a:p>
          <a:p>
            <a:pPr lvl="1"/>
            <a:r>
              <a:rPr lang="en-US" kern="0" dirty="0"/>
              <a:t>Typically have to limit the cases/locations/scenarios considered</a:t>
            </a:r>
          </a:p>
          <a:p>
            <a:pPr lvl="1"/>
            <a:r>
              <a:rPr lang="en-US" kern="0" dirty="0"/>
              <a:t>Can take hours to days to simulate a single feeder depending upon feeder complexity</a:t>
            </a:r>
          </a:p>
        </p:txBody>
      </p:sp>
    </p:spTree>
    <p:extLst>
      <p:ext uri="{BB962C8B-B14F-4D97-AF65-F5344CB8AC3E}">
        <p14:creationId xmlns:p14="http://schemas.microsoft.com/office/powerpoint/2010/main" val="386082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Streamlined Implementation of Hosting Capacity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3667896" cy="23767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Method Overview</a:t>
            </a:r>
          </a:p>
          <a:p>
            <a:r>
              <a:rPr lang="en-US" sz="1800" dirty="0"/>
              <a:t>Solve base load flow/short-circuit cases</a:t>
            </a:r>
          </a:p>
          <a:p>
            <a:r>
              <a:rPr lang="en-US" sz="1800" dirty="0"/>
              <a:t>Increase DER at each location on feeder</a:t>
            </a:r>
          </a:p>
          <a:p>
            <a:r>
              <a:rPr lang="en-US" sz="1800" dirty="0"/>
              <a:t>Apply advanced algorithms to calculate hosting capacity at each location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901"/>
          <a:stretch/>
        </p:blipFill>
        <p:spPr bwMode="auto">
          <a:xfrm>
            <a:off x="1146330" y="3474381"/>
            <a:ext cx="2608160" cy="27981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96222" y="1005840"/>
            <a:ext cx="4390331" cy="54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800" b="1" kern="0" dirty="0">
                <a:solidFill>
                  <a:schemeClr val="tx2"/>
                </a:solidFill>
              </a:rPr>
              <a:t>Findings</a:t>
            </a:r>
          </a:p>
          <a:p>
            <a:r>
              <a:rPr lang="en-US" sz="1800" kern="0" dirty="0"/>
              <a:t>Close approximation of DER impact</a:t>
            </a:r>
          </a:p>
          <a:p>
            <a:pPr lvl="1"/>
            <a:r>
              <a:rPr lang="en-US" sz="1600" kern="0" dirty="0"/>
              <a:t>Less time/data intensive</a:t>
            </a:r>
          </a:p>
          <a:p>
            <a:pPr lvl="1"/>
            <a:r>
              <a:rPr lang="en-US" sz="1600" kern="0" dirty="0"/>
              <a:t>Not a replacement for detailed studies</a:t>
            </a:r>
          </a:p>
          <a:p>
            <a:r>
              <a:rPr lang="en-US" sz="1800" kern="0" dirty="0"/>
              <a:t>Full range of possible DER scenarios can be considered</a:t>
            </a:r>
          </a:p>
          <a:p>
            <a:pPr lvl="1"/>
            <a:r>
              <a:rPr lang="en-US" sz="1600" kern="0" dirty="0"/>
              <a:t>All locations (three-phase and single-phase), feeder configurations, DER technologies and types (centralized vs distributed)</a:t>
            </a:r>
          </a:p>
          <a:p>
            <a:r>
              <a:rPr lang="en-US" sz="1800" kern="0" dirty="0"/>
              <a:t>Easily replicable across entire system</a:t>
            </a:r>
          </a:p>
          <a:p>
            <a:pPr lvl="1"/>
            <a:r>
              <a:rPr lang="en-US" sz="1600" kern="0" dirty="0"/>
              <a:t>Typically 3-5 minutes per feeder when automated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1609" y="5926509"/>
            <a:ext cx="4787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Integration of Hosting Capacity Analysis into Distribution Planning Tools. EPRI, Palo Alto, CA: 2016. 3002005793</a:t>
            </a:r>
          </a:p>
        </p:txBody>
      </p:sp>
    </p:spTree>
    <p:extLst>
      <p:ext uri="{BB962C8B-B14F-4D97-AF65-F5344CB8AC3E}">
        <p14:creationId xmlns:p14="http://schemas.microsoft.com/office/powerpoint/2010/main" val="416672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Case Study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33871" r="46416" b="18489"/>
          <a:stretch/>
        </p:blipFill>
        <p:spPr bwMode="auto">
          <a:xfrm>
            <a:off x="239943" y="1265626"/>
            <a:ext cx="4083392" cy="2603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32680" r="45874" b="17958"/>
          <a:stretch/>
        </p:blipFill>
        <p:spPr bwMode="auto">
          <a:xfrm>
            <a:off x="5190267" y="3592548"/>
            <a:ext cx="3679413" cy="24343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0" t="25987" r="8215" b="58333"/>
          <a:stretch/>
        </p:blipFill>
        <p:spPr bwMode="auto">
          <a:xfrm>
            <a:off x="455989" y="1327403"/>
            <a:ext cx="2063154" cy="74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0283" y="4765780"/>
            <a:ext cx="2272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Modeling data and assumptions have impact on hosting capacity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1354" y="3592548"/>
            <a:ext cx="167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Substation LTC: 123V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94413" y="5725006"/>
            <a:ext cx="167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Substation LTC: 125V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508" y="6182796"/>
            <a:ext cx="4777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*Illustration of DER (PV) hosting capacity based on evaluating overvoltage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87" y="2906705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Substation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1191082"/>
            <a:ext cx="41904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Hosting capacity is calculated on each feeder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Evaluations consider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Local constraints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Upstream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Modeling Requirements for Hosting Capacity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270000"/>
            <a:ext cx="4206240" cy="5130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Model Depth </a:t>
            </a:r>
            <a:r>
              <a:rPr lang="en-US" dirty="0">
                <a:solidFill>
                  <a:schemeClr val="tx2"/>
                </a:solidFill>
              </a:rPr>
              <a:t>– Individual Feeder Requirements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Medium-voltage assets modeled</a:t>
            </a:r>
          </a:p>
          <a:p>
            <a:r>
              <a:rPr lang="en-US" dirty="0"/>
              <a:t>Peak-load models represented (current capability for most utilities)</a:t>
            </a:r>
          </a:p>
          <a:p>
            <a:r>
              <a:rPr lang="en-US" dirty="0"/>
              <a:t>Off-peak models of distribution system </a:t>
            </a:r>
          </a:p>
          <a:p>
            <a:pPr lvl="1"/>
            <a:r>
              <a:rPr lang="en-US" dirty="0"/>
              <a:t>To consider different times of day/load levels</a:t>
            </a:r>
          </a:p>
          <a:p>
            <a:pPr lvl="1"/>
            <a:r>
              <a:rPr lang="en-US" dirty="0"/>
              <a:t>Typically not available, requires additional considerations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270000"/>
            <a:ext cx="4206240" cy="5130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Model Breadth </a:t>
            </a:r>
            <a:r>
              <a:rPr lang="en-US" dirty="0">
                <a:solidFill>
                  <a:schemeClr val="tx2"/>
                </a:solidFill>
              </a:rPr>
              <a:t>- Distribution models of entire service territory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All feeders/network systems modeled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538" y="4006486"/>
            <a:ext cx="4646789" cy="21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7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err="1"/>
              <a:t>Consideratrions</a:t>
            </a:r>
            <a:r>
              <a:rPr lang="en-US" dirty="0"/>
              <a:t>: Hosting Capacity on Meshed Low Voltage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264049"/>
            <a:ext cx="4206240" cy="5130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Differs from radial modelling analysis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Must model to low voltage assets</a:t>
            </a:r>
          </a:p>
          <a:p>
            <a:r>
              <a:rPr lang="en-US" dirty="0"/>
              <a:t>Early approach could consider low daytime transformer loading</a:t>
            </a:r>
          </a:p>
          <a:p>
            <a:r>
              <a:rPr lang="en-US" dirty="0"/>
              <a:t>Off-peak models of distribution system </a:t>
            </a:r>
          </a:p>
          <a:p>
            <a:pPr lvl="1"/>
            <a:r>
              <a:rPr lang="en-US" dirty="0"/>
              <a:t>To consider different times of day/load levels</a:t>
            </a:r>
          </a:p>
          <a:p>
            <a:pPr lvl="1"/>
            <a:r>
              <a:rPr lang="en-US" dirty="0"/>
              <a:t>Typically not available, requires additional considerations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049" y="1264049"/>
            <a:ext cx="4206240" cy="5130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No extensive studies exist to represent impacts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Con Edison has considered required modeling</a:t>
            </a:r>
          </a:p>
          <a:p>
            <a:pPr lvl="1"/>
            <a:endParaRPr lang="en-US" dirty="0"/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539" y="4531191"/>
            <a:ext cx="2954142" cy="1745557"/>
          </a:xfrm>
          <a:prstGeom prst="rect">
            <a:avLst/>
          </a:prstGeom>
          <a:ln>
            <a:noFill/>
          </a:ln>
        </p:spPr>
      </p:pic>
      <p:sp>
        <p:nvSpPr>
          <p:cNvPr id="39" name="Rectangle 38"/>
          <p:cNvSpPr/>
          <p:nvPr/>
        </p:nvSpPr>
        <p:spPr bwMode="auto">
          <a:xfrm>
            <a:off x="6096916" y="5815063"/>
            <a:ext cx="793095" cy="441890"/>
          </a:xfrm>
          <a:prstGeom prst="rect">
            <a:avLst/>
          </a:prstGeom>
          <a:solidFill>
            <a:srgbClr val="FFFF4B">
              <a:alpha val="3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prstClr val="black"/>
              </a:solidFill>
              <a:latin typeface="Arial" pitchFamily="-110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14597" y="6111261"/>
            <a:ext cx="303908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prstClr val="white">
                    <a:lumMod val="50000"/>
                  </a:prstClr>
                </a:solidFill>
              </a:defRPr>
            </a:lvl1pPr>
          </a:lstStyle>
          <a:p>
            <a:r>
              <a:rPr lang="en-US" sz="600" dirty="0">
                <a:solidFill>
                  <a:schemeClr val="bg1"/>
                </a:solidFill>
              </a:rPr>
              <a:t>DR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97144" y="3075348"/>
            <a:ext cx="2845379" cy="3117426"/>
            <a:chOff x="5097144" y="3075348"/>
            <a:chExt cx="2845379" cy="3117426"/>
          </a:xfrm>
        </p:grpSpPr>
        <p:sp>
          <p:nvSpPr>
            <p:cNvPr id="7" name="Line 121"/>
            <p:cNvSpPr>
              <a:spLocks noChangeShapeType="1"/>
            </p:cNvSpPr>
            <p:nvPr/>
          </p:nvSpPr>
          <p:spPr bwMode="auto">
            <a:xfrm flipH="1" flipV="1">
              <a:off x="5933057" y="3594753"/>
              <a:ext cx="2009466" cy="1587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8" name="Line 251"/>
            <p:cNvSpPr>
              <a:spLocks noChangeShapeType="1"/>
            </p:cNvSpPr>
            <p:nvPr/>
          </p:nvSpPr>
          <p:spPr bwMode="auto">
            <a:xfrm flipH="1">
              <a:off x="6621306" y="3600188"/>
              <a:ext cx="0" cy="973731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9" name="Line 254"/>
            <p:cNvSpPr>
              <a:spLocks noChangeShapeType="1"/>
            </p:cNvSpPr>
            <p:nvPr/>
          </p:nvSpPr>
          <p:spPr bwMode="auto">
            <a:xfrm>
              <a:off x="6200085" y="3600188"/>
              <a:ext cx="2882" cy="251196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10" name="Line 304"/>
            <p:cNvSpPr>
              <a:spLocks noChangeShapeType="1"/>
            </p:cNvSpPr>
            <p:nvPr/>
          </p:nvSpPr>
          <p:spPr bwMode="auto">
            <a:xfrm flipH="1">
              <a:off x="6950490" y="3600188"/>
              <a:ext cx="1763" cy="2100271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grpSp>
          <p:nvGrpSpPr>
            <p:cNvPr id="11" name="Group 305"/>
            <p:cNvGrpSpPr>
              <a:grpSpLocks/>
            </p:cNvGrpSpPr>
            <p:nvPr/>
          </p:nvGrpSpPr>
          <p:grpSpPr bwMode="auto">
            <a:xfrm flipV="1">
              <a:off x="6548732" y="4573270"/>
              <a:ext cx="182303" cy="205474"/>
              <a:chOff x="1409" y="2566"/>
              <a:chExt cx="366" cy="366"/>
            </a:xfrm>
          </p:grpSpPr>
          <p:sp>
            <p:nvSpPr>
              <p:cNvPr id="12" name="Rectangle 306"/>
              <p:cNvSpPr>
                <a:spLocks noChangeArrowheads="1"/>
              </p:cNvSpPr>
              <p:nvPr/>
            </p:nvSpPr>
            <p:spPr bwMode="auto">
              <a:xfrm>
                <a:off x="1409" y="2566"/>
                <a:ext cx="366" cy="366"/>
              </a:xfrm>
              <a:prstGeom prst="rect">
                <a:avLst/>
              </a:prstGeom>
              <a:solidFill>
                <a:srgbClr val="D2CAE0"/>
              </a:solidFill>
              <a:ln w="12700">
                <a:solidFill>
                  <a:srgbClr val="826AA9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 sz="1200" b="1" dirty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13" name="Freeform 307"/>
              <p:cNvSpPr>
                <a:spLocks/>
              </p:cNvSpPr>
              <p:nvPr/>
            </p:nvSpPr>
            <p:spPr bwMode="auto">
              <a:xfrm flipV="1">
                <a:off x="1472" y="2772"/>
                <a:ext cx="239" cy="95"/>
              </a:xfrm>
              <a:custGeom>
                <a:avLst/>
                <a:gdLst/>
                <a:ahLst/>
                <a:cxnLst>
                  <a:cxn ang="0">
                    <a:pos x="0" y="605"/>
                  </a:cxn>
                  <a:cxn ang="0">
                    <a:pos x="596" y="9"/>
                  </a:cxn>
                  <a:cxn ang="0">
                    <a:pos x="1205" y="618"/>
                  </a:cxn>
                  <a:cxn ang="0">
                    <a:pos x="1821" y="2"/>
                  </a:cxn>
                  <a:cxn ang="0">
                    <a:pos x="2424" y="605"/>
                  </a:cxn>
                  <a:cxn ang="0">
                    <a:pos x="3027" y="2"/>
                  </a:cxn>
                  <a:cxn ang="0">
                    <a:pos x="3630" y="605"/>
                  </a:cxn>
                </a:cxnLst>
                <a:rect l="0" t="0" r="r" b="b"/>
                <a:pathLst>
                  <a:path w="3630" h="619">
                    <a:moveTo>
                      <a:pt x="0" y="605"/>
                    </a:moveTo>
                    <a:cubicBezTo>
                      <a:pt x="197" y="306"/>
                      <a:pt x="395" y="7"/>
                      <a:pt x="596" y="9"/>
                    </a:cubicBezTo>
                    <a:cubicBezTo>
                      <a:pt x="797" y="11"/>
                      <a:pt x="1001" y="619"/>
                      <a:pt x="1205" y="618"/>
                    </a:cubicBezTo>
                    <a:cubicBezTo>
                      <a:pt x="1409" y="617"/>
                      <a:pt x="1618" y="4"/>
                      <a:pt x="1821" y="2"/>
                    </a:cubicBezTo>
                    <a:cubicBezTo>
                      <a:pt x="2024" y="0"/>
                      <a:pt x="2223" y="605"/>
                      <a:pt x="2424" y="605"/>
                    </a:cubicBezTo>
                    <a:cubicBezTo>
                      <a:pt x="2625" y="605"/>
                      <a:pt x="2826" y="2"/>
                      <a:pt x="3027" y="2"/>
                    </a:cubicBezTo>
                    <a:cubicBezTo>
                      <a:pt x="3228" y="2"/>
                      <a:pt x="3448" y="586"/>
                      <a:pt x="3630" y="605"/>
                    </a:cubicBezTo>
                  </a:path>
                </a:pathLst>
              </a:custGeom>
              <a:solidFill>
                <a:srgbClr val="D2CAE0"/>
              </a:solidFill>
              <a:ln w="12700" cmpd="sng">
                <a:solidFill>
                  <a:srgbClr val="007B9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  <p:sp>
            <p:nvSpPr>
              <p:cNvPr id="15" name="Freeform 308"/>
              <p:cNvSpPr>
                <a:spLocks/>
              </p:cNvSpPr>
              <p:nvPr/>
            </p:nvSpPr>
            <p:spPr bwMode="auto">
              <a:xfrm rot="10800000" flipV="1">
                <a:off x="1470" y="2638"/>
                <a:ext cx="239" cy="95"/>
              </a:xfrm>
              <a:custGeom>
                <a:avLst/>
                <a:gdLst/>
                <a:ahLst/>
                <a:cxnLst>
                  <a:cxn ang="0">
                    <a:pos x="0" y="605"/>
                  </a:cxn>
                  <a:cxn ang="0">
                    <a:pos x="596" y="9"/>
                  </a:cxn>
                  <a:cxn ang="0">
                    <a:pos x="1205" y="618"/>
                  </a:cxn>
                  <a:cxn ang="0">
                    <a:pos x="1821" y="2"/>
                  </a:cxn>
                  <a:cxn ang="0">
                    <a:pos x="2424" y="605"/>
                  </a:cxn>
                  <a:cxn ang="0">
                    <a:pos x="3027" y="2"/>
                  </a:cxn>
                  <a:cxn ang="0">
                    <a:pos x="3630" y="605"/>
                  </a:cxn>
                </a:cxnLst>
                <a:rect l="0" t="0" r="r" b="b"/>
                <a:pathLst>
                  <a:path w="3630" h="619">
                    <a:moveTo>
                      <a:pt x="0" y="605"/>
                    </a:moveTo>
                    <a:cubicBezTo>
                      <a:pt x="197" y="306"/>
                      <a:pt x="395" y="7"/>
                      <a:pt x="596" y="9"/>
                    </a:cubicBezTo>
                    <a:cubicBezTo>
                      <a:pt x="797" y="11"/>
                      <a:pt x="1001" y="619"/>
                      <a:pt x="1205" y="618"/>
                    </a:cubicBezTo>
                    <a:cubicBezTo>
                      <a:pt x="1409" y="617"/>
                      <a:pt x="1618" y="4"/>
                      <a:pt x="1821" y="2"/>
                    </a:cubicBezTo>
                    <a:cubicBezTo>
                      <a:pt x="2024" y="0"/>
                      <a:pt x="2223" y="605"/>
                      <a:pt x="2424" y="605"/>
                    </a:cubicBezTo>
                    <a:cubicBezTo>
                      <a:pt x="2625" y="605"/>
                      <a:pt x="2826" y="2"/>
                      <a:pt x="3027" y="2"/>
                    </a:cubicBezTo>
                    <a:cubicBezTo>
                      <a:pt x="3228" y="2"/>
                      <a:pt x="3448" y="586"/>
                      <a:pt x="3630" y="605"/>
                    </a:cubicBezTo>
                  </a:path>
                </a:pathLst>
              </a:custGeom>
              <a:solidFill>
                <a:srgbClr val="D2CAE0"/>
              </a:solidFill>
              <a:ln w="12700" cmpd="sng">
                <a:solidFill>
                  <a:srgbClr val="826AA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</p:grpSp>
        <p:sp>
          <p:nvSpPr>
            <p:cNvPr id="16" name="Freeform 148"/>
            <p:cNvSpPr>
              <a:spLocks/>
            </p:cNvSpPr>
            <p:nvPr/>
          </p:nvSpPr>
          <p:spPr bwMode="auto">
            <a:xfrm>
              <a:off x="7382273" y="4577856"/>
              <a:ext cx="168065" cy="193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149"/>
                </a:cxn>
                <a:cxn ang="0">
                  <a:pos x="102" y="149"/>
                </a:cxn>
                <a:cxn ang="0">
                  <a:pos x="102" y="81"/>
                </a:cxn>
                <a:cxn ang="0">
                  <a:pos x="75" y="81"/>
                </a:cxn>
                <a:cxn ang="0">
                  <a:pos x="75" y="149"/>
                </a:cxn>
                <a:cxn ang="0">
                  <a:pos x="61" y="149"/>
                </a:cxn>
                <a:cxn ang="0">
                  <a:pos x="61" y="81"/>
                </a:cxn>
                <a:cxn ang="0">
                  <a:pos x="34" y="81"/>
                </a:cxn>
                <a:cxn ang="0">
                  <a:pos x="34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42" h="149">
                  <a:moveTo>
                    <a:pt x="0" y="0"/>
                  </a:moveTo>
                  <a:lnTo>
                    <a:pt x="142" y="0"/>
                  </a:lnTo>
                  <a:lnTo>
                    <a:pt x="142" y="149"/>
                  </a:lnTo>
                  <a:lnTo>
                    <a:pt x="102" y="149"/>
                  </a:lnTo>
                  <a:lnTo>
                    <a:pt x="102" y="81"/>
                  </a:lnTo>
                  <a:lnTo>
                    <a:pt x="75" y="81"/>
                  </a:lnTo>
                  <a:lnTo>
                    <a:pt x="75" y="149"/>
                  </a:lnTo>
                  <a:lnTo>
                    <a:pt x="61" y="149"/>
                  </a:lnTo>
                  <a:lnTo>
                    <a:pt x="61" y="81"/>
                  </a:lnTo>
                  <a:lnTo>
                    <a:pt x="34" y="81"/>
                  </a:lnTo>
                  <a:lnTo>
                    <a:pt x="3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grpSp>
          <p:nvGrpSpPr>
            <p:cNvPr id="17" name="Group 400"/>
            <p:cNvGrpSpPr/>
            <p:nvPr/>
          </p:nvGrpSpPr>
          <p:grpSpPr>
            <a:xfrm>
              <a:off x="6455924" y="5912920"/>
              <a:ext cx="346343" cy="279854"/>
              <a:chOff x="8085138" y="5337175"/>
              <a:chExt cx="373062" cy="390525"/>
            </a:xfrm>
          </p:grpSpPr>
          <p:sp>
            <p:nvSpPr>
              <p:cNvPr id="18" name="Freeform 1223"/>
              <p:cNvSpPr>
                <a:spLocks/>
              </p:cNvSpPr>
              <p:nvPr/>
            </p:nvSpPr>
            <p:spPr bwMode="auto">
              <a:xfrm>
                <a:off x="8085138" y="5337175"/>
                <a:ext cx="373062" cy="390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149"/>
                  </a:cxn>
                  <a:cxn ang="0">
                    <a:pos x="102" y="149"/>
                  </a:cxn>
                  <a:cxn ang="0">
                    <a:pos x="71" y="149"/>
                  </a:cxn>
                  <a:cxn ang="0">
                    <a:pos x="71" y="81"/>
                  </a:cxn>
                  <a:cxn ang="0">
                    <a:pos x="34" y="81"/>
                  </a:cxn>
                  <a:cxn ang="0">
                    <a:pos x="34" y="149"/>
                  </a:cxn>
                  <a:cxn ang="0">
                    <a:pos x="0" y="149"/>
                  </a:cxn>
                  <a:cxn ang="0">
                    <a:pos x="0" y="0"/>
                  </a:cxn>
                </a:cxnLst>
                <a:rect l="0" t="0" r="r" b="b"/>
                <a:pathLst>
                  <a:path w="142" h="14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149"/>
                    </a:lnTo>
                    <a:lnTo>
                      <a:pt x="102" y="149"/>
                    </a:lnTo>
                    <a:lnTo>
                      <a:pt x="71" y="149"/>
                    </a:lnTo>
                    <a:lnTo>
                      <a:pt x="71" y="81"/>
                    </a:lnTo>
                    <a:lnTo>
                      <a:pt x="34" y="81"/>
                    </a:lnTo>
                    <a:lnTo>
                      <a:pt x="34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  <p:sp>
            <p:nvSpPr>
              <p:cNvPr id="19" name="AutoShape 1224"/>
              <p:cNvSpPr>
                <a:spLocks noChangeArrowheads="1"/>
              </p:cNvSpPr>
              <p:nvPr/>
            </p:nvSpPr>
            <p:spPr bwMode="auto">
              <a:xfrm>
                <a:off x="8250651" y="5386973"/>
                <a:ext cx="147123" cy="146774"/>
              </a:xfrm>
              <a:prstGeom prst="plus">
                <a:avLst>
                  <a:gd name="adj" fmla="val 30356"/>
                </a:avLst>
              </a:prstGeom>
              <a:solidFill>
                <a:srgbClr val="D4552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</p:grpSp>
        <p:grpSp>
          <p:nvGrpSpPr>
            <p:cNvPr id="20" name="Group 305"/>
            <p:cNvGrpSpPr>
              <a:grpSpLocks/>
            </p:cNvGrpSpPr>
            <p:nvPr/>
          </p:nvGrpSpPr>
          <p:grpSpPr bwMode="auto">
            <a:xfrm flipV="1">
              <a:off x="6546295" y="5280406"/>
              <a:ext cx="182303" cy="205474"/>
              <a:chOff x="1409" y="2566"/>
              <a:chExt cx="366" cy="366"/>
            </a:xfrm>
          </p:grpSpPr>
          <p:sp>
            <p:nvSpPr>
              <p:cNvPr id="21" name="Rectangle 306"/>
              <p:cNvSpPr>
                <a:spLocks noChangeArrowheads="1"/>
              </p:cNvSpPr>
              <p:nvPr/>
            </p:nvSpPr>
            <p:spPr bwMode="auto">
              <a:xfrm>
                <a:off x="1409" y="2566"/>
                <a:ext cx="366" cy="366"/>
              </a:xfrm>
              <a:prstGeom prst="rect">
                <a:avLst/>
              </a:prstGeom>
              <a:solidFill>
                <a:srgbClr val="D2CAE0"/>
              </a:solidFill>
              <a:ln w="12700">
                <a:solidFill>
                  <a:srgbClr val="826AA9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 sz="1200" b="1" dirty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22" name="Freeform 307"/>
              <p:cNvSpPr>
                <a:spLocks/>
              </p:cNvSpPr>
              <p:nvPr/>
            </p:nvSpPr>
            <p:spPr bwMode="auto">
              <a:xfrm flipV="1">
                <a:off x="1472" y="2772"/>
                <a:ext cx="239" cy="95"/>
              </a:xfrm>
              <a:custGeom>
                <a:avLst/>
                <a:gdLst/>
                <a:ahLst/>
                <a:cxnLst>
                  <a:cxn ang="0">
                    <a:pos x="0" y="605"/>
                  </a:cxn>
                  <a:cxn ang="0">
                    <a:pos x="596" y="9"/>
                  </a:cxn>
                  <a:cxn ang="0">
                    <a:pos x="1205" y="618"/>
                  </a:cxn>
                  <a:cxn ang="0">
                    <a:pos x="1821" y="2"/>
                  </a:cxn>
                  <a:cxn ang="0">
                    <a:pos x="2424" y="605"/>
                  </a:cxn>
                  <a:cxn ang="0">
                    <a:pos x="3027" y="2"/>
                  </a:cxn>
                  <a:cxn ang="0">
                    <a:pos x="3630" y="605"/>
                  </a:cxn>
                </a:cxnLst>
                <a:rect l="0" t="0" r="r" b="b"/>
                <a:pathLst>
                  <a:path w="3630" h="619">
                    <a:moveTo>
                      <a:pt x="0" y="605"/>
                    </a:moveTo>
                    <a:cubicBezTo>
                      <a:pt x="197" y="306"/>
                      <a:pt x="395" y="7"/>
                      <a:pt x="596" y="9"/>
                    </a:cubicBezTo>
                    <a:cubicBezTo>
                      <a:pt x="797" y="11"/>
                      <a:pt x="1001" y="619"/>
                      <a:pt x="1205" y="618"/>
                    </a:cubicBezTo>
                    <a:cubicBezTo>
                      <a:pt x="1409" y="617"/>
                      <a:pt x="1618" y="4"/>
                      <a:pt x="1821" y="2"/>
                    </a:cubicBezTo>
                    <a:cubicBezTo>
                      <a:pt x="2024" y="0"/>
                      <a:pt x="2223" y="605"/>
                      <a:pt x="2424" y="605"/>
                    </a:cubicBezTo>
                    <a:cubicBezTo>
                      <a:pt x="2625" y="605"/>
                      <a:pt x="2826" y="2"/>
                      <a:pt x="3027" y="2"/>
                    </a:cubicBezTo>
                    <a:cubicBezTo>
                      <a:pt x="3228" y="2"/>
                      <a:pt x="3448" y="586"/>
                      <a:pt x="3630" y="605"/>
                    </a:cubicBezTo>
                  </a:path>
                </a:pathLst>
              </a:custGeom>
              <a:solidFill>
                <a:srgbClr val="D2CAE0"/>
              </a:solidFill>
              <a:ln w="12700" cmpd="sng">
                <a:solidFill>
                  <a:srgbClr val="007B9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  <p:sp>
            <p:nvSpPr>
              <p:cNvPr id="23" name="Freeform 308"/>
              <p:cNvSpPr>
                <a:spLocks/>
              </p:cNvSpPr>
              <p:nvPr/>
            </p:nvSpPr>
            <p:spPr bwMode="auto">
              <a:xfrm rot="10800000" flipV="1">
                <a:off x="1470" y="2638"/>
                <a:ext cx="239" cy="95"/>
              </a:xfrm>
              <a:custGeom>
                <a:avLst/>
                <a:gdLst/>
                <a:ahLst/>
                <a:cxnLst>
                  <a:cxn ang="0">
                    <a:pos x="0" y="605"/>
                  </a:cxn>
                  <a:cxn ang="0">
                    <a:pos x="596" y="9"/>
                  </a:cxn>
                  <a:cxn ang="0">
                    <a:pos x="1205" y="618"/>
                  </a:cxn>
                  <a:cxn ang="0">
                    <a:pos x="1821" y="2"/>
                  </a:cxn>
                  <a:cxn ang="0">
                    <a:pos x="2424" y="605"/>
                  </a:cxn>
                  <a:cxn ang="0">
                    <a:pos x="3027" y="2"/>
                  </a:cxn>
                  <a:cxn ang="0">
                    <a:pos x="3630" y="605"/>
                  </a:cxn>
                </a:cxnLst>
                <a:rect l="0" t="0" r="r" b="b"/>
                <a:pathLst>
                  <a:path w="3630" h="619">
                    <a:moveTo>
                      <a:pt x="0" y="605"/>
                    </a:moveTo>
                    <a:cubicBezTo>
                      <a:pt x="197" y="306"/>
                      <a:pt x="395" y="7"/>
                      <a:pt x="596" y="9"/>
                    </a:cubicBezTo>
                    <a:cubicBezTo>
                      <a:pt x="797" y="11"/>
                      <a:pt x="1001" y="619"/>
                      <a:pt x="1205" y="618"/>
                    </a:cubicBezTo>
                    <a:cubicBezTo>
                      <a:pt x="1409" y="617"/>
                      <a:pt x="1618" y="4"/>
                      <a:pt x="1821" y="2"/>
                    </a:cubicBezTo>
                    <a:cubicBezTo>
                      <a:pt x="2024" y="0"/>
                      <a:pt x="2223" y="605"/>
                      <a:pt x="2424" y="605"/>
                    </a:cubicBezTo>
                    <a:cubicBezTo>
                      <a:pt x="2625" y="605"/>
                      <a:pt x="2826" y="2"/>
                      <a:pt x="3027" y="2"/>
                    </a:cubicBezTo>
                    <a:cubicBezTo>
                      <a:pt x="3228" y="2"/>
                      <a:pt x="3448" y="586"/>
                      <a:pt x="3630" y="605"/>
                    </a:cubicBezTo>
                  </a:path>
                </a:pathLst>
              </a:custGeom>
              <a:solidFill>
                <a:srgbClr val="D2CAE0"/>
              </a:solidFill>
              <a:ln w="12700" cmpd="sng">
                <a:solidFill>
                  <a:srgbClr val="826AA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</p:grpSp>
        <p:grpSp>
          <p:nvGrpSpPr>
            <p:cNvPr id="24" name="Group 305"/>
            <p:cNvGrpSpPr>
              <a:grpSpLocks/>
            </p:cNvGrpSpPr>
            <p:nvPr/>
          </p:nvGrpSpPr>
          <p:grpSpPr bwMode="auto">
            <a:xfrm flipV="1">
              <a:off x="7379010" y="4942689"/>
              <a:ext cx="182303" cy="205474"/>
              <a:chOff x="1409" y="2566"/>
              <a:chExt cx="366" cy="366"/>
            </a:xfrm>
          </p:grpSpPr>
          <p:sp>
            <p:nvSpPr>
              <p:cNvPr id="25" name="Rectangle 306"/>
              <p:cNvSpPr>
                <a:spLocks noChangeArrowheads="1"/>
              </p:cNvSpPr>
              <p:nvPr/>
            </p:nvSpPr>
            <p:spPr bwMode="auto">
              <a:xfrm>
                <a:off x="1409" y="2566"/>
                <a:ext cx="366" cy="366"/>
              </a:xfrm>
              <a:prstGeom prst="rect">
                <a:avLst/>
              </a:prstGeom>
              <a:solidFill>
                <a:srgbClr val="D2CAE0"/>
              </a:solidFill>
              <a:ln w="12700">
                <a:solidFill>
                  <a:srgbClr val="826AA9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 sz="1200" b="1" dirty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26" name="Freeform 307"/>
              <p:cNvSpPr>
                <a:spLocks/>
              </p:cNvSpPr>
              <p:nvPr/>
            </p:nvSpPr>
            <p:spPr bwMode="auto">
              <a:xfrm flipV="1">
                <a:off x="1472" y="2772"/>
                <a:ext cx="239" cy="95"/>
              </a:xfrm>
              <a:custGeom>
                <a:avLst/>
                <a:gdLst/>
                <a:ahLst/>
                <a:cxnLst>
                  <a:cxn ang="0">
                    <a:pos x="0" y="605"/>
                  </a:cxn>
                  <a:cxn ang="0">
                    <a:pos x="596" y="9"/>
                  </a:cxn>
                  <a:cxn ang="0">
                    <a:pos x="1205" y="618"/>
                  </a:cxn>
                  <a:cxn ang="0">
                    <a:pos x="1821" y="2"/>
                  </a:cxn>
                  <a:cxn ang="0">
                    <a:pos x="2424" y="605"/>
                  </a:cxn>
                  <a:cxn ang="0">
                    <a:pos x="3027" y="2"/>
                  </a:cxn>
                  <a:cxn ang="0">
                    <a:pos x="3630" y="605"/>
                  </a:cxn>
                </a:cxnLst>
                <a:rect l="0" t="0" r="r" b="b"/>
                <a:pathLst>
                  <a:path w="3630" h="619">
                    <a:moveTo>
                      <a:pt x="0" y="605"/>
                    </a:moveTo>
                    <a:cubicBezTo>
                      <a:pt x="197" y="306"/>
                      <a:pt x="395" y="7"/>
                      <a:pt x="596" y="9"/>
                    </a:cubicBezTo>
                    <a:cubicBezTo>
                      <a:pt x="797" y="11"/>
                      <a:pt x="1001" y="619"/>
                      <a:pt x="1205" y="618"/>
                    </a:cubicBezTo>
                    <a:cubicBezTo>
                      <a:pt x="1409" y="617"/>
                      <a:pt x="1618" y="4"/>
                      <a:pt x="1821" y="2"/>
                    </a:cubicBezTo>
                    <a:cubicBezTo>
                      <a:pt x="2024" y="0"/>
                      <a:pt x="2223" y="605"/>
                      <a:pt x="2424" y="605"/>
                    </a:cubicBezTo>
                    <a:cubicBezTo>
                      <a:pt x="2625" y="605"/>
                      <a:pt x="2826" y="2"/>
                      <a:pt x="3027" y="2"/>
                    </a:cubicBezTo>
                    <a:cubicBezTo>
                      <a:pt x="3228" y="2"/>
                      <a:pt x="3448" y="586"/>
                      <a:pt x="3630" y="605"/>
                    </a:cubicBezTo>
                  </a:path>
                </a:pathLst>
              </a:custGeom>
              <a:solidFill>
                <a:srgbClr val="D2CAE0"/>
              </a:solidFill>
              <a:ln w="12700" cmpd="sng">
                <a:solidFill>
                  <a:srgbClr val="007B9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  <p:sp>
            <p:nvSpPr>
              <p:cNvPr id="27" name="Freeform 308"/>
              <p:cNvSpPr>
                <a:spLocks/>
              </p:cNvSpPr>
              <p:nvPr/>
            </p:nvSpPr>
            <p:spPr bwMode="auto">
              <a:xfrm rot="10800000" flipV="1">
                <a:off x="1470" y="2638"/>
                <a:ext cx="239" cy="95"/>
              </a:xfrm>
              <a:custGeom>
                <a:avLst/>
                <a:gdLst/>
                <a:ahLst/>
                <a:cxnLst>
                  <a:cxn ang="0">
                    <a:pos x="0" y="605"/>
                  </a:cxn>
                  <a:cxn ang="0">
                    <a:pos x="596" y="9"/>
                  </a:cxn>
                  <a:cxn ang="0">
                    <a:pos x="1205" y="618"/>
                  </a:cxn>
                  <a:cxn ang="0">
                    <a:pos x="1821" y="2"/>
                  </a:cxn>
                  <a:cxn ang="0">
                    <a:pos x="2424" y="605"/>
                  </a:cxn>
                  <a:cxn ang="0">
                    <a:pos x="3027" y="2"/>
                  </a:cxn>
                  <a:cxn ang="0">
                    <a:pos x="3630" y="605"/>
                  </a:cxn>
                </a:cxnLst>
                <a:rect l="0" t="0" r="r" b="b"/>
                <a:pathLst>
                  <a:path w="3630" h="619">
                    <a:moveTo>
                      <a:pt x="0" y="605"/>
                    </a:moveTo>
                    <a:cubicBezTo>
                      <a:pt x="197" y="306"/>
                      <a:pt x="395" y="7"/>
                      <a:pt x="596" y="9"/>
                    </a:cubicBezTo>
                    <a:cubicBezTo>
                      <a:pt x="797" y="11"/>
                      <a:pt x="1001" y="619"/>
                      <a:pt x="1205" y="618"/>
                    </a:cubicBezTo>
                    <a:cubicBezTo>
                      <a:pt x="1409" y="617"/>
                      <a:pt x="1618" y="4"/>
                      <a:pt x="1821" y="2"/>
                    </a:cubicBezTo>
                    <a:cubicBezTo>
                      <a:pt x="2024" y="0"/>
                      <a:pt x="2223" y="605"/>
                      <a:pt x="2424" y="605"/>
                    </a:cubicBezTo>
                    <a:cubicBezTo>
                      <a:pt x="2625" y="605"/>
                      <a:pt x="2826" y="2"/>
                      <a:pt x="3027" y="2"/>
                    </a:cubicBezTo>
                    <a:cubicBezTo>
                      <a:pt x="3228" y="2"/>
                      <a:pt x="3448" y="586"/>
                      <a:pt x="3630" y="605"/>
                    </a:cubicBezTo>
                  </a:path>
                </a:pathLst>
              </a:custGeom>
              <a:solidFill>
                <a:srgbClr val="D2CAE0"/>
              </a:solidFill>
              <a:ln w="12700" cmpd="sng">
                <a:solidFill>
                  <a:srgbClr val="826AA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</p:grpSp>
        <p:grpSp>
          <p:nvGrpSpPr>
            <p:cNvPr id="28" name="Group 305"/>
            <p:cNvGrpSpPr>
              <a:grpSpLocks/>
            </p:cNvGrpSpPr>
            <p:nvPr/>
          </p:nvGrpSpPr>
          <p:grpSpPr bwMode="auto">
            <a:xfrm flipV="1">
              <a:off x="7372912" y="5616904"/>
              <a:ext cx="182303" cy="205474"/>
              <a:chOff x="1409" y="2566"/>
              <a:chExt cx="366" cy="366"/>
            </a:xfrm>
          </p:grpSpPr>
          <p:sp>
            <p:nvSpPr>
              <p:cNvPr id="29" name="Rectangle 306"/>
              <p:cNvSpPr>
                <a:spLocks noChangeArrowheads="1"/>
              </p:cNvSpPr>
              <p:nvPr/>
            </p:nvSpPr>
            <p:spPr bwMode="auto">
              <a:xfrm>
                <a:off x="1409" y="2566"/>
                <a:ext cx="366" cy="366"/>
              </a:xfrm>
              <a:prstGeom prst="rect">
                <a:avLst/>
              </a:prstGeom>
              <a:solidFill>
                <a:srgbClr val="D2CAE0"/>
              </a:solidFill>
              <a:ln w="12700">
                <a:solidFill>
                  <a:srgbClr val="826AA9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 sz="1200" b="1" dirty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30" name="Freeform 307"/>
              <p:cNvSpPr>
                <a:spLocks/>
              </p:cNvSpPr>
              <p:nvPr/>
            </p:nvSpPr>
            <p:spPr bwMode="auto">
              <a:xfrm flipV="1">
                <a:off x="1472" y="2772"/>
                <a:ext cx="239" cy="95"/>
              </a:xfrm>
              <a:custGeom>
                <a:avLst/>
                <a:gdLst/>
                <a:ahLst/>
                <a:cxnLst>
                  <a:cxn ang="0">
                    <a:pos x="0" y="605"/>
                  </a:cxn>
                  <a:cxn ang="0">
                    <a:pos x="596" y="9"/>
                  </a:cxn>
                  <a:cxn ang="0">
                    <a:pos x="1205" y="618"/>
                  </a:cxn>
                  <a:cxn ang="0">
                    <a:pos x="1821" y="2"/>
                  </a:cxn>
                  <a:cxn ang="0">
                    <a:pos x="2424" y="605"/>
                  </a:cxn>
                  <a:cxn ang="0">
                    <a:pos x="3027" y="2"/>
                  </a:cxn>
                  <a:cxn ang="0">
                    <a:pos x="3630" y="605"/>
                  </a:cxn>
                </a:cxnLst>
                <a:rect l="0" t="0" r="r" b="b"/>
                <a:pathLst>
                  <a:path w="3630" h="619">
                    <a:moveTo>
                      <a:pt x="0" y="605"/>
                    </a:moveTo>
                    <a:cubicBezTo>
                      <a:pt x="197" y="306"/>
                      <a:pt x="395" y="7"/>
                      <a:pt x="596" y="9"/>
                    </a:cubicBezTo>
                    <a:cubicBezTo>
                      <a:pt x="797" y="11"/>
                      <a:pt x="1001" y="619"/>
                      <a:pt x="1205" y="618"/>
                    </a:cubicBezTo>
                    <a:cubicBezTo>
                      <a:pt x="1409" y="617"/>
                      <a:pt x="1618" y="4"/>
                      <a:pt x="1821" y="2"/>
                    </a:cubicBezTo>
                    <a:cubicBezTo>
                      <a:pt x="2024" y="0"/>
                      <a:pt x="2223" y="605"/>
                      <a:pt x="2424" y="605"/>
                    </a:cubicBezTo>
                    <a:cubicBezTo>
                      <a:pt x="2625" y="605"/>
                      <a:pt x="2826" y="2"/>
                      <a:pt x="3027" y="2"/>
                    </a:cubicBezTo>
                    <a:cubicBezTo>
                      <a:pt x="3228" y="2"/>
                      <a:pt x="3448" y="586"/>
                      <a:pt x="3630" y="605"/>
                    </a:cubicBezTo>
                  </a:path>
                </a:pathLst>
              </a:custGeom>
              <a:solidFill>
                <a:srgbClr val="D2CAE0"/>
              </a:solidFill>
              <a:ln w="12700" cmpd="sng">
                <a:solidFill>
                  <a:srgbClr val="007B9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  <p:sp>
            <p:nvSpPr>
              <p:cNvPr id="31" name="Freeform 308"/>
              <p:cNvSpPr>
                <a:spLocks/>
              </p:cNvSpPr>
              <p:nvPr/>
            </p:nvSpPr>
            <p:spPr bwMode="auto">
              <a:xfrm rot="10800000" flipV="1">
                <a:off x="1470" y="2638"/>
                <a:ext cx="239" cy="95"/>
              </a:xfrm>
              <a:custGeom>
                <a:avLst/>
                <a:gdLst/>
                <a:ahLst/>
                <a:cxnLst>
                  <a:cxn ang="0">
                    <a:pos x="0" y="605"/>
                  </a:cxn>
                  <a:cxn ang="0">
                    <a:pos x="596" y="9"/>
                  </a:cxn>
                  <a:cxn ang="0">
                    <a:pos x="1205" y="618"/>
                  </a:cxn>
                  <a:cxn ang="0">
                    <a:pos x="1821" y="2"/>
                  </a:cxn>
                  <a:cxn ang="0">
                    <a:pos x="2424" y="605"/>
                  </a:cxn>
                  <a:cxn ang="0">
                    <a:pos x="3027" y="2"/>
                  </a:cxn>
                  <a:cxn ang="0">
                    <a:pos x="3630" y="605"/>
                  </a:cxn>
                </a:cxnLst>
                <a:rect l="0" t="0" r="r" b="b"/>
                <a:pathLst>
                  <a:path w="3630" h="619">
                    <a:moveTo>
                      <a:pt x="0" y="605"/>
                    </a:moveTo>
                    <a:cubicBezTo>
                      <a:pt x="197" y="306"/>
                      <a:pt x="395" y="7"/>
                      <a:pt x="596" y="9"/>
                    </a:cubicBezTo>
                    <a:cubicBezTo>
                      <a:pt x="797" y="11"/>
                      <a:pt x="1001" y="619"/>
                      <a:pt x="1205" y="618"/>
                    </a:cubicBezTo>
                    <a:cubicBezTo>
                      <a:pt x="1409" y="617"/>
                      <a:pt x="1618" y="4"/>
                      <a:pt x="1821" y="2"/>
                    </a:cubicBezTo>
                    <a:cubicBezTo>
                      <a:pt x="2024" y="0"/>
                      <a:pt x="2223" y="605"/>
                      <a:pt x="2424" y="605"/>
                    </a:cubicBezTo>
                    <a:cubicBezTo>
                      <a:pt x="2625" y="605"/>
                      <a:pt x="2826" y="2"/>
                      <a:pt x="3027" y="2"/>
                    </a:cubicBezTo>
                    <a:cubicBezTo>
                      <a:pt x="3228" y="2"/>
                      <a:pt x="3448" y="586"/>
                      <a:pt x="3630" y="605"/>
                    </a:cubicBezTo>
                  </a:path>
                </a:pathLst>
              </a:custGeom>
              <a:solidFill>
                <a:srgbClr val="D2CAE0"/>
              </a:solidFill>
              <a:ln w="12700" cmpd="sng">
                <a:solidFill>
                  <a:srgbClr val="826AA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</p:grp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6214638" y="5372592"/>
              <a:ext cx="326202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V="1">
              <a:off x="6959568" y="5700460"/>
              <a:ext cx="407889" cy="96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34" name="Freeform 147"/>
            <p:cNvSpPr>
              <a:spLocks/>
            </p:cNvSpPr>
            <p:nvPr/>
          </p:nvSpPr>
          <p:spPr bwMode="auto">
            <a:xfrm>
              <a:off x="6506720" y="4908871"/>
              <a:ext cx="215781" cy="21247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74" y="0"/>
                </a:cxn>
                <a:cxn ang="0">
                  <a:pos x="149" y="34"/>
                </a:cxn>
                <a:cxn ang="0">
                  <a:pos x="149" y="149"/>
                </a:cxn>
                <a:cxn ang="0">
                  <a:pos x="115" y="149"/>
                </a:cxn>
                <a:cxn ang="0">
                  <a:pos x="115" y="88"/>
                </a:cxn>
                <a:cxn ang="0">
                  <a:pos x="88" y="88"/>
                </a:cxn>
                <a:cxn ang="0">
                  <a:pos x="88" y="149"/>
                </a:cxn>
                <a:cxn ang="0">
                  <a:pos x="0" y="149"/>
                </a:cxn>
                <a:cxn ang="0">
                  <a:pos x="0" y="34"/>
                </a:cxn>
              </a:cxnLst>
              <a:rect l="0" t="0" r="r" b="b"/>
              <a:pathLst>
                <a:path w="149" h="149">
                  <a:moveTo>
                    <a:pt x="0" y="34"/>
                  </a:moveTo>
                  <a:lnTo>
                    <a:pt x="74" y="0"/>
                  </a:lnTo>
                  <a:lnTo>
                    <a:pt x="149" y="34"/>
                  </a:lnTo>
                  <a:lnTo>
                    <a:pt x="149" y="149"/>
                  </a:lnTo>
                  <a:lnTo>
                    <a:pt x="115" y="149"/>
                  </a:lnTo>
                  <a:lnTo>
                    <a:pt x="115" y="88"/>
                  </a:lnTo>
                  <a:lnTo>
                    <a:pt x="88" y="88"/>
                  </a:lnTo>
                  <a:lnTo>
                    <a:pt x="88" y="149"/>
                  </a:lnTo>
                  <a:lnTo>
                    <a:pt x="0" y="14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6F45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V="1">
              <a:off x="6952254" y="5029448"/>
              <a:ext cx="425910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36" name="Line 268"/>
            <p:cNvSpPr>
              <a:spLocks noChangeShapeType="1"/>
            </p:cNvSpPr>
            <p:nvPr/>
          </p:nvSpPr>
          <p:spPr bwMode="auto">
            <a:xfrm flipV="1">
              <a:off x="6952253" y="3868765"/>
              <a:ext cx="213983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37" name="Line 268"/>
            <p:cNvSpPr>
              <a:spLocks noChangeShapeType="1"/>
            </p:cNvSpPr>
            <p:nvPr/>
          </p:nvSpPr>
          <p:spPr bwMode="auto">
            <a:xfrm>
              <a:off x="6796001" y="4020917"/>
              <a:ext cx="381447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6167563" y="5007292"/>
              <a:ext cx="65045" cy="650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C31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6912529" y="5235801"/>
              <a:ext cx="65045" cy="650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C31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100700" y="4953779"/>
              <a:ext cx="224543" cy="186211"/>
            </a:xfrm>
            <a:prstGeom prst="rect">
              <a:avLst/>
            </a:prstGeom>
            <a:solidFill>
              <a:srgbClr val="FFFF4B">
                <a:alpha val="3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prstClr val="black"/>
                </a:solidFill>
                <a:latin typeface="Arial" pitchFamily="-110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6194561" y="6108690"/>
              <a:ext cx="261364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</a:endParaRPr>
            </a:p>
          </p:txBody>
        </p:sp>
        <p:sp>
          <p:nvSpPr>
            <p:cNvPr id="43" name="Oval 8"/>
            <p:cNvSpPr>
              <a:spLocks noChangeArrowheads="1"/>
            </p:cNvSpPr>
            <p:nvPr/>
          </p:nvSpPr>
          <p:spPr bwMode="auto">
            <a:xfrm>
              <a:off x="6173942" y="6072439"/>
              <a:ext cx="65045" cy="650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C31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97144" y="5221866"/>
              <a:ext cx="10807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prstClr val="white">
                      <a:lumMod val="50000"/>
                    </a:prstClr>
                  </a:solidFill>
                </a:defRPr>
              </a:lvl1pPr>
            </a:lstStyle>
            <a:p>
              <a:r>
                <a:rPr lang="en-US" dirty="0"/>
                <a:t>Network Grid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37516" y="3075348"/>
              <a:ext cx="19110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prstClr val="white">
                      <a:lumMod val="50000"/>
                    </a:prstClr>
                  </a:solidFill>
                </a:defRPr>
              </a:lvl1pPr>
            </a:lstStyle>
            <a:p>
              <a:pPr algn="ctr"/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Williamsburg Network</a:t>
              </a:r>
            </a:p>
            <a:p>
              <a:pPr algn="ctr"/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 rot="16200000" flipH="1">
              <a:off x="7420255" y="4535867"/>
              <a:ext cx="98726" cy="1085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prstClr val="white">
                    <a:lumMod val="50000"/>
                  </a:prstClr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 rot="16200000" flipH="1">
              <a:off x="6587834" y="5147621"/>
              <a:ext cx="98726" cy="1085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prstClr val="white">
                    <a:lumMod val="50000"/>
                  </a:prstClr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rot="16200000">
              <a:off x="5931473" y="4848965"/>
              <a:ext cx="3170" cy="142628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prstClr val="white">
                    <a:lumMod val="50000"/>
                  </a:prstClr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01554" y="4673601"/>
              <a:ext cx="354586" cy="24622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prstClr val="white">
                      <a:lumMod val="50000"/>
                    </a:prstClr>
                  </a:solidFill>
                </a:defRPr>
              </a:lvl1pPr>
            </a:lstStyle>
            <a:p>
              <a:r>
                <a:rPr lang="en-US" sz="1000" dirty="0"/>
                <a:t>PV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41579" y="4438858"/>
              <a:ext cx="303908" cy="184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prstClr val="white">
                      <a:lumMod val="50000"/>
                    </a:prstClr>
                  </a:solidFill>
                </a:defRPr>
              </a:lvl1pPr>
            </a:lstStyle>
            <a:p>
              <a:r>
                <a:rPr lang="en-US" sz="600" dirty="0">
                  <a:solidFill>
                    <a:schemeClr val="bg1"/>
                  </a:solidFill>
                </a:rPr>
                <a:t>DR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57931" y="5791904"/>
              <a:ext cx="303908" cy="1846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prstClr val="white">
                      <a:lumMod val="50000"/>
                    </a:prstClr>
                  </a:solidFill>
                </a:defRPr>
              </a:lvl1pPr>
            </a:lstStyle>
            <a:p>
              <a:r>
                <a:rPr lang="en-US" sz="600" dirty="0">
                  <a:solidFill>
                    <a:schemeClr val="bg1"/>
                  </a:solidFill>
                </a:rPr>
                <a:t>DR</a:t>
              </a:r>
            </a:p>
          </p:txBody>
        </p:sp>
        <p:sp>
          <p:nvSpPr>
            <p:cNvPr id="53" name="Line 251"/>
            <p:cNvSpPr>
              <a:spLocks noChangeShapeType="1"/>
            </p:cNvSpPr>
            <p:nvPr/>
          </p:nvSpPr>
          <p:spPr bwMode="auto">
            <a:xfrm flipH="1">
              <a:off x="6407508" y="3590614"/>
              <a:ext cx="0" cy="973731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54" name="Line 251"/>
            <p:cNvSpPr>
              <a:spLocks noChangeShapeType="1"/>
            </p:cNvSpPr>
            <p:nvPr/>
          </p:nvSpPr>
          <p:spPr bwMode="auto">
            <a:xfrm flipH="1">
              <a:off x="6796002" y="3604125"/>
              <a:ext cx="0" cy="973731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5611910" y="4269933"/>
              <a:ext cx="562032" cy="27632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7144926" y="3819902"/>
              <a:ext cx="65045" cy="650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C31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57" name="Line 27"/>
            <p:cNvSpPr>
              <a:spLocks noChangeShapeType="1"/>
            </p:cNvSpPr>
            <p:nvPr/>
          </p:nvSpPr>
          <p:spPr bwMode="auto">
            <a:xfrm>
              <a:off x="7277929" y="3850028"/>
              <a:ext cx="0" cy="59045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58" name="Line 268"/>
            <p:cNvSpPr>
              <a:spLocks noChangeShapeType="1"/>
            </p:cNvSpPr>
            <p:nvPr/>
          </p:nvSpPr>
          <p:spPr bwMode="auto">
            <a:xfrm flipV="1">
              <a:off x="7269979" y="3939257"/>
              <a:ext cx="216582" cy="1393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grpSp>
          <p:nvGrpSpPr>
            <p:cNvPr id="59" name="Group 397"/>
            <p:cNvGrpSpPr/>
            <p:nvPr/>
          </p:nvGrpSpPr>
          <p:grpSpPr>
            <a:xfrm>
              <a:off x="7523337" y="3757338"/>
              <a:ext cx="288084" cy="238768"/>
              <a:chOff x="7920039" y="5072063"/>
              <a:chExt cx="414338" cy="436563"/>
            </a:xfrm>
          </p:grpSpPr>
          <p:sp>
            <p:nvSpPr>
              <p:cNvPr id="60" name="Rectangle 165"/>
              <p:cNvSpPr>
                <a:spLocks noChangeArrowheads="1"/>
              </p:cNvSpPr>
              <p:nvPr/>
            </p:nvSpPr>
            <p:spPr bwMode="auto">
              <a:xfrm>
                <a:off x="7920039" y="5072063"/>
                <a:ext cx="414338" cy="436563"/>
              </a:xfrm>
              <a:prstGeom prst="rect">
                <a:avLst/>
              </a:prstGeom>
              <a:solidFill>
                <a:srgbClr val="D455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  <p:sp>
            <p:nvSpPr>
              <p:cNvPr id="61" name="Rectangle 166"/>
              <p:cNvSpPr>
                <a:spLocks noChangeArrowheads="1"/>
              </p:cNvSpPr>
              <p:nvPr/>
            </p:nvSpPr>
            <p:spPr bwMode="auto">
              <a:xfrm>
                <a:off x="7963807" y="5118942"/>
                <a:ext cx="78783" cy="84969"/>
              </a:xfrm>
              <a:prstGeom prst="rect">
                <a:avLst/>
              </a:prstGeom>
              <a:solidFill>
                <a:srgbClr val="3FD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  <p:sp>
            <p:nvSpPr>
              <p:cNvPr id="62" name="Rectangle 167"/>
              <p:cNvSpPr>
                <a:spLocks noChangeArrowheads="1"/>
              </p:cNvSpPr>
              <p:nvPr/>
            </p:nvSpPr>
            <p:spPr bwMode="auto">
              <a:xfrm>
                <a:off x="8086358" y="5118942"/>
                <a:ext cx="78783" cy="84969"/>
              </a:xfrm>
              <a:prstGeom prst="rect">
                <a:avLst/>
              </a:prstGeom>
              <a:solidFill>
                <a:srgbClr val="3FD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  <p:sp>
            <p:nvSpPr>
              <p:cNvPr id="63" name="Rectangle 168"/>
              <p:cNvSpPr>
                <a:spLocks noChangeArrowheads="1"/>
              </p:cNvSpPr>
              <p:nvPr/>
            </p:nvSpPr>
            <p:spPr bwMode="auto">
              <a:xfrm>
                <a:off x="8211826" y="5118942"/>
                <a:ext cx="78783" cy="84969"/>
              </a:xfrm>
              <a:prstGeom prst="rect">
                <a:avLst/>
              </a:prstGeom>
              <a:solidFill>
                <a:srgbClr val="3FD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  <p:sp>
            <p:nvSpPr>
              <p:cNvPr id="64" name="Rectangle 169"/>
              <p:cNvSpPr>
                <a:spLocks noChangeArrowheads="1"/>
              </p:cNvSpPr>
              <p:nvPr/>
            </p:nvSpPr>
            <p:spPr bwMode="auto">
              <a:xfrm>
                <a:off x="7963807" y="5244930"/>
                <a:ext cx="78783" cy="84969"/>
              </a:xfrm>
              <a:prstGeom prst="rect">
                <a:avLst/>
              </a:prstGeom>
              <a:solidFill>
                <a:srgbClr val="3FD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  <p:sp>
            <p:nvSpPr>
              <p:cNvPr id="65" name="Rectangle 170"/>
              <p:cNvSpPr>
                <a:spLocks noChangeArrowheads="1"/>
              </p:cNvSpPr>
              <p:nvPr/>
            </p:nvSpPr>
            <p:spPr bwMode="auto">
              <a:xfrm>
                <a:off x="8086358" y="5244930"/>
                <a:ext cx="78783" cy="84969"/>
              </a:xfrm>
              <a:prstGeom prst="rect">
                <a:avLst/>
              </a:prstGeom>
              <a:solidFill>
                <a:srgbClr val="3FD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  <p:sp>
            <p:nvSpPr>
              <p:cNvPr id="66" name="Rectangle 171"/>
              <p:cNvSpPr>
                <a:spLocks noChangeArrowheads="1"/>
              </p:cNvSpPr>
              <p:nvPr/>
            </p:nvSpPr>
            <p:spPr bwMode="auto">
              <a:xfrm>
                <a:off x="8211826" y="5244930"/>
                <a:ext cx="78783" cy="84969"/>
              </a:xfrm>
              <a:prstGeom prst="rect">
                <a:avLst/>
              </a:prstGeom>
              <a:solidFill>
                <a:srgbClr val="3FD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00"/>
                  </a:solidFill>
                  <a:latin typeface="Swis721 LtCn BT" pitchFamily="34" charset="0"/>
                  <a:ea typeface="+mn-ea"/>
                </a:endParaRPr>
              </a:p>
            </p:txBody>
          </p:sp>
        </p:grpSp>
        <p:sp>
          <p:nvSpPr>
            <p:cNvPr id="67" name="Oval 9"/>
            <p:cNvSpPr>
              <a:spLocks noChangeArrowheads="1"/>
            </p:cNvSpPr>
            <p:nvPr/>
          </p:nvSpPr>
          <p:spPr bwMode="auto">
            <a:xfrm>
              <a:off x="7146054" y="3984558"/>
              <a:ext cx="66106" cy="6590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C31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015110" y="3744912"/>
              <a:ext cx="885430" cy="492895"/>
            </a:xfrm>
            <a:prstGeom prst="rect">
              <a:avLst/>
            </a:prstGeom>
            <a:solidFill>
              <a:srgbClr val="FFFF4B">
                <a:alpha val="3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prstClr val="black"/>
                </a:solidFill>
                <a:latin typeface="Arial" pitchFamily="-110" charset="0"/>
              </a:endParaRPr>
            </a:p>
          </p:txBody>
        </p:sp>
        <p:sp>
          <p:nvSpPr>
            <p:cNvPr id="69" name="Line 27"/>
            <p:cNvSpPr>
              <a:spLocks noChangeShapeType="1"/>
            </p:cNvSpPr>
            <p:nvPr/>
          </p:nvSpPr>
          <p:spPr bwMode="auto">
            <a:xfrm flipH="1">
              <a:off x="7276015" y="3941468"/>
              <a:ext cx="1472" cy="50091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70" name="Oval 8"/>
            <p:cNvSpPr>
              <a:spLocks noChangeArrowheads="1"/>
            </p:cNvSpPr>
            <p:nvPr/>
          </p:nvSpPr>
          <p:spPr bwMode="auto">
            <a:xfrm>
              <a:off x="7247664" y="3874838"/>
              <a:ext cx="45719" cy="45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C31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7295169" y="3916066"/>
              <a:ext cx="45719" cy="45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C31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72" name="Oval 8"/>
            <p:cNvSpPr>
              <a:spLocks noChangeArrowheads="1"/>
            </p:cNvSpPr>
            <p:nvPr/>
          </p:nvSpPr>
          <p:spPr bwMode="auto">
            <a:xfrm>
              <a:off x="7247982" y="3953932"/>
              <a:ext cx="45719" cy="45719"/>
            </a:xfrm>
            <a:prstGeom prst="ellipse">
              <a:avLst/>
            </a:prstGeom>
            <a:solidFill>
              <a:srgbClr val="00EA00"/>
            </a:solidFill>
            <a:ln w="9525">
              <a:solidFill>
                <a:srgbClr val="0C31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b="1" dirty="0">
                <a:solidFill>
                  <a:srgbClr val="000000"/>
                </a:solidFill>
                <a:latin typeface="Swis721 LtCn BT" pitchFamily="34" charset="0"/>
                <a:ea typeface="+mn-ea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237457" y="3871714"/>
              <a:ext cx="89398" cy="80662"/>
            </a:xfrm>
            <a:prstGeom prst="rect">
              <a:avLst/>
            </a:prstGeom>
            <a:noFill/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457825" y="4020917"/>
              <a:ext cx="442715" cy="21544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prstClr val="white">
                      <a:lumMod val="50000"/>
                    </a:prstClr>
                  </a:solidFill>
                </a:defRPr>
              </a:lvl1pPr>
            </a:lstStyle>
            <a:p>
              <a:r>
                <a:rPr lang="en-US" sz="800" dirty="0"/>
                <a:t>CHP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6915661" y="3647799"/>
              <a:ext cx="61913" cy="109538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6762542" y="3647799"/>
              <a:ext cx="61913" cy="109538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6586519" y="3647799"/>
              <a:ext cx="61913" cy="109538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372935" y="3647799"/>
              <a:ext cx="61913" cy="109538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6167563" y="3647799"/>
              <a:ext cx="61913" cy="109538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86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Considerations: Existing DER and Interconnection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Issue</a:t>
            </a:r>
          </a:p>
          <a:p>
            <a:r>
              <a:rPr lang="en-US" dirty="0"/>
              <a:t>Hosting capacity should consider</a:t>
            </a:r>
          </a:p>
          <a:p>
            <a:pPr lvl="1"/>
            <a:r>
              <a:rPr lang="en-US" dirty="0"/>
              <a:t>Connected DER (existing)</a:t>
            </a:r>
          </a:p>
          <a:p>
            <a:pPr lvl="1"/>
            <a:r>
              <a:rPr lang="en-US" dirty="0"/>
              <a:t>Approved DER (in interconnection queue - this can be very difficult to manage)</a:t>
            </a:r>
          </a:p>
          <a:p>
            <a:r>
              <a:rPr lang="en-US" dirty="0"/>
              <a:t>Requires significant amount of data upkeep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Solution</a:t>
            </a:r>
          </a:p>
          <a:p>
            <a:r>
              <a:rPr lang="en-US" dirty="0"/>
              <a:t>Mapping of existing and newly approved DER into planning models. Requires new processes to be in place</a:t>
            </a:r>
          </a:p>
          <a:p>
            <a:r>
              <a:rPr lang="en-US" dirty="0"/>
              <a:t>Distribution models updated on regular basis (refresh cycle determined based upon need)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59116"/>
            <a:ext cx="4175454" cy="49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6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Tools for Hosting Capacity Analysis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sz="1800" b="0" dirty="0">
                <a:solidFill>
                  <a:srgbClr val="000099"/>
                </a:solidFill>
              </a:rPr>
              <a:t>Implement hosting capacity methods using existing planning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Required capabilities reside within existing planning tools</a:t>
            </a:r>
          </a:p>
          <a:p>
            <a:pPr lvl="1"/>
            <a:r>
              <a:rPr lang="en-US" dirty="0"/>
              <a:t>Distribution models</a:t>
            </a:r>
          </a:p>
          <a:p>
            <a:pPr lvl="1"/>
            <a:r>
              <a:rPr lang="en-US" dirty="0"/>
              <a:t>Analysis mechanics (load flow, short-circuit)</a:t>
            </a:r>
          </a:p>
          <a:p>
            <a:r>
              <a:rPr lang="en-US" dirty="0"/>
              <a:t>Alleviates unnecessary model translation to other software platforms</a:t>
            </a:r>
          </a:p>
          <a:p>
            <a:pPr lvl="1"/>
            <a:r>
              <a:rPr lang="en-US" dirty="0"/>
              <a:t>Improving data management/upkeep efficiency</a:t>
            </a:r>
          </a:p>
          <a:p>
            <a:pPr lvl="1"/>
            <a:r>
              <a:rPr lang="en-US" dirty="0"/>
              <a:t>Captures changes in distribution system</a:t>
            </a:r>
          </a:p>
          <a:p>
            <a:r>
              <a:rPr lang="en-US" dirty="0"/>
              <a:t>One platform for all planning functions and models</a:t>
            </a:r>
          </a:p>
          <a:p>
            <a:pPr lvl="1"/>
            <a:r>
              <a:rPr lang="en-US" dirty="0"/>
              <a:t>Traditional distribution planning</a:t>
            </a:r>
          </a:p>
          <a:p>
            <a:pPr lvl="1"/>
            <a:r>
              <a:rPr lang="en-US" dirty="0"/>
              <a:t>Hosting capacity evaluations</a:t>
            </a:r>
          </a:p>
          <a:p>
            <a:pPr lvl="1"/>
            <a:r>
              <a:rPr lang="en-US" dirty="0"/>
              <a:t>Grid modernization assessments</a:t>
            </a:r>
          </a:p>
          <a:p>
            <a:r>
              <a:rPr lang="en-US" dirty="0"/>
              <a:t>EPRI and it’s utility members are working with major software vendors to incorporate hosting capacity method (CYME: 2016, </a:t>
            </a:r>
            <a:r>
              <a:rPr lang="en-US" dirty="0" err="1"/>
              <a:t>Milsoft</a:t>
            </a:r>
            <a:r>
              <a:rPr lang="en-US" dirty="0"/>
              <a:t>/</a:t>
            </a:r>
            <a:r>
              <a:rPr lang="en-US" dirty="0" err="1"/>
              <a:t>Synergi</a:t>
            </a:r>
            <a:r>
              <a:rPr lang="en-US" dirty="0"/>
              <a:t>: 2016/17)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717480" y="2475489"/>
            <a:ext cx="2614931" cy="2357361"/>
          </a:xfrm>
          <a:prstGeom prst="roundRect">
            <a:avLst>
              <a:gd name="adj" fmla="val 7368"/>
            </a:avLst>
          </a:prstGeom>
          <a:blipFill dpi="0" rotWithShape="1">
            <a:blip r:embed="rId2" cstate="print">
              <a:alphaModFix amt="5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300769" y="4235315"/>
            <a:ext cx="1485900" cy="1178196"/>
          </a:xfrm>
          <a:prstGeom prst="roundRect">
            <a:avLst>
              <a:gd name="adj" fmla="val 13444"/>
            </a:avLst>
          </a:prstGeom>
          <a:solidFill>
            <a:schemeClr val="bg1">
              <a:alpha val="72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32" y="1011523"/>
            <a:ext cx="3889829" cy="1200329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Incorporating hosting capacity methods into </a:t>
            </a:r>
            <a:r>
              <a:rPr lang="en-US" sz="1800" u="sng" dirty="0">
                <a:solidFill>
                  <a:schemeClr val="bg1"/>
                </a:solidFill>
              </a:rPr>
              <a:t>existing</a:t>
            </a:r>
            <a:r>
              <a:rPr lang="en-US" sz="1800" dirty="0">
                <a:solidFill>
                  <a:schemeClr val="bg1"/>
                </a:solidFill>
              </a:rPr>
              <a:t> utility planning tools – no need to re-invent the wheel</a:t>
            </a:r>
          </a:p>
        </p:txBody>
      </p:sp>
      <p:sp>
        <p:nvSpPr>
          <p:cNvPr id="8" name="Rectangle 7"/>
          <p:cNvSpPr/>
          <p:nvPr/>
        </p:nvSpPr>
        <p:spPr>
          <a:xfrm>
            <a:off x="4467892" y="5252067"/>
            <a:ext cx="1763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tx1"/>
                </a:solidFill>
              </a:rPr>
              <a:t>Hosting Capacity Module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2827" y="2681224"/>
            <a:ext cx="21242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Existing Distribution Planning Tools</a:t>
            </a:r>
            <a:br>
              <a:rPr lang="en-US" sz="2000" dirty="0"/>
            </a:br>
            <a:r>
              <a:rPr lang="en-US" sz="1400" dirty="0"/>
              <a:t>(CYME, </a:t>
            </a:r>
            <a:r>
              <a:rPr lang="en-US" sz="1400" dirty="0" err="1"/>
              <a:t>Milsoft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Synergi</a:t>
            </a:r>
            <a:r>
              <a:rPr lang="en-US" sz="1400" dirty="0"/>
              <a:t>, DEW)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300768" y="4833645"/>
            <a:ext cx="1485901" cy="4282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300769" y="5048727"/>
            <a:ext cx="1485900" cy="1145344"/>
          </a:xfrm>
          <a:prstGeom prst="roundRect">
            <a:avLst>
              <a:gd name="adj" fmla="val 1220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0800000">
            <a:off x="6472567" y="4465625"/>
            <a:ext cx="330521" cy="481133"/>
          </a:xfrm>
          <a:prstGeom prst="downArrow">
            <a:avLst/>
          </a:prstGeom>
          <a:solidFill>
            <a:srgbClr val="44A3C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0800000">
            <a:off x="7202344" y="4465624"/>
            <a:ext cx="330521" cy="481133"/>
          </a:xfrm>
          <a:prstGeom prst="downArrow">
            <a:avLst/>
          </a:prstGeom>
          <a:solidFill>
            <a:srgbClr val="44A3C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6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578303" y="829136"/>
            <a:ext cx="3467556" cy="53806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" y="182563"/>
            <a:ext cx="8869679" cy="731520"/>
          </a:xfrm>
        </p:spPr>
        <p:txBody>
          <a:bodyPr>
            <a:noAutofit/>
          </a:bodyPr>
          <a:lstStyle/>
          <a:p>
            <a:r>
              <a:rPr lang="en-US" dirty="0"/>
              <a:t>Industry Applications of Hosting Capacity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578303" y="829136"/>
            <a:ext cx="3576142" cy="1766751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Criteria for Analysis</a:t>
            </a:r>
          </a:p>
          <a:p>
            <a:r>
              <a:rPr lang="en-US" sz="2000" dirty="0"/>
              <a:t>Voltage</a:t>
            </a:r>
          </a:p>
          <a:p>
            <a:r>
              <a:rPr lang="en-US" sz="2000" dirty="0"/>
              <a:t>Protection</a:t>
            </a:r>
          </a:p>
          <a:p>
            <a:r>
              <a:rPr lang="en-US" sz="2000" dirty="0"/>
              <a:t>Power Quality/Voltage</a:t>
            </a:r>
          </a:p>
          <a:p>
            <a:r>
              <a:rPr lang="en-US" sz="2000" dirty="0"/>
              <a:t>Reliability/Safety</a:t>
            </a:r>
          </a:p>
          <a:p>
            <a:endParaRPr lang="en-US" sz="2000" dirty="0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323424" y="829136"/>
            <a:ext cx="4336125" cy="24220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798513" indent="-1666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196975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487488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kern="0" dirty="0"/>
              <a:t>Broad application throughout the industry</a:t>
            </a:r>
          </a:p>
          <a:p>
            <a:pPr lvl="1"/>
            <a:r>
              <a:rPr lang="en-US" kern="0" dirty="0"/>
              <a:t>Distribution Resource Plans </a:t>
            </a:r>
          </a:p>
          <a:p>
            <a:pPr lvl="1"/>
            <a:r>
              <a:rPr lang="en-US" kern="0" dirty="0"/>
              <a:t>DG Screening </a:t>
            </a:r>
          </a:p>
          <a:p>
            <a:pPr lvl="1"/>
            <a:r>
              <a:rPr lang="en-US" kern="0" dirty="0"/>
              <a:t>Locational value assessment of DER</a:t>
            </a:r>
          </a:p>
          <a:p>
            <a:pPr lvl="1"/>
            <a:r>
              <a:rPr lang="en-US" kern="0" dirty="0"/>
              <a:t>System-wide cost-benefit assessments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932" y="2527793"/>
            <a:ext cx="2700891" cy="361387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4979021" y="4334729"/>
            <a:ext cx="620624" cy="40094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88" y="3251153"/>
            <a:ext cx="4968920" cy="28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Increasing Distribution Hosting Capacity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Methods for increasing hosting capacity depend upon many factors</a:t>
            </a:r>
          </a:p>
          <a:p>
            <a:pPr lvl="1"/>
            <a:r>
              <a:rPr lang="en-US" dirty="0"/>
              <a:t>Limiting power system criteria</a:t>
            </a:r>
          </a:p>
          <a:p>
            <a:pPr lvl="1"/>
            <a:r>
              <a:rPr lang="en-US" dirty="0"/>
              <a:t>Distribution system design and operating characteristics</a:t>
            </a:r>
          </a:p>
          <a:p>
            <a:pPr lvl="1"/>
            <a:r>
              <a:rPr lang="en-US" dirty="0"/>
              <a:t>DER capabilities</a:t>
            </a:r>
          </a:p>
          <a:p>
            <a:r>
              <a:rPr lang="en-US" dirty="0"/>
              <a:t>A single solution/technology does not resolve all issues</a:t>
            </a:r>
          </a:p>
          <a:p>
            <a:pPr lvl="1"/>
            <a:r>
              <a:rPr lang="en-US" dirty="0"/>
              <a:t>Voltage</a:t>
            </a:r>
          </a:p>
          <a:p>
            <a:pPr lvl="1"/>
            <a:r>
              <a:rPr lang="en-US" dirty="0"/>
              <a:t>Thermal</a:t>
            </a:r>
          </a:p>
          <a:p>
            <a:pPr lvl="1"/>
            <a:r>
              <a:rPr lang="en-US" dirty="0"/>
              <a:t>Protection</a:t>
            </a:r>
          </a:p>
          <a:p>
            <a:r>
              <a:rPr lang="en-US" dirty="0"/>
              <a:t>Solutions can be situation-specific</a:t>
            </a:r>
          </a:p>
          <a:p>
            <a:pPr lvl="1"/>
            <a:r>
              <a:rPr lang="en-US" dirty="0"/>
              <a:t>E.g., smart inverters and </a:t>
            </a:r>
            <a:r>
              <a:rPr lang="en-US" dirty="0" err="1"/>
              <a:t>reconductoring</a:t>
            </a:r>
            <a:r>
              <a:rPr lang="en-US" dirty="0"/>
              <a:t> can help with voltage issues but not protection</a:t>
            </a:r>
          </a:p>
          <a:p>
            <a:r>
              <a:rPr lang="en-US" dirty="0"/>
              <a:t>Solutions for increasing hosting capacity can have other benefits as well</a:t>
            </a:r>
          </a:p>
          <a:p>
            <a:pPr lvl="1"/>
            <a:r>
              <a:rPr lang="en-US" dirty="0" err="1"/>
              <a:t>Reconductoring</a:t>
            </a:r>
            <a:r>
              <a:rPr lang="en-US" dirty="0"/>
              <a:t> and voltage uprating can reduce losses and increase load-serving capability</a:t>
            </a:r>
          </a:p>
          <a:p>
            <a:pPr lvl="1"/>
            <a:r>
              <a:rPr lang="en-US" dirty="0" err="1"/>
              <a:t>Comm</a:t>
            </a:r>
            <a:r>
              <a:rPr lang="en-US" dirty="0"/>
              <a:t>/control of DER coordinated with existing controls can help regulate voltage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1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Hosting Capacity and Why is it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Definition: </a:t>
            </a:r>
          </a:p>
          <a:p>
            <a:pPr lvl="1"/>
            <a:r>
              <a:rPr lang="en-US" dirty="0"/>
              <a:t>Hosting Capacity is the amount of DER that can be accommodated without adversely impacting power quality or reliability under current configurations and without requiring infrastructure upgrades.</a:t>
            </a:r>
          </a:p>
          <a:p>
            <a:r>
              <a:rPr lang="en-US" dirty="0"/>
              <a:t>Hosting Capacity is</a:t>
            </a:r>
          </a:p>
          <a:p>
            <a:pPr lvl="1"/>
            <a:r>
              <a:rPr lang="en-US" dirty="0"/>
              <a:t>Location dependent</a:t>
            </a:r>
          </a:p>
          <a:p>
            <a:pPr lvl="1"/>
            <a:r>
              <a:rPr lang="en-US" dirty="0"/>
              <a:t>Feeder-specific</a:t>
            </a:r>
          </a:p>
          <a:p>
            <a:pPr lvl="1"/>
            <a:r>
              <a:rPr lang="en-US" dirty="0"/>
              <a:t>Time-varying</a:t>
            </a:r>
          </a:p>
          <a:p>
            <a:r>
              <a:rPr lang="en-US" dirty="0"/>
              <a:t>Hosting capacity considers DER interconnection without allowing</a:t>
            </a:r>
          </a:p>
          <a:p>
            <a:pPr lvl="1"/>
            <a:r>
              <a:rPr lang="en-US" dirty="0"/>
              <a:t>Voltage/flicker violations</a:t>
            </a:r>
          </a:p>
          <a:p>
            <a:pPr lvl="1"/>
            <a:r>
              <a:rPr lang="en-US" dirty="0"/>
              <a:t>Protection </a:t>
            </a:r>
            <a:r>
              <a:rPr lang="en-US" dirty="0" err="1"/>
              <a:t>mis</a:t>
            </a:r>
            <a:r>
              <a:rPr lang="en-US" dirty="0"/>
              <a:t>-operation</a:t>
            </a:r>
          </a:p>
          <a:p>
            <a:pPr lvl="1"/>
            <a:r>
              <a:rPr lang="en-US" dirty="0"/>
              <a:t>Thermal overloads</a:t>
            </a:r>
          </a:p>
          <a:p>
            <a:pPr lvl="1"/>
            <a:r>
              <a:rPr lang="en-US" dirty="0"/>
              <a:t>Decreased safety/reliability/power quality</a:t>
            </a:r>
          </a:p>
          <a:p>
            <a:r>
              <a:rPr lang="en-US" dirty="0"/>
              <a:t>Hosting capacity evaluations require precise models of entire distribution system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599" y="2447670"/>
            <a:ext cx="362778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Hosting Capacity can be used to inform utility interconnection processes and to support DG developer understanding of more favorable locations for interconnection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3121" y="6062246"/>
            <a:ext cx="7354957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A feeder’s hosting capacity is not a single value, but a range of values</a:t>
            </a:r>
          </a:p>
        </p:txBody>
      </p:sp>
    </p:spTree>
    <p:extLst>
      <p:ext uri="{BB962C8B-B14F-4D97-AF65-F5344CB8AC3E}">
        <p14:creationId xmlns:p14="http://schemas.microsoft.com/office/powerpoint/2010/main" val="3510361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Increasing Distribution Hosting Capacity</a:t>
            </a:r>
            <a:br>
              <a:rPr lang="en-US" dirty="0"/>
            </a:br>
            <a:r>
              <a:rPr lang="en-US" b="0" i="1" dirty="0"/>
              <a:t>Utility Solutions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74320" y="1024007"/>
            <a:ext cx="4206240" cy="440789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Grid-Side Enhancements/Changes</a:t>
            </a:r>
          </a:p>
          <a:p>
            <a:pPr lvl="1"/>
            <a:r>
              <a:rPr lang="en-US" dirty="0" err="1"/>
              <a:t>Reconductoring</a:t>
            </a:r>
            <a:endParaRPr lang="en-US" dirty="0"/>
          </a:p>
          <a:p>
            <a:pPr lvl="1"/>
            <a:r>
              <a:rPr lang="en-US" dirty="0"/>
              <a:t>Voltage uprating</a:t>
            </a:r>
          </a:p>
          <a:p>
            <a:pPr lvl="1"/>
            <a:r>
              <a:rPr lang="en-US" dirty="0"/>
              <a:t>Transformer replacement</a:t>
            </a:r>
          </a:p>
          <a:p>
            <a:pPr lvl="1"/>
            <a:r>
              <a:rPr lang="en-US" dirty="0"/>
              <a:t>Additional voltage regulator</a:t>
            </a:r>
          </a:p>
          <a:p>
            <a:pPr lvl="1"/>
            <a:r>
              <a:rPr lang="en-US" dirty="0" err="1"/>
              <a:t>Comm</a:t>
            </a:r>
            <a:r>
              <a:rPr lang="en-US" dirty="0"/>
              <a:t>/control (curtailment)</a:t>
            </a:r>
          </a:p>
          <a:p>
            <a:pPr lvl="1"/>
            <a:r>
              <a:rPr lang="en-US" dirty="0"/>
              <a:t>Additional relaying</a:t>
            </a:r>
          </a:p>
          <a:p>
            <a:pPr lvl="1"/>
            <a:r>
              <a:rPr lang="en-US" dirty="0"/>
              <a:t>Storage</a:t>
            </a:r>
          </a:p>
          <a:p>
            <a:r>
              <a:rPr lang="en-US" dirty="0"/>
              <a:t>Operational Changes</a:t>
            </a:r>
          </a:p>
          <a:p>
            <a:pPr lvl="1"/>
            <a:r>
              <a:rPr lang="en-US" dirty="0"/>
              <a:t>Voltage regulation changes (LTC </a:t>
            </a:r>
            <a:r>
              <a:rPr lang="en-US" dirty="0" err="1"/>
              <a:t>setpoint</a:t>
            </a:r>
            <a:r>
              <a:rPr lang="en-US" dirty="0"/>
              <a:t> adjustment, etc.)</a:t>
            </a:r>
          </a:p>
          <a:p>
            <a:pPr lvl="1"/>
            <a:r>
              <a:rPr lang="en-US" dirty="0"/>
              <a:t>Relay setting modification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80360" y="5878579"/>
            <a:ext cx="3663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Integrated Grid: A Benefit-Cost Framework.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EPRI, Palo Alto, CA: 2015. 3002004878. </a:t>
            </a:r>
            <a:endParaRPr lang="en-US" sz="1200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4737318" y="1024007"/>
            <a:ext cx="4206240" cy="204619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Can result in high costs</a:t>
            </a:r>
          </a:p>
          <a:p>
            <a:pPr lvl="1"/>
            <a:r>
              <a:rPr lang="en-US" dirty="0"/>
              <a:t>May require considerable lead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58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Increasing Distribution Hosting Capacity</a:t>
            </a:r>
            <a:br>
              <a:rPr lang="en-US" sz="2000" b="0" i="1" dirty="0"/>
            </a:br>
            <a:r>
              <a:rPr lang="en-US" sz="2000" b="0" i="1" dirty="0"/>
              <a:t>Customer Solutions</a:t>
            </a:r>
            <a:endParaRPr lang="en-US" b="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6268" y="1399193"/>
            <a:ext cx="3132273" cy="461108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Smart inverters</a:t>
            </a:r>
          </a:p>
          <a:p>
            <a:pPr lvl="1"/>
            <a:r>
              <a:rPr lang="en-US" dirty="0"/>
              <a:t>Distributed </a:t>
            </a:r>
            <a:r>
              <a:rPr lang="en-US" dirty="0" err="1"/>
              <a:t>var</a:t>
            </a:r>
            <a:r>
              <a:rPr lang="en-US" dirty="0"/>
              <a:t> control</a:t>
            </a:r>
          </a:p>
          <a:p>
            <a:pPr lvl="1"/>
            <a:r>
              <a:rPr lang="en-US" dirty="0"/>
              <a:t>Energy storage</a:t>
            </a:r>
          </a:p>
          <a:p>
            <a:pPr lvl="1"/>
            <a:r>
              <a:rPr lang="en-US" dirty="0"/>
              <a:t>PV panel orientation</a:t>
            </a:r>
          </a:p>
          <a:p>
            <a:pPr lvl="1"/>
            <a:r>
              <a:rPr lang="en-US" dirty="0"/>
              <a:t>DSM</a:t>
            </a:r>
          </a:p>
          <a:p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Determining proper settings for DER control</a:t>
            </a:r>
          </a:p>
          <a:p>
            <a:pPr lvl="1"/>
            <a:r>
              <a:rPr lang="en-US" dirty="0"/>
              <a:t>Coordination with existing control</a:t>
            </a:r>
          </a:p>
          <a:p>
            <a:pPr lvl="1"/>
            <a:r>
              <a:rPr lang="en-US" dirty="0"/>
              <a:t>Determining proper location for </a:t>
            </a:r>
            <a:r>
              <a:rPr lang="en-US" dirty="0" err="1"/>
              <a:t>dispatchable</a:t>
            </a:r>
            <a:r>
              <a:rPr lang="en-US" dirty="0"/>
              <a:t> DER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00918" y="3826907"/>
            <a:ext cx="439094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Using Storage for Increasing Hosting Capacity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7074" y="1062035"/>
            <a:ext cx="507863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Using Smart Inverters for Increasing Hosting Capacity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800" y="1561253"/>
            <a:ext cx="2648293" cy="1982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988" y="1543463"/>
            <a:ext cx="2631012" cy="19626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699" y="4322626"/>
            <a:ext cx="3616717" cy="2170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250" y="1451700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 smart inverter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8062" y="1433977"/>
            <a:ext cx="1686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With smart inverter</a:t>
            </a:r>
          </a:p>
        </p:txBody>
      </p:sp>
    </p:spTree>
    <p:extLst>
      <p:ext uri="{BB962C8B-B14F-4D97-AF65-F5344CB8AC3E}">
        <p14:creationId xmlns:p14="http://schemas.microsoft.com/office/powerpoint/2010/main" val="151505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19" y="1005840"/>
            <a:ext cx="4736051" cy="5394960"/>
          </a:xfrm>
        </p:spPr>
        <p:txBody>
          <a:bodyPr>
            <a:normAutofit/>
          </a:bodyPr>
          <a:lstStyle/>
          <a:p>
            <a:r>
              <a:rPr lang="en-US" dirty="0"/>
              <a:t>Hosting capacity is a complex analysis requiring models of entire distribution area</a:t>
            </a:r>
          </a:p>
          <a:p>
            <a:pPr lvl="1"/>
            <a:r>
              <a:rPr lang="en-US" dirty="0"/>
              <a:t>Most utilities have modeled a portion of the system – still work to be done</a:t>
            </a:r>
          </a:p>
          <a:p>
            <a:pPr lvl="1"/>
            <a:r>
              <a:rPr lang="en-US" dirty="0"/>
              <a:t>Distribution metering data must be more granular</a:t>
            </a:r>
          </a:p>
          <a:p>
            <a:r>
              <a:rPr lang="en-US" dirty="0"/>
              <a:t>Roadmap to implementation</a:t>
            </a:r>
          </a:p>
          <a:p>
            <a:pPr lvl="1"/>
            <a:r>
              <a:rPr lang="en-US" dirty="0"/>
              <a:t>Provides staged approach for development</a:t>
            </a:r>
          </a:p>
          <a:p>
            <a:pPr lvl="1"/>
            <a:r>
              <a:rPr lang="en-US" dirty="0"/>
              <a:t>Delivers near and long-term solutions</a:t>
            </a:r>
          </a:p>
          <a:p>
            <a:pPr lvl="1"/>
            <a:r>
              <a:rPr lang="en-US" dirty="0"/>
              <a:t>Allows for refinement of models and methods over time</a:t>
            </a:r>
          </a:p>
          <a:p>
            <a:pPr lvl="1"/>
            <a:r>
              <a:rPr lang="en-US" dirty="0"/>
              <a:t>Leverages EPRI work regarding use of existing planning tools for hosting capacity assessments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2" y="914083"/>
            <a:ext cx="3495513" cy="4527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59396" y="5396422"/>
            <a:ext cx="35612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Defining a Roadmap for Successful Implementation of a Hosting Capacity Method for New York State</a:t>
            </a:r>
            <a:r>
              <a:rPr lang="en-US" sz="1100" dirty="0"/>
              <a:t>, EPRI, Palo Alto, CA: 2016. 3002008848</a:t>
            </a:r>
          </a:p>
        </p:txBody>
      </p:sp>
    </p:spTree>
    <p:extLst>
      <p:ext uri="{BB962C8B-B14F-4D97-AF65-F5344CB8AC3E}">
        <p14:creationId xmlns:p14="http://schemas.microsoft.com/office/powerpoint/2010/main" val="3167002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678836"/>
            <a:ext cx="8264117" cy="5007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b="1" dirty="0"/>
              <a:t>Detailed Hosting Capacity Method</a:t>
            </a:r>
          </a:p>
          <a:p>
            <a:pPr lvl="0"/>
            <a:r>
              <a:rPr lang="en-US" sz="1100" dirty="0"/>
              <a:t>Impact of High-Penetration PV on Distribution System Performance: Example Cases and Analysis Approach. EPRI, Palo Alto, CA: 2011. 1021982</a:t>
            </a:r>
          </a:p>
          <a:p>
            <a:pPr lvl="0"/>
            <a:r>
              <a:rPr lang="en-US" sz="1100" dirty="0">
                <a:solidFill>
                  <a:schemeClr val="accent1"/>
                </a:solidFill>
              </a:rPr>
              <a:t>Analysis of High-Penetration Solar PV Impacts for Distribution Planning: Stochastic and Time-Series Methods for Determining Feeder Hosting Capacity. EPRI, Palo Alto, CA: 2012. 1026640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Rylander, M., Smith, J., “Comprehensive Approach for Determining Distribution Network Hosting Capacity for Solar PV”, 2nd International Workshop on Integration of Solar Power Into Power Systems, Lisbon, Portugal, Nov 2012.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Rylander, M., Smith, J., "Stochastic Approach for Distribution Planning with Distributed Energy Resources", 2012 CIGRE Grid of the Future Symposium, Kansas City, MO, 2012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Rylander, M., Smith, J., "Comprehensive Approach for Determining Distribution Network Hosting Capacity for Solar PV", 2nd International Workshop on Integration of Solar Power Into Distribution Systems, 12-13 November, 2012</a:t>
            </a:r>
          </a:p>
          <a:p>
            <a:r>
              <a:rPr lang="en-US" sz="1100" i="1" dirty="0"/>
              <a:t>Distributed Photovoltaic Feeder Analysis: Preliminary Findings from Hosting Capacity Analysis of 18 Distribution Feeders. </a:t>
            </a:r>
            <a:r>
              <a:rPr lang="en-US" sz="1100" dirty="0"/>
              <a:t>EPRI, Palo Alto, CA: 2013. 3002001245.</a:t>
            </a:r>
          </a:p>
          <a:p>
            <a:r>
              <a:rPr lang="en-US" sz="1100" i="1" dirty="0">
                <a:solidFill>
                  <a:schemeClr val="accent1"/>
                </a:solidFill>
              </a:rPr>
              <a:t>Alternatives to the 15% Rule: Modeling and Hosting Capacity Analysis of 16 Feeders. </a:t>
            </a:r>
            <a:r>
              <a:rPr lang="en-US" sz="1100" dirty="0">
                <a:solidFill>
                  <a:schemeClr val="accent1"/>
                </a:solidFill>
              </a:rPr>
              <a:t>EPRI, Palo Alto, CA: 2015. 3002005812.</a:t>
            </a:r>
          </a:p>
          <a:p>
            <a:pPr marL="0" indent="0">
              <a:buNone/>
            </a:pPr>
            <a:r>
              <a:rPr lang="en-US" sz="1100" b="1" dirty="0"/>
              <a:t>Streamlined Hosting Capacity Method</a:t>
            </a:r>
          </a:p>
          <a:p>
            <a:r>
              <a:rPr lang="en-US" sz="1100" i="1" dirty="0">
                <a:solidFill>
                  <a:schemeClr val="accent1"/>
                </a:solidFill>
              </a:rPr>
              <a:t>Integration of Hosting Capacity Analysis into Distribution Planning Tools. EPRI, Palo Alto, CA: 2016. 3002005793</a:t>
            </a:r>
          </a:p>
          <a:p>
            <a:r>
              <a:rPr lang="en-US" sz="1100" i="1" dirty="0"/>
              <a:t>A New Method for Characterizing Distribution System Hosting Capacity for Distributed Energy Resources: A Streamlined Approach for Solar Photovoltaics. </a:t>
            </a:r>
            <a:r>
              <a:rPr lang="en-US" sz="1100" dirty="0"/>
              <a:t>EPRI, Palo Alto, CA: 2014. 3002003278.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Rylander, M., Smith, J., Sunderman, W., “Streamlined Method For Determining Distribution System Hosting Capacity”, 23</a:t>
            </a:r>
            <a:r>
              <a:rPr lang="en-US" sz="1100" baseline="30000" dirty="0">
                <a:solidFill>
                  <a:schemeClr val="accent1"/>
                </a:solidFill>
              </a:rPr>
              <a:t>rd</a:t>
            </a:r>
            <a:r>
              <a:rPr lang="en-US" sz="1100" dirty="0">
                <a:solidFill>
                  <a:schemeClr val="accent1"/>
                </a:solidFill>
              </a:rPr>
              <a:t> International Conference on Electricity Distribution, CIRED, Lyon, France, 2015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Rylander, M., Smith, J., Sunderman, W., “Streamlined Method For Determining Distribution System Hosting Capacity”, Rural Electric Power Conference, Asheville, NC, 2015 (accepted for IAS Transactions)</a:t>
            </a:r>
          </a:p>
          <a:p>
            <a:r>
              <a:rPr lang="en-US" sz="1100" i="1" dirty="0">
                <a:solidFill>
                  <a:schemeClr val="accent1"/>
                </a:solidFill>
              </a:rPr>
              <a:t>Distribution Feeder Hosting Capacity: What Matters When Planning for DER</a:t>
            </a:r>
            <a:r>
              <a:rPr lang="en-US" sz="1100" dirty="0">
                <a:solidFill>
                  <a:schemeClr val="accent1"/>
                </a:solidFill>
              </a:rPr>
              <a:t>?. EPRI, Palo Alto, CA: 2015. 3002004777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Smith, J., Rylander, M., Rogers, L., Dugan, R., “It’s All in the Plans: Maximizing the Benefits and Minimizing the Impacts of DERs in an Integrated Grid”, Power and Energy Magazine, March/April 2015.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011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401" y="757580"/>
            <a:ext cx="4240279" cy="5470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  <a:r>
              <a:rPr lang="en-US" dirty="0">
                <a:solidFill>
                  <a:srgbClr val="000099"/>
                </a:solidFill>
              </a:rPr>
              <a:t>: Distribution Area-Wide Models are “Immense” in  Scale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0545" y="6105459"/>
            <a:ext cx="3483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Distribution diagrams courtesy of Salt River Project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60084" y="1281999"/>
          <a:ext cx="3626168" cy="467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86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Typical Distribution Utility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Count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867">
                <a:tc>
                  <a:txBody>
                    <a:bodyPr/>
                    <a:lstStyle/>
                    <a:p>
                      <a:r>
                        <a:rPr lang="en-US" sz="1400" dirty="0"/>
                        <a:t>Distribution Service Territory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867">
                <a:tc>
                  <a:txBody>
                    <a:bodyPr/>
                    <a:lstStyle/>
                    <a:p>
                      <a:r>
                        <a:rPr lang="en-US" sz="1400" dirty="0"/>
                        <a:t>Distribution Planning Area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1’s - 10’s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867">
                <a:tc>
                  <a:txBody>
                    <a:bodyPr/>
                    <a:lstStyle/>
                    <a:p>
                      <a:r>
                        <a:rPr lang="en-US" sz="1400" dirty="0"/>
                        <a:t>Distribution Substations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10’s - 100’s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71">
                <a:tc>
                  <a:txBody>
                    <a:bodyPr/>
                    <a:lstStyle/>
                    <a:p>
                      <a:r>
                        <a:rPr lang="en-US" sz="1400" dirty="0"/>
                        <a:t>Distribution Feeders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100’s -1000’s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867">
                <a:tc>
                  <a:txBody>
                    <a:bodyPr/>
                    <a:lstStyle/>
                    <a:p>
                      <a:r>
                        <a:rPr lang="en-US" sz="1400" dirty="0"/>
                        <a:t>Distribution Transformers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1000s - 1,000,000’s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Distribution Customers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100,000’s - 1,000,000’s 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67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Industry Status – Distribution Modeling</a:t>
            </a:r>
            <a:br>
              <a:rPr lang="en-US" dirty="0"/>
            </a:br>
            <a:r>
              <a:rPr lang="en-US" sz="2000" b="0" i="1" dirty="0"/>
              <a:t>Perception is Often Not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Many distribution-focused demonstration projects illustrate use of detailed distribution models</a:t>
            </a:r>
          </a:p>
          <a:p>
            <a:r>
              <a:rPr lang="en-US"/>
              <a:t>Full representation of all distribution-connected elements</a:t>
            </a:r>
          </a:p>
          <a:p>
            <a:pPr lvl="1"/>
            <a:r>
              <a:rPr lang="en-US"/>
              <a:t>Secondaries/services modeled</a:t>
            </a:r>
          </a:p>
          <a:p>
            <a:pPr lvl="1"/>
            <a:r>
              <a:rPr lang="en-US"/>
              <a:t>Regulation equipment and settings modeled w/ field settings</a:t>
            </a:r>
          </a:p>
          <a:p>
            <a:pPr lvl="1"/>
            <a:r>
              <a:rPr lang="en-US"/>
              <a:t>Substation transformer (+LTC)</a:t>
            </a:r>
          </a:p>
          <a:p>
            <a:pPr lvl="1"/>
            <a:r>
              <a:rPr lang="en-US"/>
              <a:t>Full models of all feeder connected to substation</a:t>
            </a:r>
          </a:p>
          <a:p>
            <a:pPr lvl="1"/>
            <a:r>
              <a:rPr lang="en-US"/>
              <a:t>“dynamic” modeling of distribution system and controls</a:t>
            </a:r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063" y="1550765"/>
            <a:ext cx="4557346" cy="48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Status – Distribution Modeling</a:t>
            </a:r>
            <a:br>
              <a:rPr lang="en-US" dirty="0"/>
            </a:br>
            <a:r>
              <a:rPr lang="en-US" sz="2000" b="0" i="1" dirty="0"/>
              <a:t>Reality is that Utility Models Vary and this holds true in New York</a:t>
            </a:r>
            <a:endParaRPr lang="en-US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In some cases, models were required, in other cases they were not</a:t>
            </a:r>
          </a:p>
          <a:p>
            <a:r>
              <a:rPr lang="en-US" sz="1800" dirty="0"/>
              <a:t>Most utilities have models of portions of their distribution system </a:t>
            </a:r>
          </a:p>
          <a:p>
            <a:r>
              <a:rPr lang="en-US" sz="1800" dirty="0"/>
              <a:t>Vast majority of distribution models</a:t>
            </a:r>
          </a:p>
          <a:p>
            <a:pPr lvl="1"/>
            <a:r>
              <a:rPr lang="en-US" sz="1600" dirty="0"/>
              <a:t>contain only medium voltage</a:t>
            </a:r>
            <a:br>
              <a:rPr lang="en-US" sz="1600" dirty="0"/>
            </a:br>
            <a:r>
              <a:rPr lang="en-US" sz="1600" dirty="0"/>
              <a:t>assets and all else is an </a:t>
            </a:r>
            <a:br>
              <a:rPr lang="en-US" sz="1600" dirty="0"/>
            </a:br>
            <a:r>
              <a:rPr lang="en-US" sz="1600" dirty="0"/>
              <a:t>equivalent or approximation</a:t>
            </a:r>
          </a:p>
          <a:p>
            <a:pPr lvl="1"/>
            <a:r>
              <a:rPr lang="en-US" sz="1600" dirty="0"/>
              <a:t>Have fixed controls </a:t>
            </a:r>
          </a:p>
          <a:p>
            <a:pPr lvl="1"/>
            <a:r>
              <a:rPr lang="en-US" sz="1600" dirty="0"/>
              <a:t>Asset and hourly load </a:t>
            </a:r>
            <a:br>
              <a:rPr lang="en-US" sz="1600" dirty="0"/>
            </a:br>
            <a:r>
              <a:rPr lang="en-US" sz="1600" dirty="0"/>
              <a:t>data is not always available</a:t>
            </a:r>
          </a:p>
          <a:p>
            <a:r>
              <a:rPr lang="en-US" sz="1800" dirty="0"/>
              <a:t>Time and effort will need</a:t>
            </a:r>
            <a:br>
              <a:rPr lang="en-US" sz="1800" dirty="0"/>
            </a:br>
            <a:r>
              <a:rPr lang="en-US" sz="1800" dirty="0"/>
              <a:t>to be put forth in order </a:t>
            </a:r>
            <a:br>
              <a:rPr lang="en-US" sz="1800" dirty="0"/>
            </a:br>
            <a:r>
              <a:rPr lang="en-US" sz="1800" dirty="0"/>
              <a:t>to develop effective </a:t>
            </a:r>
            <a:br>
              <a:rPr lang="en-US" sz="1800" dirty="0"/>
            </a:br>
            <a:r>
              <a:rPr lang="en-US" sz="1800" dirty="0"/>
              <a:t>models of every distribution</a:t>
            </a:r>
            <a:br>
              <a:rPr lang="en-US" sz="1800" dirty="0"/>
            </a:br>
            <a:r>
              <a:rPr lang="en-US" sz="1800" dirty="0"/>
              <a:t>feeder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449" y="1187172"/>
            <a:ext cx="5100142" cy="52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Status – Distribution Modeling</a:t>
            </a:r>
            <a:br>
              <a:rPr lang="en-US" dirty="0"/>
            </a:br>
            <a:r>
              <a:rPr lang="en-US" sz="2000" b="0" i="1" dirty="0"/>
              <a:t>Still Work to be Done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2087" y="1080302"/>
            <a:ext cx="416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Illustration of Where Utilities Reside on the “Spectrum” of Distribution System Modeling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942521" y="6018503"/>
            <a:ext cx="6383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Distribution Modeling Guidelines: Recommendations for System and Asset Modeling for Distributed Energy Resource Assessments, </a:t>
            </a:r>
            <a:r>
              <a:rPr lang="en-US" sz="1200" dirty="0"/>
              <a:t>EPRI, Palo Alto, CA: 2015. 3002006115.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7805" y="2428429"/>
            <a:ext cx="205285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4472C4"/>
                </a:solidFill>
              </a:rPr>
              <a:t>EPRI Experience</a:t>
            </a:r>
          </a:p>
          <a:p>
            <a:pPr algn="ctr"/>
            <a:r>
              <a:rPr lang="en-US" sz="1600" i="1" dirty="0">
                <a:solidFill>
                  <a:srgbClr val="4472C4"/>
                </a:solidFill>
              </a:rPr>
              <a:t>Significant variance regarding use of distribution models throughout US and abroad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20" y="1769741"/>
            <a:ext cx="5594904" cy="42487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452" y="1882180"/>
            <a:ext cx="3901423" cy="22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3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Capacity Implementation Roadmap</a:t>
            </a:r>
          </a:p>
        </p:txBody>
      </p:sp>
      <p:sp>
        <p:nvSpPr>
          <p:cNvPr id="8" name="Down Arrow 7"/>
          <p:cNvSpPr/>
          <p:nvPr/>
        </p:nvSpPr>
        <p:spPr bwMode="auto">
          <a:xfrm rot="16200000">
            <a:off x="3895618" y="1328536"/>
            <a:ext cx="1232899" cy="7517259"/>
          </a:xfrm>
          <a:prstGeom prst="downArrow">
            <a:avLst/>
          </a:prstGeom>
          <a:gradFill>
            <a:gsLst>
              <a:gs pos="0">
                <a:srgbClr val="4472C4"/>
              </a:gs>
              <a:gs pos="100000">
                <a:srgbClr val="70AD47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Increasing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effectiveness, complexity, and data requirements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60" y="1277268"/>
            <a:ext cx="6788326" cy="334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4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Capacity Implementation Roadmap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17491"/>
              </p:ext>
            </p:extLst>
          </p:nvPr>
        </p:nvGraphicFramePr>
        <p:xfrm>
          <a:off x="528918" y="780676"/>
          <a:ext cx="8086164" cy="5537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2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1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Consideration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  <a:r>
                        <a:rPr lang="en-US" sz="1050" baseline="0" dirty="0"/>
                        <a:t> – Distribution Indicators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Possible indicators such as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Estimated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Minimum load levels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Voltage class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strike="noStrike" baseline="0" dirty="0">
                          <a:solidFill>
                            <a:schemeClr val="tx1"/>
                          </a:solidFill>
                        </a:rPr>
                        <a:t>Substations over a MW threshold typically indicative of substation </a:t>
                      </a:r>
                      <a:r>
                        <a:rPr lang="en-US" sz="1050" strike="noStrike" baseline="0" dirty="0" err="1">
                          <a:solidFill>
                            <a:schemeClr val="tx1"/>
                          </a:solidFill>
                        </a:rPr>
                        <a:t>backfeed</a:t>
                      </a:r>
                      <a:endParaRPr lang="en-US" sz="105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Currently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 available data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Understanding the  interconnection queue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/>
                        <a:t>Provides an</a:t>
                      </a:r>
                      <a:r>
                        <a:rPr lang="en-US" sz="1050" baseline="0" dirty="0"/>
                        <a:t> indication where certain substations/feeders may have 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high costs associated with interconnecting DER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 –</a:t>
                      </a:r>
                      <a:r>
                        <a:rPr lang="en-US" sz="1050" baseline="0" dirty="0"/>
                        <a:t> Hosting Capacity 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Evaluations – Radial Systems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/>
                        <a:t>Feeder-level hosting capacity calculations based on power system impact</a:t>
                      </a:r>
                      <a:r>
                        <a:rPr lang="en-US" sz="1050" baseline="0" dirty="0"/>
                        <a:t> evaluations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baseline="0" dirty="0"/>
                        <a:t>Impact factors include v</a:t>
                      </a:r>
                      <a:r>
                        <a:rPr lang="en-US" sz="1050" dirty="0"/>
                        <a:t>oltage, thermal, and protection, safety/reliability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All feeders modeled in service territory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 with regular updates for existing DER and queued DER mapped into planning models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/>
                        <a:t>Feeder-level hosting capacity determinations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050" dirty="0"/>
                    </a:p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3 – Advanced</a:t>
                      </a:r>
                      <a:r>
                        <a:rPr lang="en-US" sz="1050" baseline="0" dirty="0"/>
                        <a:t> Hosting Capacity Evaluations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/>
                        <a:t>Refined nodal/section-based hosting capacity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/>
                        <a:t>Possible</a:t>
                      </a:r>
                      <a:r>
                        <a:rPr lang="en-US" sz="1050" baseline="0" dirty="0"/>
                        <a:t> substation/transmission constraints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Operational  and planning flexibility for changing configurations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/>
                        <a:t>Transmission assessments and mapping</a:t>
                      </a:r>
                      <a:r>
                        <a:rPr lang="en-US" sz="1050" baseline="0" dirty="0"/>
                        <a:t> of distribution-level impacts to transmission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baseline="0" dirty="0"/>
                        <a:t>Normal and reconfigured system models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/>
                        <a:t>Refined</a:t>
                      </a:r>
                      <a:r>
                        <a:rPr lang="en-US" sz="1050" baseline="0" dirty="0"/>
                        <a:t> hosting capacity evaluations that take into account additional criteria</a:t>
                      </a:r>
                      <a:endParaRPr lang="en-US" sz="1050" strike="sngStrike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 – Fully Integrated DER Value Assessments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/>
                        <a:t>Deferred or avoided planned capital upgrades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/>
                        <a:t>Improve system efficiency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/>
                        <a:t>Enhanced power quality, reliability, and resiliency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/>
                        <a:t>Increased</a:t>
                      </a:r>
                      <a:r>
                        <a:rPr lang="en-US" sz="1050" baseline="0" dirty="0"/>
                        <a:t> level of detail regarding distribution constraints, asset performance, and DER performance metrics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50" baseline="0" dirty="0"/>
                        <a:t>Comprehensive hosting capacity and DER value assessments considering both distribution and transmission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50" dirty="0"/>
                    </a:p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73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of an Effective Hosting Capacity Method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" y="1312238"/>
            <a:ext cx="8414419" cy="46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95595"/>
      </p:ext>
    </p:extLst>
  </p:cSld>
  <p:clrMapOvr>
    <a:masterClrMapping/>
  </p:clrMapOvr>
</p:sld>
</file>

<file path=ppt/theme/theme1.xml><?xml version="1.0" encoding="utf-8"?>
<a:theme xmlns:a="http://schemas.openxmlformats.org/drawingml/2006/main" name="2016 EPRI">
  <a:themeElements>
    <a:clrScheme name="EPRI Color Theme 2015">
      <a:dk1>
        <a:srgbClr val="000000"/>
      </a:dk1>
      <a:lt1>
        <a:srgbClr val="FFFFFF"/>
      </a:lt1>
      <a:dk2>
        <a:srgbClr val="000099"/>
      </a:dk2>
      <a:lt2>
        <a:srgbClr val="595959"/>
      </a:lt2>
      <a:accent1>
        <a:srgbClr val="006699"/>
      </a:accent1>
      <a:accent2>
        <a:srgbClr val="A50021"/>
      </a:accent2>
      <a:accent3>
        <a:srgbClr val="30BE30"/>
      </a:accent3>
      <a:accent4>
        <a:srgbClr val="FF8000"/>
      </a:accent4>
      <a:accent5>
        <a:srgbClr val="8409FF"/>
      </a:accent5>
      <a:accent6>
        <a:srgbClr val="FFCC00"/>
      </a:accent6>
      <a:hlink>
        <a:srgbClr val="0000FF"/>
      </a:hlink>
      <a:folHlink>
        <a:srgbClr val="FF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 EPRI" id="{927C7F8F-BAD6-461A-B0F1-3A65DB11DAB8}" vid="{DC9EE112-E29A-4A97-9EDC-856FBF721E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EPRI</Template>
  <TotalTime>4460</TotalTime>
  <Words>1980</Words>
  <Application>Microsoft Office PowerPoint</Application>
  <PresentationFormat>On-screen Show (4:3)</PresentationFormat>
  <Paragraphs>311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Swis721 LtCn BT</vt:lpstr>
      <vt:lpstr>Times New Roman</vt:lpstr>
      <vt:lpstr>Wingdings</vt:lpstr>
      <vt:lpstr>2016 EPRI</vt:lpstr>
      <vt:lpstr>Defining a Roadmap for Successful Implementation of a Hosting Capacity Method for NY</vt:lpstr>
      <vt:lpstr>What is Hosting Capacity and Why is it So Important?</vt:lpstr>
      <vt:lpstr>Challenge: Distribution Area-Wide Models are “Immense” in  Scale</vt:lpstr>
      <vt:lpstr>Industry Status – Distribution Modeling Perception is Often Not Reality</vt:lpstr>
      <vt:lpstr>Industry Status – Distribution Modeling Reality is that Utility Models Vary and this holds true in New York</vt:lpstr>
      <vt:lpstr>Industry Status – Distribution Modeling Still Work to be Done</vt:lpstr>
      <vt:lpstr>Hosting Capacity Implementation Roadmap</vt:lpstr>
      <vt:lpstr>Hosting Capacity Implementation Roadmap</vt:lpstr>
      <vt:lpstr>Key Components of an Effective Hosting Capacity Method</vt:lpstr>
      <vt:lpstr>Comprehensive Criteria for Hosting Capacity Evaluations</vt:lpstr>
      <vt:lpstr>Detailed Implementation of Hosting Capacity Assessments</vt:lpstr>
      <vt:lpstr>Streamlined Implementation of Hosting Capacity Assessments</vt:lpstr>
      <vt:lpstr>Example Case Study</vt:lpstr>
      <vt:lpstr>Distribution Modeling Requirements for Hosting Capacity Evaluations</vt:lpstr>
      <vt:lpstr>Additional Consideratrions: Hosting Capacity on Meshed Low Voltage Systems </vt:lpstr>
      <vt:lpstr>Additional Considerations: Existing DER and Interconnection Queue</vt:lpstr>
      <vt:lpstr>Tools for Hosting Capacity Analysis Implement hosting capacity methods using existing planning tools</vt:lpstr>
      <vt:lpstr>Industry Applications of Hosting Capacity</vt:lpstr>
      <vt:lpstr>Methods for Increasing Distribution Hosting Capacity </vt:lpstr>
      <vt:lpstr>Methods for Increasing Distribution Hosting Capacity Utility Solutions</vt:lpstr>
      <vt:lpstr>Methods for Increasing Distribution Hosting Capacity Customer Solutions</vt:lpstr>
      <vt:lpstr>Summary</vt:lpstr>
      <vt:lpstr>Additional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Hosting Capacity for NY</dc:title>
  <dc:creator>Rogers, Lindsey</dc:creator>
  <cp:lastModifiedBy>Jeff Smith</cp:lastModifiedBy>
  <cp:revision>170</cp:revision>
  <dcterms:created xsi:type="dcterms:W3CDTF">2016-03-11T14:39:52Z</dcterms:created>
  <dcterms:modified xsi:type="dcterms:W3CDTF">2016-07-28T11:17:36Z</dcterms:modified>
</cp:coreProperties>
</file>