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4.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5.xml" ContentType="application/vnd.openxmlformats-officedocument.them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6.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7.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8.xml" ContentType="application/vnd.openxmlformats-officedocument.theme+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9.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theme/theme10.xml" ContentType="application/vnd.openxmlformats-officedocument.theme+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theme/theme11.xml" ContentType="application/vnd.openxmlformats-officedocument.theme+xml"/>
  <Override PartName="/ppt/theme/theme1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1" r:id="rId4"/>
    <p:sldMasterId id="2147483890" r:id="rId5"/>
    <p:sldMasterId id="2147483967" r:id="rId6"/>
    <p:sldMasterId id="2147483980" r:id="rId7"/>
    <p:sldMasterId id="2147483983" r:id="rId8"/>
    <p:sldMasterId id="2147484002" r:id="rId9"/>
    <p:sldMasterId id="2147484005" r:id="rId10"/>
    <p:sldMasterId id="2147484016" r:id="rId11"/>
    <p:sldMasterId id="2147484026" r:id="rId12"/>
    <p:sldMasterId id="2147484030" r:id="rId13"/>
    <p:sldMasterId id="2147484041" r:id="rId14"/>
  </p:sldMasterIdLst>
  <p:notesMasterIdLst>
    <p:notesMasterId r:id="rId36"/>
  </p:notesMasterIdLst>
  <p:sldIdLst>
    <p:sldId id="792" r:id="rId15"/>
    <p:sldId id="793" r:id="rId16"/>
    <p:sldId id="794" r:id="rId17"/>
    <p:sldId id="846" r:id="rId18"/>
    <p:sldId id="797" r:id="rId19"/>
    <p:sldId id="788" r:id="rId20"/>
    <p:sldId id="820" r:id="rId21"/>
    <p:sldId id="798" r:id="rId22"/>
    <p:sldId id="842" r:id="rId23"/>
    <p:sldId id="850" r:id="rId24"/>
    <p:sldId id="851" r:id="rId25"/>
    <p:sldId id="852" r:id="rId26"/>
    <p:sldId id="843" r:id="rId27"/>
    <p:sldId id="845" r:id="rId28"/>
    <p:sldId id="831" r:id="rId29"/>
    <p:sldId id="800" r:id="rId30"/>
    <p:sldId id="840" r:id="rId31"/>
    <p:sldId id="802" r:id="rId32"/>
    <p:sldId id="803" r:id="rId33"/>
    <p:sldId id="818" r:id="rId34"/>
    <p:sldId id="847" r:id="rId35"/>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 slides" id="{9A692607-4E56-40C6-9986-A5021FA6E969}">
          <p14:sldIdLst>
            <p14:sldId id="792"/>
            <p14:sldId id="793"/>
            <p14:sldId id="794"/>
            <p14:sldId id="846"/>
            <p14:sldId id="797"/>
            <p14:sldId id="788"/>
          </p14:sldIdLst>
        </p14:section>
        <p14:section name="7/26 Recap" id="{544E785E-BAF0-4611-AC41-D23A3EAC90BB}">
          <p14:sldIdLst>
            <p14:sldId id="820"/>
          </p14:sldIdLst>
        </p14:section>
        <p14:section name="JU Presentation" id="{0E07864C-72DC-4E13-8DD3-F4E265136900}">
          <p14:sldIdLst>
            <p14:sldId id="798"/>
            <p14:sldId id="842"/>
            <p14:sldId id="850"/>
            <p14:sldId id="851"/>
            <p14:sldId id="852"/>
            <p14:sldId id="843"/>
            <p14:sldId id="845"/>
            <p14:sldId id="831"/>
            <p14:sldId id="800"/>
            <p14:sldId id="840"/>
          </p14:sldIdLst>
        </p14:section>
        <p14:section name="Appendix" id="{DFDD65A9-0CEC-41E6-885F-E7B43BE0CDC8}">
          <p14:sldIdLst>
            <p14:sldId id="802"/>
            <p14:sldId id="803"/>
            <p14:sldId id="818"/>
            <p14:sldId id="84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2243">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cheller, Maria" initials="SM" lastIdx="21" clrIdx="0">
    <p:extLst/>
  </p:cmAuthor>
  <p:cmAuthor id="2" name="Dale Murdock" initials="DAM"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508CC4"/>
    <a:srgbClr val="839040"/>
    <a:srgbClr val="C5D7FA"/>
    <a:srgbClr val="667519"/>
    <a:srgbClr val="E818C0"/>
    <a:srgbClr val="FA5426"/>
    <a:srgbClr val="34AEFF"/>
    <a:srgbClr val="C0D94A"/>
    <a:srgbClr val="DCB3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41" autoAdjust="0"/>
    <p:restoredTop sz="90566" autoAdjust="0"/>
  </p:normalViewPr>
  <p:slideViewPr>
    <p:cSldViewPr snapToGrid="0" showGuides="1">
      <p:cViewPr varScale="1">
        <p:scale>
          <a:sx n="105" d="100"/>
          <a:sy n="105" d="100"/>
        </p:scale>
        <p:origin x="1806" y="114"/>
      </p:cViewPr>
      <p:guideLst>
        <p:guide orient="horz" pos="2160"/>
        <p:guide pos="2880"/>
        <p:guide orient="horz" pos="2243"/>
      </p:guideLst>
    </p:cSldViewPr>
  </p:slideViewPr>
  <p:outlineViewPr>
    <p:cViewPr>
      <p:scale>
        <a:sx n="33" d="100"/>
        <a:sy n="33" d="100"/>
      </p:scale>
      <p:origin x="48" y="4890"/>
    </p:cViewPr>
  </p:outlineViewPr>
  <p:notesTextViewPr>
    <p:cViewPr>
      <p:scale>
        <a:sx n="1" d="1"/>
        <a:sy n="1" d="1"/>
      </p:scale>
      <p:origin x="0" y="0"/>
    </p:cViewPr>
  </p:notesTextViewPr>
  <p:sorterViewPr>
    <p:cViewPr>
      <p:scale>
        <a:sx n="40" d="100"/>
        <a:sy n="4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Master" Target="slideMasters/slideMaster10.xml"/><Relationship Id="rId18" Type="http://schemas.openxmlformats.org/officeDocument/2006/relationships/slide" Target="slides/slide4.xml"/><Relationship Id="rId26" Type="http://schemas.openxmlformats.org/officeDocument/2006/relationships/slide" Target="slides/slide12.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7.xml"/><Relationship Id="rId34" Type="http://schemas.openxmlformats.org/officeDocument/2006/relationships/slide" Target="slides/slide20.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 Target="slides/slide3.xml"/><Relationship Id="rId25" Type="http://schemas.openxmlformats.org/officeDocument/2006/relationships/slide" Target="slides/slide11.xml"/><Relationship Id="rId33" Type="http://schemas.openxmlformats.org/officeDocument/2006/relationships/slide" Target="slides/slide19.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2.xml"/><Relationship Id="rId20" Type="http://schemas.openxmlformats.org/officeDocument/2006/relationships/slide" Target="slides/slide6.xml"/><Relationship Id="rId29" Type="http://schemas.openxmlformats.org/officeDocument/2006/relationships/slide" Target="slides/slide1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slide" Target="slides/slide10.xml"/><Relationship Id="rId32" Type="http://schemas.openxmlformats.org/officeDocument/2006/relationships/slide" Target="slides/slide18.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xml"/><Relationship Id="rId23" Type="http://schemas.openxmlformats.org/officeDocument/2006/relationships/slide" Target="slides/slide9.xml"/><Relationship Id="rId28" Type="http://schemas.openxmlformats.org/officeDocument/2006/relationships/slide" Target="slides/slide14.xml"/><Relationship Id="rId36" Type="http://schemas.openxmlformats.org/officeDocument/2006/relationships/notesMaster" Target="notesMasters/notesMaster1.xml"/><Relationship Id="rId10" Type="http://schemas.openxmlformats.org/officeDocument/2006/relationships/slideMaster" Target="slideMasters/slideMaster7.xml"/><Relationship Id="rId19" Type="http://schemas.openxmlformats.org/officeDocument/2006/relationships/slide" Target="slides/slide5.xml"/><Relationship Id="rId31" Type="http://schemas.openxmlformats.org/officeDocument/2006/relationships/slide" Target="slides/slide17.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Master" Target="slideMasters/slideMaster11.xml"/><Relationship Id="rId22" Type="http://schemas.openxmlformats.org/officeDocument/2006/relationships/slide" Target="slides/slide8.xml"/><Relationship Id="rId27" Type="http://schemas.openxmlformats.org/officeDocument/2006/relationships/slide" Target="slides/slide13.xml"/><Relationship Id="rId30" Type="http://schemas.openxmlformats.org/officeDocument/2006/relationships/slide" Target="slides/slide16.xml"/><Relationship Id="rId35" Type="http://schemas.openxmlformats.org/officeDocument/2006/relationships/slide" Target="slides/slide2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A1D7EA2D-5AA0-41BF-9134-756C019A5AD5}" type="datetimeFigureOut">
              <a:rPr lang="en-US" smtClean="0"/>
              <a:t>8/8/2016</a:t>
            </a:fld>
            <a:endParaRPr lang="en-US"/>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4CBF86F6-56AD-4DA8-A7E3-4207892801D7}" type="slidenum">
              <a:rPr lang="en-US" smtClean="0"/>
              <a:t>‹#›</a:t>
            </a:fld>
            <a:endParaRPr lang="en-US"/>
          </a:p>
        </p:txBody>
      </p:sp>
    </p:spTree>
    <p:extLst>
      <p:ext uri="{BB962C8B-B14F-4D97-AF65-F5344CB8AC3E}">
        <p14:creationId xmlns:p14="http://schemas.microsoft.com/office/powerpoint/2010/main" val="17969162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10"/>
          </p:nvPr>
        </p:nvSpPr>
        <p:spPr/>
        <p:txBody>
          <a:bodyPr/>
          <a:lstStyle/>
          <a:p>
            <a:fld id="{E9E840BD-D819-4CA7-9B99-C959A3D92D38}"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18961553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E840BD-D819-4CA7-9B99-C959A3D92D38}"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21873988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E840BD-D819-4CA7-9B99-C959A3D92D38}" type="slidenum">
              <a:rPr lang="en-US" smtClean="0">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21873988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E840BD-D819-4CA7-9B99-C959A3D92D38}" type="slidenum">
              <a:rPr lang="en-US" smtClean="0">
                <a:solidFill>
                  <a:prstClr val="black"/>
                </a:solidFill>
              </a:rPr>
              <a:pPr/>
              <a:t>17</a:t>
            </a:fld>
            <a:endParaRPr lang="en-US" dirty="0">
              <a:solidFill>
                <a:prstClr val="black"/>
              </a:solidFill>
            </a:endParaRPr>
          </a:p>
        </p:txBody>
      </p:sp>
    </p:spTree>
    <p:extLst>
      <p:ext uri="{BB962C8B-B14F-4D97-AF65-F5344CB8AC3E}">
        <p14:creationId xmlns:p14="http://schemas.microsoft.com/office/powerpoint/2010/main" val="34548586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E840BD-D819-4CA7-9B99-C959A3D92D38}" type="slidenum">
              <a:rPr lang="en-US" smtClean="0">
                <a:solidFill>
                  <a:prstClr val="black"/>
                </a:solidFill>
              </a:rPr>
              <a:pPr/>
              <a:t>19</a:t>
            </a:fld>
            <a:endParaRPr lang="en-US" dirty="0">
              <a:solidFill>
                <a:prstClr val="black"/>
              </a:solidFill>
            </a:endParaRPr>
          </a:p>
        </p:txBody>
      </p:sp>
    </p:spTree>
    <p:extLst>
      <p:ext uri="{BB962C8B-B14F-4D97-AF65-F5344CB8AC3E}">
        <p14:creationId xmlns:p14="http://schemas.microsoft.com/office/powerpoint/2010/main" val="42384428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E840BD-D819-4CA7-9B99-C959A3D92D38}" type="slidenum">
              <a:rPr lang="en-US" smtClean="0">
                <a:solidFill>
                  <a:prstClr val="black"/>
                </a:solidFill>
              </a:rPr>
              <a:pPr/>
              <a:t>21</a:t>
            </a:fld>
            <a:endParaRPr lang="en-US">
              <a:solidFill>
                <a:prstClr val="black"/>
              </a:solidFill>
            </a:endParaRPr>
          </a:p>
        </p:txBody>
      </p:sp>
    </p:spTree>
    <p:extLst>
      <p:ext uri="{BB962C8B-B14F-4D97-AF65-F5344CB8AC3E}">
        <p14:creationId xmlns:p14="http://schemas.microsoft.com/office/powerpoint/2010/main" val="33932949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E840BD-D819-4CA7-9B99-C959A3D92D38}"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81460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E840BD-D819-4CA7-9B99-C959A3D92D38}"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19569073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endParaRPr lang="en-US" dirty="0"/>
          </a:p>
        </p:txBody>
      </p:sp>
      <p:sp>
        <p:nvSpPr>
          <p:cNvPr id="4" name="Slide Number Placeholder 3"/>
          <p:cNvSpPr>
            <a:spLocks noGrp="1"/>
          </p:cNvSpPr>
          <p:nvPr>
            <p:ph type="sldNum" sz="quarter" idx="10"/>
          </p:nvPr>
        </p:nvSpPr>
        <p:spPr/>
        <p:txBody>
          <a:bodyPr/>
          <a:lstStyle/>
          <a:p>
            <a:fld id="{E9E840BD-D819-4CA7-9B99-C959A3D92D38}"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27301307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E840BD-D819-4CA7-9B99-C959A3D92D38}"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19789484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E840BD-D819-4CA7-9B99-C959A3D92D38}"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25337293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E840BD-D819-4CA7-9B99-C959A3D92D38}"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7666416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E9E840BD-D819-4CA7-9B99-C959A3D92D38}"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358535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E9E840BD-D819-4CA7-9B99-C959A3D92D38}"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15027578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5.png"/><Relationship Id="rId7" Type="http://schemas.openxmlformats.org/officeDocument/2006/relationships/image" Target="../media/image1.gif"/><Relationship Id="rId2" Type="http://schemas.openxmlformats.org/officeDocument/2006/relationships/image" Target="../media/image8.png"/><Relationship Id="rId1" Type="http://schemas.openxmlformats.org/officeDocument/2006/relationships/slideMaster" Target="../slideMasters/slideMaster2.xml"/><Relationship Id="rId6" Type="http://schemas.openxmlformats.org/officeDocument/2006/relationships/image" Target="../media/image2.gif"/><Relationship Id="rId5" Type="http://schemas.openxmlformats.org/officeDocument/2006/relationships/image" Target="../media/image7.jpeg"/><Relationship Id="rId4" Type="http://schemas.openxmlformats.org/officeDocument/2006/relationships/image" Target="../media/image6.jpeg"/></Relationships>
</file>

<file path=ppt/slideLayouts/_rels/slideLayout1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5.png"/><Relationship Id="rId7" Type="http://schemas.openxmlformats.org/officeDocument/2006/relationships/image" Target="../media/image1.gif"/><Relationship Id="rId2" Type="http://schemas.openxmlformats.org/officeDocument/2006/relationships/image" Target="../media/image8.png"/><Relationship Id="rId1" Type="http://schemas.openxmlformats.org/officeDocument/2006/relationships/slideMaster" Target="../slideMasters/slideMaster2.xml"/><Relationship Id="rId6" Type="http://schemas.openxmlformats.org/officeDocument/2006/relationships/image" Target="../media/image2.gif"/><Relationship Id="rId5" Type="http://schemas.openxmlformats.org/officeDocument/2006/relationships/image" Target="../media/image6.jpeg"/><Relationship Id="rId4" Type="http://schemas.openxmlformats.org/officeDocument/2006/relationships/image" Target="../media/image7.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5.png"/><Relationship Id="rId7" Type="http://schemas.openxmlformats.org/officeDocument/2006/relationships/image" Target="../media/image1.gif"/><Relationship Id="rId2" Type="http://schemas.openxmlformats.org/officeDocument/2006/relationships/image" Target="../media/image8.png"/><Relationship Id="rId1" Type="http://schemas.openxmlformats.org/officeDocument/2006/relationships/slideMaster" Target="../slideMasters/slideMaster3.xml"/><Relationship Id="rId6" Type="http://schemas.openxmlformats.org/officeDocument/2006/relationships/image" Target="../media/image2.gif"/><Relationship Id="rId5" Type="http://schemas.openxmlformats.org/officeDocument/2006/relationships/image" Target="../media/image6.jpeg"/><Relationship Id="rId4" Type="http://schemas.openxmlformats.org/officeDocument/2006/relationships/image" Target="../media/image7.jpeg"/></Relationships>
</file>

<file path=ppt/slideLayouts/_rels/slideLayout2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5.png"/><Relationship Id="rId7" Type="http://schemas.openxmlformats.org/officeDocument/2006/relationships/image" Target="../media/image1.gif"/><Relationship Id="rId2" Type="http://schemas.openxmlformats.org/officeDocument/2006/relationships/image" Target="../media/image8.png"/><Relationship Id="rId1" Type="http://schemas.openxmlformats.org/officeDocument/2006/relationships/slideMaster" Target="../slideMasters/slideMaster4.xml"/><Relationship Id="rId6" Type="http://schemas.openxmlformats.org/officeDocument/2006/relationships/image" Target="../media/image2.gif"/><Relationship Id="rId5" Type="http://schemas.openxmlformats.org/officeDocument/2006/relationships/image" Target="../media/image7.jpeg"/><Relationship Id="rId4" Type="http://schemas.openxmlformats.org/officeDocument/2006/relationships/image" Target="../media/image6.jpeg"/></Relationships>
</file>

<file path=ppt/slideLayouts/_rels/slideLayout24.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5.png"/><Relationship Id="rId7" Type="http://schemas.openxmlformats.org/officeDocument/2006/relationships/image" Target="../media/image1.gif"/><Relationship Id="rId2" Type="http://schemas.openxmlformats.org/officeDocument/2006/relationships/image" Target="../media/image8.png"/><Relationship Id="rId1" Type="http://schemas.openxmlformats.org/officeDocument/2006/relationships/slideMaster" Target="../slideMasters/slideMaster4.xml"/><Relationship Id="rId6" Type="http://schemas.openxmlformats.org/officeDocument/2006/relationships/image" Target="../media/image2.gif"/><Relationship Id="rId5" Type="http://schemas.openxmlformats.org/officeDocument/2006/relationships/image" Target="../media/image6.jpeg"/><Relationship Id="rId4" Type="http://schemas.openxmlformats.org/officeDocument/2006/relationships/image" Target="../media/image7.jpe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1.gif"/><Relationship Id="rId2" Type="http://schemas.openxmlformats.org/officeDocument/2006/relationships/image" Target="../media/image8.png"/><Relationship Id="rId1" Type="http://schemas.openxmlformats.org/officeDocument/2006/relationships/slideMaster" Target="../slideMasters/slideMaster6.xml"/><Relationship Id="rId6" Type="http://schemas.openxmlformats.org/officeDocument/2006/relationships/image" Target="../media/image2.gif"/><Relationship Id="rId5" Type="http://schemas.openxmlformats.org/officeDocument/2006/relationships/image" Target="../media/image7.jpeg"/><Relationship Id="rId4" Type="http://schemas.openxmlformats.org/officeDocument/2006/relationships/image" Target="../media/image6.jpeg"/></Relationships>
</file>

<file path=ppt/slideLayouts/_rels/slideLayout44.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1.gif"/><Relationship Id="rId2" Type="http://schemas.openxmlformats.org/officeDocument/2006/relationships/image" Target="../media/image8.png"/><Relationship Id="rId1" Type="http://schemas.openxmlformats.org/officeDocument/2006/relationships/slideMaster" Target="../slideMasters/slideMaster6.xml"/><Relationship Id="rId6" Type="http://schemas.openxmlformats.org/officeDocument/2006/relationships/image" Target="../media/image2.gif"/><Relationship Id="rId5" Type="http://schemas.openxmlformats.org/officeDocument/2006/relationships/image" Target="../media/image6.jpeg"/><Relationship Id="rId4" Type="http://schemas.openxmlformats.org/officeDocument/2006/relationships/image" Target="../media/image7.jpeg"/></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5.png"/><Relationship Id="rId7" Type="http://schemas.openxmlformats.org/officeDocument/2006/relationships/image" Target="../media/image1.gif"/><Relationship Id="rId2" Type="http://schemas.openxmlformats.org/officeDocument/2006/relationships/image" Target="../media/image8.png"/><Relationship Id="rId1" Type="http://schemas.openxmlformats.org/officeDocument/2006/relationships/slideMaster" Target="../slideMasters/slideMaster7.xml"/><Relationship Id="rId6" Type="http://schemas.openxmlformats.org/officeDocument/2006/relationships/image" Target="../media/image2.gif"/><Relationship Id="rId5" Type="http://schemas.openxmlformats.org/officeDocument/2006/relationships/image" Target="../media/image7.jpeg"/><Relationship Id="rId4" Type="http://schemas.openxmlformats.org/officeDocument/2006/relationships/image" Target="../media/image6.jpeg"/></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5.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5.png"/><Relationship Id="rId7" Type="http://schemas.openxmlformats.org/officeDocument/2006/relationships/image" Target="../media/image1.gif"/><Relationship Id="rId2" Type="http://schemas.openxmlformats.org/officeDocument/2006/relationships/image" Target="../media/image8.png"/><Relationship Id="rId1" Type="http://schemas.openxmlformats.org/officeDocument/2006/relationships/slideMaster" Target="../slideMasters/slideMaster9.xml"/><Relationship Id="rId6" Type="http://schemas.openxmlformats.org/officeDocument/2006/relationships/image" Target="../media/image2.gif"/><Relationship Id="rId5" Type="http://schemas.openxmlformats.org/officeDocument/2006/relationships/image" Target="../media/image7.jpeg"/><Relationship Id="rId4" Type="http://schemas.openxmlformats.org/officeDocument/2006/relationships/image" Target="../media/image6.jpeg"/></Relationships>
</file>

<file path=ppt/slideLayouts/_rels/slideLayout6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5.png"/><Relationship Id="rId7" Type="http://schemas.openxmlformats.org/officeDocument/2006/relationships/image" Target="../media/image1.gif"/><Relationship Id="rId2" Type="http://schemas.openxmlformats.org/officeDocument/2006/relationships/image" Target="../media/image8.png"/><Relationship Id="rId1" Type="http://schemas.openxmlformats.org/officeDocument/2006/relationships/slideMaster" Target="../slideMasters/slideMaster9.xml"/><Relationship Id="rId6" Type="http://schemas.openxmlformats.org/officeDocument/2006/relationships/image" Target="../media/image2.gif"/><Relationship Id="rId5" Type="http://schemas.openxmlformats.org/officeDocument/2006/relationships/image" Target="../media/image6.jpeg"/><Relationship Id="rId4" Type="http://schemas.openxmlformats.org/officeDocument/2006/relationships/image" Target="../media/image7.jpeg"/></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85.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13.png"/><Relationship Id="rId7" Type="http://schemas.openxmlformats.org/officeDocument/2006/relationships/image" Target="../media/image1.gif"/><Relationship Id="rId2" Type="http://schemas.openxmlformats.org/officeDocument/2006/relationships/image" Target="../media/image8.png"/><Relationship Id="rId1" Type="http://schemas.openxmlformats.org/officeDocument/2006/relationships/slideMaster" Target="../slideMasters/slideMaster11.xml"/><Relationship Id="rId6" Type="http://schemas.openxmlformats.org/officeDocument/2006/relationships/image" Target="../media/image2.gif"/><Relationship Id="rId5" Type="http://schemas.openxmlformats.org/officeDocument/2006/relationships/image" Target="../media/image14.jpeg"/><Relationship Id="rId4" Type="http://schemas.openxmlformats.org/officeDocument/2006/relationships/image" Target="../media/image15.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484095" y="232756"/>
            <a:ext cx="8218842" cy="504825"/>
          </a:xfrm>
          <a:prstGeom prst="rect">
            <a:avLst/>
          </a:prstGeom>
        </p:spPr>
        <p:txBody>
          <a:bodyPr vert="horz" lIns="91440" tIns="45720" rIns="91440" bIns="45720" rtlCol="0" anchor="ctr">
            <a:noAutofit/>
          </a:bodyPr>
          <a:lstStyle>
            <a:lvl1pPr>
              <a:defRPr sz="2800">
                <a:solidFill>
                  <a:srgbClr val="002060"/>
                </a:solidFill>
              </a:defRPr>
            </a:lvl1pPr>
          </a:lstStyle>
          <a:p>
            <a:r>
              <a:rPr lang="en-US" dirty="0" smtClean="0"/>
              <a:t>Insert Slide Title Here</a:t>
            </a:r>
            <a:endParaRPr lang="en-US" dirty="0"/>
          </a:p>
        </p:txBody>
      </p:sp>
      <p:cxnSp>
        <p:nvCxnSpPr>
          <p:cNvPr id="8" name="Straight Connector 7"/>
          <p:cNvCxnSpPr/>
          <p:nvPr userDrawn="1"/>
        </p:nvCxnSpPr>
        <p:spPr>
          <a:xfrm flipV="1">
            <a:off x="484095" y="777026"/>
            <a:ext cx="8218842" cy="9768"/>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102736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8" name="Title 1"/>
          <p:cNvSpPr>
            <a:spLocks noGrp="1"/>
          </p:cNvSpPr>
          <p:nvPr>
            <p:ph type="ctrTitle"/>
          </p:nvPr>
        </p:nvSpPr>
        <p:spPr>
          <a:xfrm>
            <a:off x="4061617" y="3640047"/>
            <a:ext cx="4588328" cy="550862"/>
          </a:xfrm>
        </p:spPr>
        <p:txBody>
          <a:bodyPr>
            <a:noAutofit/>
          </a:bodyPr>
          <a:lstStyle>
            <a:lvl1pPr>
              <a:defRPr sz="2400" b="1">
                <a:solidFill>
                  <a:srgbClr val="002060"/>
                </a:solidFill>
              </a:defRPr>
            </a:lvl1pPr>
          </a:lstStyle>
          <a:p>
            <a:endParaRPr lang="en-US" dirty="0"/>
          </a:p>
        </p:txBody>
      </p:sp>
      <p:sp>
        <p:nvSpPr>
          <p:cNvPr id="9" name="Subtitle 2"/>
          <p:cNvSpPr>
            <a:spLocks noGrp="1"/>
          </p:cNvSpPr>
          <p:nvPr>
            <p:ph type="subTitle" idx="1"/>
          </p:nvPr>
        </p:nvSpPr>
        <p:spPr>
          <a:xfrm>
            <a:off x="4061617" y="4444213"/>
            <a:ext cx="4588328" cy="415412"/>
          </a:xfrm>
        </p:spPr>
        <p:txBody>
          <a:bodyPr>
            <a:normAutofit/>
          </a:bodyPr>
          <a:lstStyle>
            <a:lvl1pPr marL="0" indent="0" algn="l">
              <a:buNone/>
              <a:defRPr sz="2000">
                <a:solidFill>
                  <a:srgbClr val="00206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sp>
        <p:nvSpPr>
          <p:cNvPr id="11" name="Text Placeholder 8"/>
          <p:cNvSpPr>
            <a:spLocks noGrp="1"/>
          </p:cNvSpPr>
          <p:nvPr>
            <p:ph type="body" sz="quarter" idx="10" hasCustomPrompt="1"/>
          </p:nvPr>
        </p:nvSpPr>
        <p:spPr>
          <a:xfrm>
            <a:off x="4061617" y="5112929"/>
            <a:ext cx="4588328" cy="401169"/>
          </a:xfrm>
        </p:spPr>
        <p:txBody>
          <a:bodyPr>
            <a:normAutofit/>
          </a:bodyPr>
          <a:lstStyle>
            <a:lvl1pPr algn="l">
              <a:buNone/>
              <a:defRPr sz="1400">
                <a:solidFill>
                  <a:srgbClr val="002060"/>
                </a:solidFill>
              </a:defRPr>
            </a:lvl1pPr>
          </a:lstStyle>
          <a:p>
            <a:pPr lvl="0"/>
            <a:r>
              <a:rPr lang="en-US" dirty="0"/>
              <a:t>Date (optional)</a:t>
            </a:r>
          </a:p>
        </p:txBody>
      </p:sp>
      <p:pic>
        <p:nvPicPr>
          <p:cNvPr id="2" name="Picture 1"/>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310811" y="781942"/>
            <a:ext cx="5236918" cy="2786113"/>
          </a:xfrm>
          <a:prstGeom prst="rect">
            <a:avLst/>
          </a:prstGeom>
        </p:spPr>
      </p:pic>
      <p:sp>
        <p:nvSpPr>
          <p:cNvPr id="6" name="TextBox 5"/>
          <p:cNvSpPr txBox="1"/>
          <p:nvPr userDrawn="1"/>
        </p:nvSpPr>
        <p:spPr>
          <a:xfrm>
            <a:off x="0" y="6117201"/>
            <a:ext cx="9144000" cy="338554"/>
          </a:xfrm>
          <a:prstGeom prst="rect">
            <a:avLst/>
          </a:prstGeom>
          <a:solidFill>
            <a:srgbClr val="002060"/>
          </a:solidFill>
        </p:spPr>
        <p:txBody>
          <a:bodyPr wrap="square" rtlCol="0">
            <a:spAutoFit/>
          </a:bodyPr>
          <a:lstStyle/>
          <a:p>
            <a:pPr algn="ctr"/>
            <a:r>
              <a:rPr lang="en-US" sz="1600" b="1" dirty="0">
                <a:solidFill>
                  <a:prstClr val="white"/>
                </a:solidFill>
              </a:rPr>
              <a:t>   </a:t>
            </a:r>
            <a:r>
              <a:rPr lang="en-US" sz="1400" b="1" i="1" dirty="0">
                <a:solidFill>
                  <a:prstClr val="white"/>
                </a:solidFill>
              </a:rPr>
              <a:t>Draft for Discussion Purposes Only</a:t>
            </a:r>
          </a:p>
        </p:txBody>
      </p:sp>
      <p:pic>
        <p:nvPicPr>
          <p:cNvPr id="21" name="Picture 20"/>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6620900" y="6497103"/>
            <a:ext cx="975944" cy="327317"/>
          </a:xfrm>
          <a:prstGeom prst="rect">
            <a:avLst/>
          </a:prstGeom>
        </p:spPr>
      </p:pic>
      <p:pic>
        <p:nvPicPr>
          <p:cNvPr id="14" name="Picture 13"/>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644060" y="6501142"/>
            <a:ext cx="392144" cy="323278"/>
          </a:xfrm>
          <a:prstGeom prst="rect">
            <a:avLst/>
          </a:prstGeom>
        </p:spPr>
      </p:pic>
      <p:pic>
        <p:nvPicPr>
          <p:cNvPr id="15" name="Picture 14"/>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8158820" y="6494227"/>
            <a:ext cx="356286" cy="341971"/>
          </a:xfrm>
          <a:prstGeom prst="rect">
            <a:avLst/>
          </a:prstGeom>
        </p:spPr>
      </p:pic>
      <p:pic>
        <p:nvPicPr>
          <p:cNvPr id="22" name="Picture 21"/>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1598180" y="6552169"/>
            <a:ext cx="1064814" cy="248457"/>
          </a:xfrm>
          <a:prstGeom prst="rect">
            <a:avLst/>
          </a:prstGeom>
        </p:spPr>
      </p:pic>
      <p:pic>
        <p:nvPicPr>
          <p:cNvPr id="23" name="Picture 22"/>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3172199" y="6551539"/>
            <a:ext cx="1389643" cy="249087"/>
          </a:xfrm>
          <a:prstGeom prst="rect">
            <a:avLst/>
          </a:prstGeom>
        </p:spPr>
      </p:pic>
      <p:pic>
        <p:nvPicPr>
          <p:cNvPr id="24" name="Picture 23"/>
          <p:cNvPicPr>
            <a:picLocks noChangeAspect="1"/>
          </p:cNvPicPr>
          <p:nvPr userDrawn="1"/>
        </p:nvPicPr>
        <p:blipFill>
          <a:blip r:embed="rId8" cstate="screen">
            <a:extLst>
              <a:ext uri="{28A0092B-C50C-407E-A947-70E740481C1C}">
                <a14:useLocalDpi xmlns:a14="http://schemas.microsoft.com/office/drawing/2010/main"/>
              </a:ext>
            </a:extLst>
          </a:blip>
          <a:stretch>
            <a:fillRect/>
          </a:stretch>
        </p:blipFill>
        <p:spPr>
          <a:xfrm>
            <a:off x="5071985" y="6575893"/>
            <a:ext cx="986939" cy="200378"/>
          </a:xfrm>
          <a:prstGeom prst="rect">
            <a:avLst/>
          </a:prstGeom>
        </p:spPr>
      </p:pic>
    </p:spTree>
    <p:extLst>
      <p:ext uri="{BB962C8B-B14F-4D97-AF65-F5344CB8AC3E}">
        <p14:creationId xmlns:p14="http://schemas.microsoft.com/office/powerpoint/2010/main" val="142695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Final Slide">
    <p:bg>
      <p:bgRef idx="1001">
        <a:schemeClr val="bg1"/>
      </p:bgRef>
    </p:bg>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953541" y="1932031"/>
            <a:ext cx="5236918" cy="2786113"/>
          </a:xfrm>
          <a:prstGeom prst="rect">
            <a:avLst/>
          </a:prstGeom>
        </p:spPr>
      </p:pic>
      <p:sp>
        <p:nvSpPr>
          <p:cNvPr id="14" name="TextBox 13"/>
          <p:cNvSpPr txBox="1"/>
          <p:nvPr userDrawn="1"/>
        </p:nvSpPr>
        <p:spPr>
          <a:xfrm>
            <a:off x="0" y="6117201"/>
            <a:ext cx="9144000" cy="338554"/>
          </a:xfrm>
          <a:prstGeom prst="rect">
            <a:avLst/>
          </a:prstGeom>
          <a:solidFill>
            <a:srgbClr val="002060"/>
          </a:solidFill>
        </p:spPr>
        <p:txBody>
          <a:bodyPr wrap="square" rtlCol="0">
            <a:spAutoFit/>
          </a:bodyPr>
          <a:lstStyle/>
          <a:p>
            <a:pPr algn="ctr"/>
            <a:r>
              <a:rPr lang="en-US" sz="1600" b="1" dirty="0">
                <a:solidFill>
                  <a:prstClr val="white"/>
                </a:solidFill>
              </a:rPr>
              <a:t>   </a:t>
            </a:r>
            <a:r>
              <a:rPr lang="en-US" sz="1400" b="1" i="1" dirty="0">
                <a:solidFill>
                  <a:prstClr val="white"/>
                </a:solidFill>
              </a:rPr>
              <a:t>Draft for Discussion Purposes Only</a:t>
            </a:r>
          </a:p>
        </p:txBody>
      </p:sp>
      <p:sp>
        <p:nvSpPr>
          <p:cNvPr id="16" name="TextBox 15"/>
          <p:cNvSpPr txBox="1"/>
          <p:nvPr userDrawn="1"/>
        </p:nvSpPr>
        <p:spPr>
          <a:xfrm>
            <a:off x="8486670" y="6159520"/>
            <a:ext cx="404337" cy="253916"/>
          </a:xfrm>
          <a:prstGeom prst="rect">
            <a:avLst/>
          </a:prstGeom>
          <a:noFill/>
        </p:spPr>
        <p:txBody>
          <a:bodyPr wrap="square" rtlCol="0">
            <a:spAutoFit/>
          </a:bodyPr>
          <a:lstStyle/>
          <a:p>
            <a:pPr algn="r"/>
            <a:fld id="{78E8E05D-6330-400F-ADBB-AC9D283E6126}" type="slidenum">
              <a:rPr lang="en-US" sz="1050" b="1" smtClean="0">
                <a:solidFill>
                  <a:prstClr val="white"/>
                </a:solidFill>
              </a:rPr>
              <a:pPr algn="r"/>
              <a:t>‹#›</a:t>
            </a:fld>
            <a:endParaRPr lang="en-US" sz="1200" b="1" dirty="0">
              <a:solidFill>
                <a:prstClr val="white"/>
              </a:solidFill>
            </a:endParaRPr>
          </a:p>
        </p:txBody>
      </p:sp>
      <p:pic>
        <p:nvPicPr>
          <p:cNvPr id="32" name="Picture 31"/>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6620900" y="6497103"/>
            <a:ext cx="975944" cy="327317"/>
          </a:xfrm>
          <a:prstGeom prst="rect">
            <a:avLst/>
          </a:prstGeom>
        </p:spPr>
      </p:pic>
      <p:pic>
        <p:nvPicPr>
          <p:cNvPr id="11" name="Picture 10"/>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8158820" y="6494227"/>
            <a:ext cx="356286" cy="341971"/>
          </a:xfrm>
          <a:prstGeom prst="rect">
            <a:avLst/>
          </a:prstGeom>
        </p:spPr>
      </p:pic>
      <p:pic>
        <p:nvPicPr>
          <p:cNvPr id="12" name="Picture 11"/>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644060" y="6501142"/>
            <a:ext cx="392144" cy="323278"/>
          </a:xfrm>
          <a:prstGeom prst="rect">
            <a:avLst/>
          </a:prstGeom>
        </p:spPr>
      </p:pic>
      <p:pic>
        <p:nvPicPr>
          <p:cNvPr id="15" name="Picture 14"/>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1598180" y="6552169"/>
            <a:ext cx="1064814" cy="248457"/>
          </a:xfrm>
          <a:prstGeom prst="rect">
            <a:avLst/>
          </a:prstGeom>
        </p:spPr>
      </p:pic>
      <p:pic>
        <p:nvPicPr>
          <p:cNvPr id="17" name="Picture 16"/>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3172199" y="6551539"/>
            <a:ext cx="1389643" cy="249087"/>
          </a:xfrm>
          <a:prstGeom prst="rect">
            <a:avLst/>
          </a:prstGeom>
        </p:spPr>
      </p:pic>
      <p:pic>
        <p:nvPicPr>
          <p:cNvPr id="18" name="Picture 17"/>
          <p:cNvPicPr>
            <a:picLocks noChangeAspect="1"/>
          </p:cNvPicPr>
          <p:nvPr userDrawn="1"/>
        </p:nvPicPr>
        <p:blipFill>
          <a:blip r:embed="rId8" cstate="screen">
            <a:extLst>
              <a:ext uri="{28A0092B-C50C-407E-A947-70E740481C1C}">
                <a14:useLocalDpi xmlns:a14="http://schemas.microsoft.com/office/drawing/2010/main"/>
              </a:ext>
            </a:extLst>
          </a:blip>
          <a:stretch>
            <a:fillRect/>
          </a:stretch>
        </p:blipFill>
        <p:spPr>
          <a:xfrm>
            <a:off x="5071985" y="6575893"/>
            <a:ext cx="986939" cy="200378"/>
          </a:xfrm>
          <a:prstGeom prst="rect">
            <a:avLst/>
          </a:prstGeom>
        </p:spPr>
      </p:pic>
    </p:spTree>
    <p:extLst>
      <p:ext uri="{BB962C8B-B14F-4D97-AF65-F5344CB8AC3E}">
        <p14:creationId xmlns:p14="http://schemas.microsoft.com/office/powerpoint/2010/main" val="2657547260"/>
      </p:ext>
    </p:extLst>
  </p:cSld>
  <p:clrMapOvr>
    <a:overrideClrMapping bg1="lt1" tx1="dk1" bg2="lt2" tx2="dk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484095" y="232756"/>
            <a:ext cx="8218842" cy="504825"/>
          </a:xfrm>
          <a:prstGeom prst="rect">
            <a:avLst/>
          </a:prstGeom>
        </p:spPr>
        <p:txBody>
          <a:bodyPr vert="horz" lIns="91440" tIns="45720" rIns="91440" bIns="45720" rtlCol="0" anchor="ctr">
            <a:noAutofit/>
          </a:bodyPr>
          <a:lstStyle>
            <a:lvl1pPr>
              <a:defRPr sz="2800">
                <a:solidFill>
                  <a:srgbClr val="002060"/>
                </a:solidFill>
              </a:defRPr>
            </a:lvl1pPr>
          </a:lstStyle>
          <a:p>
            <a:r>
              <a:rPr lang="en-US" dirty="0"/>
              <a:t>Insert Slide Title Here</a:t>
            </a:r>
          </a:p>
        </p:txBody>
      </p:sp>
      <p:cxnSp>
        <p:nvCxnSpPr>
          <p:cNvPr id="8" name="Straight Connector 7"/>
          <p:cNvCxnSpPr/>
          <p:nvPr userDrawn="1"/>
        </p:nvCxnSpPr>
        <p:spPr>
          <a:xfrm flipV="1">
            <a:off x="484095" y="777026"/>
            <a:ext cx="8218842" cy="9768"/>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64863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484095" y="232756"/>
            <a:ext cx="8218842" cy="504825"/>
          </a:xfrm>
          <a:prstGeom prst="rect">
            <a:avLst/>
          </a:prstGeom>
        </p:spPr>
        <p:txBody>
          <a:bodyPr vert="horz" lIns="91440" tIns="45720" rIns="91440" bIns="45720" rtlCol="0" anchor="ctr">
            <a:noAutofit/>
          </a:bodyPr>
          <a:lstStyle>
            <a:lvl1pPr>
              <a:defRPr sz="2800">
                <a:solidFill>
                  <a:srgbClr val="002060"/>
                </a:solidFill>
              </a:defRPr>
            </a:lvl1pPr>
          </a:lstStyle>
          <a:p>
            <a:r>
              <a:rPr lang="en-US" dirty="0"/>
              <a:t>Insert Slide Title Here</a:t>
            </a:r>
          </a:p>
        </p:txBody>
      </p:sp>
      <p:cxnSp>
        <p:nvCxnSpPr>
          <p:cNvPr id="8" name="Straight Connector 7"/>
          <p:cNvCxnSpPr/>
          <p:nvPr userDrawn="1"/>
        </p:nvCxnSpPr>
        <p:spPr>
          <a:xfrm flipV="1">
            <a:off x="484095" y="777026"/>
            <a:ext cx="8218842" cy="9768"/>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90228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481012" y="34207"/>
            <a:ext cx="8221924" cy="198549"/>
          </a:xfrm>
        </p:spPr>
        <p:txBody>
          <a:bodyPr/>
          <a:lstStyle>
            <a:lvl1pPr>
              <a:buNone/>
              <a:defRPr sz="1400" cap="all" baseline="0">
                <a:solidFill>
                  <a:schemeClr val="tx2"/>
                </a:solidFill>
                <a:latin typeface="Calibri" pitchFamily="34" charset="0"/>
              </a:defRPr>
            </a:lvl1pPr>
          </a:lstStyle>
          <a:p>
            <a:pPr lvl="0"/>
            <a:r>
              <a:rPr lang="en-US" dirty="0"/>
              <a:t>Insert Section Title or Subtitle here</a:t>
            </a:r>
          </a:p>
        </p:txBody>
      </p:sp>
      <p:sp>
        <p:nvSpPr>
          <p:cNvPr id="9" name="Content Placeholder 2"/>
          <p:cNvSpPr>
            <a:spLocks noGrp="1"/>
          </p:cNvSpPr>
          <p:nvPr>
            <p:ph sz="half" idx="1" hasCustomPrompt="1"/>
          </p:nvPr>
        </p:nvSpPr>
        <p:spPr>
          <a:xfrm>
            <a:off x="481012" y="1196916"/>
            <a:ext cx="3957638" cy="4287837"/>
          </a:xfrm>
        </p:spPr>
        <p:txBody>
          <a:bodyPr>
            <a:normAutofit/>
          </a:bodyPr>
          <a:lstStyle>
            <a:lvl1pPr>
              <a:defRPr sz="2000"/>
            </a:lvl1pPr>
            <a:lvl2pPr>
              <a:defRPr sz="18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a:t>Insert Bullet Text Level 1 Here</a:t>
            </a:r>
          </a:p>
          <a:p>
            <a:pPr lvl="1"/>
            <a:r>
              <a:rPr lang="en-US" dirty="0"/>
              <a:t>Insert Bullet Text Level 2 Here</a:t>
            </a:r>
          </a:p>
          <a:p>
            <a:pPr lvl="2"/>
            <a:r>
              <a:rPr lang="en-US" dirty="0"/>
              <a:t>Insert Bullet Text Level 3 Here</a:t>
            </a:r>
          </a:p>
        </p:txBody>
      </p:sp>
      <p:sp>
        <p:nvSpPr>
          <p:cNvPr id="10" name="Content Placeholder 3"/>
          <p:cNvSpPr>
            <a:spLocks noGrp="1"/>
          </p:cNvSpPr>
          <p:nvPr>
            <p:ph sz="half" idx="2" hasCustomPrompt="1"/>
          </p:nvPr>
        </p:nvSpPr>
        <p:spPr>
          <a:xfrm>
            <a:off x="4714876" y="1206684"/>
            <a:ext cx="3988060" cy="4278070"/>
          </a:xfrm>
        </p:spPr>
        <p:txBody>
          <a:bodyPr>
            <a:normAutofit/>
          </a:bodyPr>
          <a:lstStyle>
            <a:lvl1pPr>
              <a:defRPr sz="2000"/>
            </a:lvl1pPr>
            <a:lvl2pPr>
              <a:defRPr sz="18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a:t>Insert Bullet Text Level 1 Here</a:t>
            </a:r>
          </a:p>
          <a:p>
            <a:pPr lvl="1"/>
            <a:r>
              <a:rPr lang="en-US" dirty="0"/>
              <a:t>Insert Bullet Text Level 2 Here</a:t>
            </a:r>
          </a:p>
          <a:p>
            <a:pPr lvl="2"/>
            <a:r>
              <a:rPr lang="en-US" dirty="0"/>
              <a:t>Insert Bullet Text Level 3 Here</a:t>
            </a:r>
          </a:p>
        </p:txBody>
      </p:sp>
      <p:sp>
        <p:nvSpPr>
          <p:cNvPr id="11" name="Text Placeholder 8"/>
          <p:cNvSpPr>
            <a:spLocks noGrp="1"/>
          </p:cNvSpPr>
          <p:nvPr>
            <p:ph type="body" sz="quarter" idx="14" hasCustomPrompt="1"/>
          </p:nvPr>
        </p:nvSpPr>
        <p:spPr>
          <a:xfrm>
            <a:off x="481012" y="5727824"/>
            <a:ext cx="8221924" cy="266451"/>
          </a:xfrm>
          <a:noFill/>
          <a:ln w="9525">
            <a:noFill/>
            <a:miter lim="800000"/>
            <a:headEnd/>
            <a:tailEnd/>
          </a:ln>
        </p:spPr>
        <p:txBody>
          <a:bodyPr anchor="b"/>
          <a:lstStyle>
            <a:lvl1pPr marL="0" indent="0" algn="l">
              <a:buNone/>
              <a:tabLst/>
              <a:defRPr lang="en-US" sz="900" baseline="0" dirty="0">
                <a:solidFill>
                  <a:srgbClr val="000000"/>
                </a:solidFill>
                <a:latin typeface="Calibri" pitchFamily="34" charset="0"/>
                <a:ea typeface="+mn-ea"/>
                <a:cs typeface="Calibri" pitchFamily="34" charset="0"/>
              </a:defRPr>
            </a:lvl1pPr>
          </a:lstStyle>
          <a:p>
            <a:pPr lvl="0"/>
            <a:r>
              <a:rPr lang="en-US" dirty="0"/>
              <a:t>Insert Source and/or Notes here</a:t>
            </a:r>
          </a:p>
        </p:txBody>
      </p:sp>
      <p:cxnSp>
        <p:nvCxnSpPr>
          <p:cNvPr id="12" name="Straight Connector 11"/>
          <p:cNvCxnSpPr/>
          <p:nvPr userDrawn="1"/>
        </p:nvCxnSpPr>
        <p:spPr>
          <a:xfrm flipV="1">
            <a:off x="484095" y="777026"/>
            <a:ext cx="8218842" cy="9768"/>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16" name="Title Placeholder 1"/>
          <p:cNvSpPr>
            <a:spLocks noGrp="1"/>
          </p:cNvSpPr>
          <p:nvPr>
            <p:ph type="title"/>
          </p:nvPr>
        </p:nvSpPr>
        <p:spPr>
          <a:xfrm>
            <a:off x="484095" y="232756"/>
            <a:ext cx="8218842" cy="504825"/>
          </a:xfrm>
          <a:prstGeom prst="rect">
            <a:avLst/>
          </a:prstGeom>
        </p:spPr>
        <p:txBody>
          <a:bodyPr vert="horz" lIns="91440" tIns="45720" rIns="91440" bIns="45720" rtlCol="0" anchor="ctr">
            <a:noAutofit/>
          </a:bodyPr>
          <a:lstStyle>
            <a:lvl1pPr>
              <a:defRPr sz="2800">
                <a:solidFill>
                  <a:srgbClr val="002060"/>
                </a:solidFill>
              </a:defRPr>
            </a:lvl1pPr>
          </a:lstStyle>
          <a:p>
            <a:r>
              <a:rPr lang="en-US" dirty="0"/>
              <a:t>Insert Slide Title Here</a:t>
            </a:r>
          </a:p>
        </p:txBody>
      </p:sp>
    </p:spTree>
    <p:extLst>
      <p:ext uri="{BB962C8B-B14F-4D97-AF65-F5344CB8AC3E}">
        <p14:creationId xmlns:p14="http://schemas.microsoft.com/office/powerpoint/2010/main" val="7994743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Rectangle 12"/>
          <p:cNvSpPr/>
          <p:nvPr userDrawn="1"/>
        </p:nvSpPr>
        <p:spPr>
          <a:xfrm>
            <a:off x="685800" y="1257300"/>
            <a:ext cx="7391400" cy="4801314"/>
          </a:xfrm>
          <a:prstGeom prst="rect">
            <a:avLst/>
          </a:prstGeom>
        </p:spPr>
        <p:txBody>
          <a:bodyPr wrap="square">
            <a:spAutoFit/>
          </a:bodyPr>
          <a:lstStyle/>
          <a:p>
            <a:pPr marL="285750" indent="-285750">
              <a:buFont typeface="Arial" panose="020B0604020202020204" pitchFamily="34" charset="0"/>
              <a:buChar char="•"/>
            </a:pPr>
            <a:r>
              <a:rPr lang="en-US" dirty="0">
                <a:solidFill>
                  <a:prstClr val="black"/>
                </a:solidFill>
              </a:rPr>
              <a:t>Insert Bullet Text Level 1 Here</a:t>
            </a:r>
          </a:p>
          <a:p>
            <a:pPr marL="742950" lvl="1" indent="-285750">
              <a:buFont typeface="Arial" panose="020B0604020202020204" pitchFamily="34" charset="0"/>
              <a:buChar char="•"/>
            </a:pPr>
            <a:r>
              <a:rPr lang="en-US" dirty="0">
                <a:solidFill>
                  <a:prstClr val="black"/>
                </a:solidFill>
              </a:rPr>
              <a:t>Insert Bullet Text Level 2 Here</a:t>
            </a:r>
          </a:p>
          <a:p>
            <a:pPr marL="1200150" lvl="2" indent="-285750">
              <a:buFont typeface="Arial" panose="020B0604020202020204" pitchFamily="34" charset="0"/>
              <a:buChar char="•"/>
            </a:pPr>
            <a:r>
              <a:rPr lang="en-US" dirty="0">
                <a:solidFill>
                  <a:prstClr val="black"/>
                </a:solidFill>
              </a:rPr>
              <a:t>Insert Bullet Text Level 3 Here</a:t>
            </a:r>
          </a:p>
          <a:p>
            <a:pPr marL="1200150" lvl="2" indent="-285750">
              <a:buFont typeface="Arial" panose="020B0604020202020204" pitchFamily="34" charset="0"/>
              <a:buChar char="•"/>
            </a:pPr>
            <a:endParaRPr lang="en-US" dirty="0">
              <a:solidFill>
                <a:prstClr val="black"/>
              </a:solidFill>
            </a:endParaRPr>
          </a:p>
          <a:p>
            <a:pPr marL="1200150" lvl="2" indent="-285750">
              <a:buFont typeface="Arial" panose="020B0604020202020204" pitchFamily="34" charset="0"/>
              <a:buChar char="•"/>
            </a:pPr>
            <a:endParaRPr lang="en-US" dirty="0">
              <a:solidFill>
                <a:prstClr val="black"/>
              </a:solidFill>
            </a:endParaRPr>
          </a:p>
          <a:p>
            <a:pPr marL="1200150" lvl="2" indent="-285750">
              <a:buFont typeface="Arial" panose="020B0604020202020204" pitchFamily="34" charset="0"/>
              <a:buChar char="•"/>
            </a:pPr>
            <a:endParaRPr lang="en-US" dirty="0">
              <a:solidFill>
                <a:prstClr val="black"/>
              </a:solidFill>
            </a:endParaRPr>
          </a:p>
          <a:p>
            <a:pPr marL="1200150" lvl="2" indent="-285750">
              <a:buFont typeface="Arial" panose="020B0604020202020204" pitchFamily="34" charset="0"/>
              <a:buChar char="•"/>
            </a:pPr>
            <a:endParaRPr lang="en-US" dirty="0">
              <a:solidFill>
                <a:prstClr val="black"/>
              </a:solidFill>
            </a:endParaRPr>
          </a:p>
          <a:p>
            <a:pPr marL="1200150" lvl="2" indent="-285750">
              <a:buFont typeface="Arial" panose="020B0604020202020204" pitchFamily="34" charset="0"/>
              <a:buChar char="•"/>
            </a:pPr>
            <a:endParaRPr lang="en-US" dirty="0">
              <a:solidFill>
                <a:prstClr val="black"/>
              </a:solidFill>
            </a:endParaRPr>
          </a:p>
          <a:p>
            <a:pPr marL="1200150" lvl="2" indent="-285750">
              <a:buFont typeface="Arial" panose="020B0604020202020204" pitchFamily="34" charset="0"/>
              <a:buChar char="•"/>
            </a:pPr>
            <a:endParaRPr lang="en-US" dirty="0">
              <a:solidFill>
                <a:prstClr val="black"/>
              </a:solidFill>
            </a:endParaRPr>
          </a:p>
          <a:p>
            <a:pPr marL="1200150" lvl="2" indent="-285750">
              <a:buFont typeface="Arial" panose="020B0604020202020204" pitchFamily="34" charset="0"/>
              <a:buChar char="•"/>
            </a:pPr>
            <a:endParaRPr lang="en-US" dirty="0">
              <a:solidFill>
                <a:prstClr val="black"/>
              </a:solidFill>
            </a:endParaRPr>
          </a:p>
          <a:p>
            <a:pPr lvl="2">
              <a:buFont typeface="Arial" panose="020B0604020202020204" pitchFamily="34" charset="0"/>
              <a:buNone/>
            </a:pPr>
            <a:endParaRPr lang="en-US" dirty="0">
              <a:solidFill>
                <a:prstClr val="black"/>
              </a:solidFill>
            </a:endParaRPr>
          </a:p>
          <a:p>
            <a:pPr marL="1200150" lvl="2" indent="-285750">
              <a:buFont typeface="Arial" panose="020B0604020202020204" pitchFamily="34" charset="0"/>
              <a:buChar char="•"/>
            </a:pPr>
            <a:endParaRPr lang="en-US" dirty="0">
              <a:solidFill>
                <a:prstClr val="black"/>
              </a:solidFill>
            </a:endParaRPr>
          </a:p>
          <a:p>
            <a:pPr marL="1200150" lvl="2" indent="-285750">
              <a:buFont typeface="Arial" panose="020B0604020202020204" pitchFamily="34" charset="0"/>
              <a:buChar char="•"/>
            </a:pPr>
            <a:endParaRPr lang="en-US" dirty="0">
              <a:solidFill>
                <a:prstClr val="black"/>
              </a:solidFill>
            </a:endParaRPr>
          </a:p>
          <a:p>
            <a:pPr lvl="2">
              <a:buFont typeface="Arial" panose="020B0604020202020204" pitchFamily="34" charset="0"/>
              <a:buNone/>
            </a:pPr>
            <a:endParaRPr lang="en-US" dirty="0">
              <a:solidFill>
                <a:prstClr val="black"/>
              </a:solidFill>
            </a:endParaRPr>
          </a:p>
          <a:p>
            <a:pPr lvl="2">
              <a:buFont typeface="Arial" panose="020B0604020202020204" pitchFamily="34" charset="0"/>
              <a:buNone/>
            </a:pPr>
            <a:endParaRPr lang="en-US" dirty="0">
              <a:solidFill>
                <a:prstClr val="black"/>
              </a:solidFill>
            </a:endParaRPr>
          </a:p>
          <a:p>
            <a:pPr lvl="2">
              <a:buFont typeface="Arial" panose="020B0604020202020204" pitchFamily="34" charset="0"/>
              <a:buNone/>
            </a:pPr>
            <a:endParaRPr lang="en-US" dirty="0">
              <a:solidFill>
                <a:prstClr val="black"/>
              </a:solidFill>
            </a:endParaRPr>
          </a:p>
          <a:p>
            <a:pPr lvl="2">
              <a:buFont typeface="Arial" panose="020B0604020202020204" pitchFamily="34" charset="0"/>
              <a:buNone/>
            </a:pPr>
            <a:endParaRPr lang="en-US" dirty="0">
              <a:solidFill>
                <a:prstClr val="black"/>
              </a:solidFill>
            </a:endParaRPr>
          </a:p>
        </p:txBody>
      </p:sp>
      <p:sp>
        <p:nvSpPr>
          <p:cNvPr id="14" name="TextBox 13"/>
          <p:cNvSpPr txBox="1"/>
          <p:nvPr userDrawn="1"/>
        </p:nvSpPr>
        <p:spPr>
          <a:xfrm>
            <a:off x="9298492" y="5904725"/>
            <a:ext cx="448235" cy="307777"/>
          </a:xfrm>
          <a:prstGeom prst="rect">
            <a:avLst/>
          </a:prstGeom>
          <a:noFill/>
        </p:spPr>
        <p:txBody>
          <a:bodyPr wrap="square" rtlCol="0">
            <a:spAutoFit/>
          </a:bodyPr>
          <a:lstStyle/>
          <a:p>
            <a:pPr algn="r"/>
            <a:fld id="{78E8E05D-6330-400F-ADBB-AC9D283E6126}" type="slidenum">
              <a:rPr lang="en-US" sz="1400" b="1" smtClean="0">
                <a:solidFill>
                  <a:prstClr val="white"/>
                </a:solidFill>
              </a:rPr>
              <a:pPr algn="r"/>
              <a:t>‹#›</a:t>
            </a:fld>
            <a:endParaRPr lang="en-US" sz="1200" b="1" dirty="0">
              <a:solidFill>
                <a:prstClr val="white"/>
              </a:solidFill>
            </a:endParaRPr>
          </a:p>
        </p:txBody>
      </p:sp>
      <p:cxnSp>
        <p:nvCxnSpPr>
          <p:cNvPr id="7" name="Straight Connector 6"/>
          <p:cNvCxnSpPr/>
          <p:nvPr userDrawn="1"/>
        </p:nvCxnSpPr>
        <p:spPr>
          <a:xfrm flipV="1">
            <a:off x="484095" y="777026"/>
            <a:ext cx="8218842" cy="9768"/>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8" name="Title Placeholder 1"/>
          <p:cNvSpPr>
            <a:spLocks noGrp="1"/>
          </p:cNvSpPr>
          <p:nvPr>
            <p:ph type="title"/>
          </p:nvPr>
        </p:nvSpPr>
        <p:spPr>
          <a:xfrm>
            <a:off x="484095" y="232756"/>
            <a:ext cx="8218842" cy="504825"/>
          </a:xfrm>
          <a:prstGeom prst="rect">
            <a:avLst/>
          </a:prstGeom>
        </p:spPr>
        <p:txBody>
          <a:bodyPr vert="horz" lIns="91440" tIns="45720" rIns="91440" bIns="45720" rtlCol="0" anchor="ctr">
            <a:noAutofit/>
          </a:bodyPr>
          <a:lstStyle>
            <a:lvl1pPr>
              <a:defRPr sz="2800">
                <a:solidFill>
                  <a:srgbClr val="002060"/>
                </a:solidFill>
              </a:defRPr>
            </a:lvl1pPr>
          </a:lstStyle>
          <a:p>
            <a:r>
              <a:rPr lang="en-US" dirty="0"/>
              <a:t>Insert Slide Title Here</a:t>
            </a:r>
          </a:p>
        </p:txBody>
      </p:sp>
    </p:spTree>
    <p:extLst>
      <p:ext uri="{BB962C8B-B14F-4D97-AF65-F5344CB8AC3E}">
        <p14:creationId xmlns:p14="http://schemas.microsoft.com/office/powerpoint/2010/main" val="9717619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84094" y="955497"/>
            <a:ext cx="3964081" cy="49394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955497"/>
            <a:ext cx="4016636" cy="49394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Placeholder 1"/>
          <p:cNvSpPr>
            <a:spLocks noGrp="1"/>
          </p:cNvSpPr>
          <p:nvPr>
            <p:ph type="title"/>
          </p:nvPr>
        </p:nvSpPr>
        <p:spPr>
          <a:xfrm>
            <a:off x="484095" y="232756"/>
            <a:ext cx="8218842" cy="504825"/>
          </a:xfrm>
          <a:prstGeom prst="rect">
            <a:avLst/>
          </a:prstGeom>
        </p:spPr>
        <p:txBody>
          <a:bodyPr vert="horz" lIns="91440" tIns="45720" rIns="91440" bIns="45720" rtlCol="0" anchor="ctr">
            <a:noAutofit/>
          </a:bodyPr>
          <a:lstStyle>
            <a:lvl1pPr>
              <a:defRPr sz="2800">
                <a:solidFill>
                  <a:srgbClr val="002060"/>
                </a:solidFill>
              </a:defRPr>
            </a:lvl1pPr>
          </a:lstStyle>
          <a:p>
            <a:r>
              <a:rPr lang="en-US" dirty="0"/>
              <a:t>Insert Slide Title Here</a:t>
            </a:r>
          </a:p>
        </p:txBody>
      </p:sp>
      <p:cxnSp>
        <p:nvCxnSpPr>
          <p:cNvPr id="7" name="Straight Connector 6"/>
          <p:cNvCxnSpPr/>
          <p:nvPr userDrawn="1"/>
        </p:nvCxnSpPr>
        <p:spPr>
          <a:xfrm flipV="1">
            <a:off x="484095" y="777026"/>
            <a:ext cx="8218842" cy="9768"/>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716617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416379"/>
            <a:ext cx="8076009" cy="1143000"/>
          </a:xfrm>
          <a:prstGeom prst="rect">
            <a:avLst/>
          </a:prstGeom>
        </p:spPr>
        <p:txBody>
          <a:bodyPr/>
          <a:lstStyle/>
          <a:p>
            <a:r>
              <a:rPr lang="en-US" dirty="0"/>
              <a:t>Click to edit Master title style</a:t>
            </a:r>
          </a:p>
        </p:txBody>
      </p:sp>
      <p:sp>
        <p:nvSpPr>
          <p:cNvPr id="3" name="Text Placeholder 2"/>
          <p:cNvSpPr>
            <a:spLocks noGrp="1"/>
          </p:cNvSpPr>
          <p:nvPr>
            <p:ph type="body" idx="1"/>
          </p:nvPr>
        </p:nvSpPr>
        <p:spPr>
          <a:xfrm>
            <a:off x="629842" y="1620271"/>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4671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49" y="1620271"/>
            <a:ext cx="407670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49" y="2505075"/>
            <a:ext cx="4076701" cy="34671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413309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857627" y="996593"/>
            <a:ext cx="4845310" cy="487239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84094" y="996593"/>
            <a:ext cx="3094925" cy="487239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cxnSp>
        <p:nvCxnSpPr>
          <p:cNvPr id="6" name="Straight Connector 5"/>
          <p:cNvCxnSpPr/>
          <p:nvPr userDrawn="1"/>
        </p:nvCxnSpPr>
        <p:spPr>
          <a:xfrm flipV="1">
            <a:off x="484095" y="777026"/>
            <a:ext cx="8218842" cy="9768"/>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7" name="Title Placeholder 1"/>
          <p:cNvSpPr>
            <a:spLocks noGrp="1"/>
          </p:cNvSpPr>
          <p:nvPr>
            <p:ph type="title"/>
          </p:nvPr>
        </p:nvSpPr>
        <p:spPr>
          <a:xfrm>
            <a:off x="484095" y="232756"/>
            <a:ext cx="8218842" cy="504825"/>
          </a:xfrm>
          <a:prstGeom prst="rect">
            <a:avLst/>
          </a:prstGeom>
        </p:spPr>
        <p:txBody>
          <a:bodyPr vert="horz" lIns="91440" tIns="45720" rIns="91440" bIns="45720" rtlCol="0" anchor="ctr">
            <a:noAutofit/>
          </a:bodyPr>
          <a:lstStyle>
            <a:lvl1pPr>
              <a:defRPr sz="2800">
                <a:solidFill>
                  <a:srgbClr val="002060"/>
                </a:solidFill>
              </a:defRPr>
            </a:lvl1pPr>
          </a:lstStyle>
          <a:p>
            <a:r>
              <a:rPr lang="en-US" dirty="0"/>
              <a:t>Insert Slide Title Here</a:t>
            </a:r>
          </a:p>
        </p:txBody>
      </p:sp>
    </p:spTree>
    <p:extLst>
      <p:ext uri="{BB962C8B-B14F-4D97-AF65-F5344CB8AC3E}">
        <p14:creationId xmlns:p14="http://schemas.microsoft.com/office/powerpoint/2010/main" val="9056353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7" y="1416593"/>
            <a:ext cx="8072437" cy="2852737"/>
          </a:xfrm>
          <a:prstGeom prst="rect">
            <a:avLst/>
          </a:prstGeom>
        </p:spPr>
        <p:txBody>
          <a:bodyPr anchor="b">
            <a:normAutofit/>
          </a:bodyPr>
          <a:lstStyle>
            <a:lvl1pPr>
              <a:defRPr sz="4800"/>
            </a:lvl1pPr>
          </a:lstStyle>
          <a:p>
            <a:r>
              <a:rPr lang="en-US" dirty="0"/>
              <a:t>Click to edit Master title style</a:t>
            </a:r>
          </a:p>
        </p:txBody>
      </p:sp>
      <p:sp>
        <p:nvSpPr>
          <p:cNvPr id="3" name="Text Placeholder 2"/>
          <p:cNvSpPr>
            <a:spLocks noGrp="1"/>
          </p:cNvSpPr>
          <p:nvPr>
            <p:ph type="body" idx="1"/>
          </p:nvPr>
        </p:nvSpPr>
        <p:spPr>
          <a:xfrm>
            <a:off x="623888" y="4402681"/>
            <a:ext cx="8072436" cy="1461080"/>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1394507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481012" y="34207"/>
            <a:ext cx="8221924" cy="198549"/>
          </a:xfrm>
        </p:spPr>
        <p:txBody>
          <a:bodyPr/>
          <a:lstStyle>
            <a:lvl1pPr>
              <a:buNone/>
              <a:defRPr sz="1400" cap="all" baseline="0">
                <a:solidFill>
                  <a:schemeClr val="tx2"/>
                </a:solidFill>
                <a:latin typeface="Calibri" pitchFamily="34" charset="0"/>
              </a:defRPr>
            </a:lvl1pPr>
          </a:lstStyle>
          <a:p>
            <a:pPr lvl="0"/>
            <a:r>
              <a:rPr lang="en-US" dirty="0" smtClean="0"/>
              <a:t>Insert Section Title or Subtitle here</a:t>
            </a:r>
            <a:endParaRPr lang="en-US" dirty="0"/>
          </a:p>
        </p:txBody>
      </p:sp>
      <p:sp>
        <p:nvSpPr>
          <p:cNvPr id="9" name="Content Placeholder 2"/>
          <p:cNvSpPr>
            <a:spLocks noGrp="1"/>
          </p:cNvSpPr>
          <p:nvPr>
            <p:ph sz="half" idx="1" hasCustomPrompt="1"/>
          </p:nvPr>
        </p:nvSpPr>
        <p:spPr>
          <a:xfrm>
            <a:off x="481012" y="1196916"/>
            <a:ext cx="3957638" cy="4287837"/>
          </a:xfrm>
        </p:spPr>
        <p:txBody>
          <a:bodyPr>
            <a:normAutofit/>
          </a:bodyPr>
          <a:lstStyle>
            <a:lvl1pPr>
              <a:defRPr sz="2000"/>
            </a:lvl1pPr>
            <a:lvl2pPr>
              <a:defRPr sz="18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smtClean="0"/>
              <a:t>Insert Bullet Text Level 1 Here</a:t>
            </a:r>
          </a:p>
          <a:p>
            <a:pPr lvl="1"/>
            <a:r>
              <a:rPr lang="en-US" dirty="0" smtClean="0"/>
              <a:t>Insert Bullet Text Level 2 Here</a:t>
            </a:r>
          </a:p>
          <a:p>
            <a:pPr lvl="2"/>
            <a:r>
              <a:rPr lang="en-US" dirty="0" smtClean="0"/>
              <a:t>Insert Bullet Text Level 3 Here</a:t>
            </a:r>
          </a:p>
        </p:txBody>
      </p:sp>
      <p:sp>
        <p:nvSpPr>
          <p:cNvPr id="10" name="Content Placeholder 3"/>
          <p:cNvSpPr>
            <a:spLocks noGrp="1"/>
          </p:cNvSpPr>
          <p:nvPr>
            <p:ph sz="half" idx="2" hasCustomPrompt="1"/>
          </p:nvPr>
        </p:nvSpPr>
        <p:spPr>
          <a:xfrm>
            <a:off x="4714876" y="1206684"/>
            <a:ext cx="3988060" cy="4278070"/>
          </a:xfrm>
        </p:spPr>
        <p:txBody>
          <a:bodyPr>
            <a:normAutofit/>
          </a:bodyPr>
          <a:lstStyle>
            <a:lvl1pPr>
              <a:defRPr sz="2000"/>
            </a:lvl1pPr>
            <a:lvl2pPr>
              <a:defRPr sz="18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smtClean="0"/>
              <a:t>Insert Bullet Text Level 1 Here</a:t>
            </a:r>
          </a:p>
          <a:p>
            <a:pPr lvl="1"/>
            <a:r>
              <a:rPr lang="en-US" dirty="0" smtClean="0"/>
              <a:t>Insert Bullet Text Level 2 Here</a:t>
            </a:r>
          </a:p>
          <a:p>
            <a:pPr lvl="2"/>
            <a:r>
              <a:rPr lang="en-US" dirty="0" smtClean="0"/>
              <a:t>Insert Bullet Text Level 3 Here</a:t>
            </a:r>
          </a:p>
        </p:txBody>
      </p:sp>
      <p:sp>
        <p:nvSpPr>
          <p:cNvPr id="11" name="Text Placeholder 8"/>
          <p:cNvSpPr>
            <a:spLocks noGrp="1"/>
          </p:cNvSpPr>
          <p:nvPr>
            <p:ph type="body" sz="quarter" idx="14" hasCustomPrompt="1"/>
          </p:nvPr>
        </p:nvSpPr>
        <p:spPr>
          <a:xfrm>
            <a:off x="481012" y="5727824"/>
            <a:ext cx="8221924" cy="266451"/>
          </a:xfrm>
          <a:noFill/>
          <a:ln w="9525">
            <a:noFill/>
            <a:miter lim="800000"/>
            <a:headEnd/>
            <a:tailEnd/>
          </a:ln>
        </p:spPr>
        <p:txBody>
          <a:bodyPr anchor="b"/>
          <a:lstStyle>
            <a:lvl1pPr marL="0" indent="0" algn="l">
              <a:buNone/>
              <a:tabLst/>
              <a:defRPr lang="en-US" sz="900" baseline="0" dirty="0">
                <a:solidFill>
                  <a:srgbClr val="000000"/>
                </a:solidFill>
                <a:latin typeface="Calibri" pitchFamily="34" charset="0"/>
                <a:ea typeface="+mn-ea"/>
                <a:cs typeface="Calibri" pitchFamily="34" charset="0"/>
              </a:defRPr>
            </a:lvl1pPr>
          </a:lstStyle>
          <a:p>
            <a:pPr lvl="0"/>
            <a:r>
              <a:rPr lang="en-US" dirty="0" smtClean="0"/>
              <a:t>Insert Source and/or Notes here</a:t>
            </a:r>
          </a:p>
        </p:txBody>
      </p:sp>
      <p:cxnSp>
        <p:nvCxnSpPr>
          <p:cNvPr id="12" name="Straight Connector 11"/>
          <p:cNvCxnSpPr/>
          <p:nvPr userDrawn="1"/>
        </p:nvCxnSpPr>
        <p:spPr>
          <a:xfrm flipV="1">
            <a:off x="484095" y="777026"/>
            <a:ext cx="8218842" cy="9768"/>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16" name="Title Placeholder 1"/>
          <p:cNvSpPr>
            <a:spLocks noGrp="1"/>
          </p:cNvSpPr>
          <p:nvPr>
            <p:ph type="title"/>
          </p:nvPr>
        </p:nvSpPr>
        <p:spPr>
          <a:xfrm>
            <a:off x="484095" y="232756"/>
            <a:ext cx="8218842" cy="504825"/>
          </a:xfrm>
          <a:prstGeom prst="rect">
            <a:avLst/>
          </a:prstGeom>
        </p:spPr>
        <p:txBody>
          <a:bodyPr vert="horz" lIns="91440" tIns="45720" rIns="91440" bIns="45720" rtlCol="0" anchor="ctr">
            <a:noAutofit/>
          </a:bodyPr>
          <a:lstStyle>
            <a:lvl1pPr>
              <a:defRPr sz="2800">
                <a:solidFill>
                  <a:srgbClr val="002060"/>
                </a:solidFill>
              </a:defRPr>
            </a:lvl1pPr>
          </a:lstStyle>
          <a:p>
            <a:r>
              <a:rPr lang="en-US" dirty="0" smtClean="0"/>
              <a:t>Insert Slide Title Here</a:t>
            </a:r>
            <a:endParaRPr lang="en-US" dirty="0"/>
          </a:p>
        </p:txBody>
      </p:sp>
    </p:spTree>
    <p:extLst>
      <p:ext uri="{BB962C8B-B14F-4D97-AF65-F5344CB8AC3E}">
        <p14:creationId xmlns:p14="http://schemas.microsoft.com/office/powerpoint/2010/main" val="98688264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0" y="987426"/>
            <a:ext cx="4799409"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2345128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Q&amp;A or Thank You">
    <p:bg>
      <p:bgRef idx="1001">
        <a:schemeClr val="bg2"/>
      </p:bgRef>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0" y="2746375"/>
            <a:ext cx="9144000" cy="824706"/>
          </a:xfrm>
        </p:spPr>
        <p:txBody>
          <a:bodyPr anchor="t">
            <a:noAutofit/>
          </a:bodyPr>
          <a:lstStyle>
            <a:lvl1pPr marL="0" indent="0" algn="ctr">
              <a:defRPr sz="4000" b="1" cap="none" baseline="0">
                <a:solidFill>
                  <a:schemeClr val="tx1"/>
                </a:solidFill>
              </a:defRPr>
            </a:lvl1pPr>
          </a:lstStyle>
          <a:p>
            <a:r>
              <a:rPr lang="en-US" dirty="0"/>
              <a:t>Insert Q&amp;A or Thank You Here</a:t>
            </a:r>
          </a:p>
        </p:txBody>
      </p:sp>
    </p:spTree>
    <p:extLst>
      <p:ext uri="{BB962C8B-B14F-4D97-AF65-F5344CB8AC3E}">
        <p14:creationId xmlns:p14="http://schemas.microsoft.com/office/powerpoint/2010/main" val="568486440"/>
      </p:ext>
    </p:extLst>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cSld name="Final Slide">
    <p:bg>
      <p:bgRef idx="1001">
        <a:schemeClr val="bg1"/>
      </p:bgRef>
    </p:bg>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953541" y="1932031"/>
            <a:ext cx="5236918" cy="2786113"/>
          </a:xfrm>
          <a:prstGeom prst="rect">
            <a:avLst/>
          </a:prstGeom>
        </p:spPr>
      </p:pic>
      <p:sp>
        <p:nvSpPr>
          <p:cNvPr id="14" name="TextBox 13"/>
          <p:cNvSpPr txBox="1"/>
          <p:nvPr userDrawn="1"/>
        </p:nvSpPr>
        <p:spPr>
          <a:xfrm>
            <a:off x="0" y="6117201"/>
            <a:ext cx="9144000" cy="338554"/>
          </a:xfrm>
          <a:prstGeom prst="rect">
            <a:avLst/>
          </a:prstGeom>
          <a:solidFill>
            <a:srgbClr val="002060"/>
          </a:solidFill>
        </p:spPr>
        <p:txBody>
          <a:bodyPr wrap="square" rtlCol="0">
            <a:spAutoFit/>
          </a:bodyPr>
          <a:lstStyle/>
          <a:p>
            <a:pPr algn="ctr"/>
            <a:r>
              <a:rPr lang="en-US" sz="1600" b="1" dirty="0">
                <a:solidFill>
                  <a:prstClr val="white"/>
                </a:solidFill>
              </a:rPr>
              <a:t>   </a:t>
            </a:r>
            <a:r>
              <a:rPr lang="en-US" sz="1400" b="1" i="1" dirty="0">
                <a:solidFill>
                  <a:prstClr val="white"/>
                </a:solidFill>
              </a:rPr>
              <a:t>Draft for Discussion Purposes Only</a:t>
            </a:r>
          </a:p>
        </p:txBody>
      </p:sp>
      <p:sp>
        <p:nvSpPr>
          <p:cNvPr id="16" name="TextBox 15"/>
          <p:cNvSpPr txBox="1"/>
          <p:nvPr userDrawn="1"/>
        </p:nvSpPr>
        <p:spPr>
          <a:xfrm>
            <a:off x="8486670" y="6159520"/>
            <a:ext cx="404337" cy="253916"/>
          </a:xfrm>
          <a:prstGeom prst="rect">
            <a:avLst/>
          </a:prstGeom>
          <a:noFill/>
        </p:spPr>
        <p:txBody>
          <a:bodyPr wrap="square" rtlCol="0">
            <a:spAutoFit/>
          </a:bodyPr>
          <a:lstStyle/>
          <a:p>
            <a:pPr algn="r"/>
            <a:fld id="{78E8E05D-6330-400F-ADBB-AC9D283E6126}" type="slidenum">
              <a:rPr lang="en-US" sz="1050" b="1" smtClean="0">
                <a:solidFill>
                  <a:prstClr val="white"/>
                </a:solidFill>
              </a:rPr>
              <a:pPr algn="r"/>
              <a:t>‹#›</a:t>
            </a:fld>
            <a:endParaRPr lang="en-US" sz="1200" b="1" dirty="0">
              <a:solidFill>
                <a:prstClr val="white"/>
              </a:solidFill>
            </a:endParaRPr>
          </a:p>
        </p:txBody>
      </p:sp>
      <p:pic>
        <p:nvPicPr>
          <p:cNvPr id="32" name="Picture 31"/>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6620900" y="6497103"/>
            <a:ext cx="975944" cy="327317"/>
          </a:xfrm>
          <a:prstGeom prst="rect">
            <a:avLst/>
          </a:prstGeom>
        </p:spPr>
      </p:pic>
      <p:pic>
        <p:nvPicPr>
          <p:cNvPr id="11" name="Picture 10"/>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8158820" y="6494227"/>
            <a:ext cx="356286" cy="341971"/>
          </a:xfrm>
          <a:prstGeom prst="rect">
            <a:avLst/>
          </a:prstGeom>
        </p:spPr>
      </p:pic>
      <p:pic>
        <p:nvPicPr>
          <p:cNvPr id="12" name="Picture 11"/>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644060" y="6501142"/>
            <a:ext cx="392144" cy="323278"/>
          </a:xfrm>
          <a:prstGeom prst="rect">
            <a:avLst/>
          </a:prstGeom>
        </p:spPr>
      </p:pic>
      <p:pic>
        <p:nvPicPr>
          <p:cNvPr id="15" name="Picture 14"/>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1598180" y="6552169"/>
            <a:ext cx="1064814" cy="248457"/>
          </a:xfrm>
          <a:prstGeom prst="rect">
            <a:avLst/>
          </a:prstGeom>
        </p:spPr>
      </p:pic>
      <p:pic>
        <p:nvPicPr>
          <p:cNvPr id="17" name="Picture 16"/>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3172199" y="6551539"/>
            <a:ext cx="1389643" cy="249087"/>
          </a:xfrm>
          <a:prstGeom prst="rect">
            <a:avLst/>
          </a:prstGeom>
        </p:spPr>
      </p:pic>
      <p:pic>
        <p:nvPicPr>
          <p:cNvPr id="18" name="Picture 17"/>
          <p:cNvPicPr>
            <a:picLocks noChangeAspect="1"/>
          </p:cNvPicPr>
          <p:nvPr userDrawn="1"/>
        </p:nvPicPr>
        <p:blipFill>
          <a:blip r:embed="rId8" cstate="screen">
            <a:extLst>
              <a:ext uri="{28A0092B-C50C-407E-A947-70E740481C1C}">
                <a14:useLocalDpi xmlns:a14="http://schemas.microsoft.com/office/drawing/2010/main"/>
              </a:ext>
            </a:extLst>
          </a:blip>
          <a:stretch>
            <a:fillRect/>
          </a:stretch>
        </p:blipFill>
        <p:spPr>
          <a:xfrm>
            <a:off x="5071985" y="6575893"/>
            <a:ext cx="986939" cy="200378"/>
          </a:xfrm>
          <a:prstGeom prst="rect">
            <a:avLst/>
          </a:prstGeom>
        </p:spPr>
      </p:pic>
    </p:spTree>
    <p:extLst>
      <p:ext uri="{BB962C8B-B14F-4D97-AF65-F5344CB8AC3E}">
        <p14:creationId xmlns:p14="http://schemas.microsoft.com/office/powerpoint/2010/main" val="4227416054"/>
      </p:ext>
    </p:extLst>
  </p:cSld>
  <p:clrMapOvr>
    <a:overrideClrMapping bg1="lt1" tx1="dk1" bg2="lt2" tx2="dk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8" name="Title 1"/>
          <p:cNvSpPr>
            <a:spLocks noGrp="1"/>
          </p:cNvSpPr>
          <p:nvPr>
            <p:ph type="ctrTitle"/>
          </p:nvPr>
        </p:nvSpPr>
        <p:spPr>
          <a:xfrm>
            <a:off x="4061617" y="3640047"/>
            <a:ext cx="4588328" cy="550862"/>
          </a:xfrm>
        </p:spPr>
        <p:txBody>
          <a:bodyPr>
            <a:noAutofit/>
          </a:bodyPr>
          <a:lstStyle>
            <a:lvl1pPr>
              <a:defRPr sz="2400" b="1">
                <a:solidFill>
                  <a:srgbClr val="002060"/>
                </a:solidFill>
              </a:defRPr>
            </a:lvl1pPr>
          </a:lstStyle>
          <a:p>
            <a:endParaRPr lang="en-US" dirty="0"/>
          </a:p>
        </p:txBody>
      </p:sp>
      <p:sp>
        <p:nvSpPr>
          <p:cNvPr id="9" name="Subtitle 2"/>
          <p:cNvSpPr>
            <a:spLocks noGrp="1"/>
          </p:cNvSpPr>
          <p:nvPr>
            <p:ph type="subTitle" idx="1"/>
          </p:nvPr>
        </p:nvSpPr>
        <p:spPr>
          <a:xfrm>
            <a:off x="4061617" y="4444213"/>
            <a:ext cx="4588328" cy="415412"/>
          </a:xfrm>
        </p:spPr>
        <p:txBody>
          <a:bodyPr>
            <a:normAutofit/>
          </a:bodyPr>
          <a:lstStyle>
            <a:lvl1pPr marL="0" indent="0" algn="l">
              <a:buNone/>
              <a:defRPr sz="2000">
                <a:solidFill>
                  <a:srgbClr val="00206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sp>
        <p:nvSpPr>
          <p:cNvPr id="11" name="Text Placeholder 8"/>
          <p:cNvSpPr>
            <a:spLocks noGrp="1"/>
          </p:cNvSpPr>
          <p:nvPr>
            <p:ph type="body" sz="quarter" idx="10" hasCustomPrompt="1"/>
          </p:nvPr>
        </p:nvSpPr>
        <p:spPr>
          <a:xfrm>
            <a:off x="4061617" y="5112929"/>
            <a:ext cx="4588328" cy="401169"/>
          </a:xfrm>
        </p:spPr>
        <p:txBody>
          <a:bodyPr>
            <a:normAutofit/>
          </a:bodyPr>
          <a:lstStyle>
            <a:lvl1pPr algn="l">
              <a:buNone/>
              <a:defRPr sz="1400">
                <a:solidFill>
                  <a:srgbClr val="002060"/>
                </a:solidFill>
              </a:defRPr>
            </a:lvl1pPr>
          </a:lstStyle>
          <a:p>
            <a:pPr lvl="0"/>
            <a:r>
              <a:rPr lang="en-US" dirty="0"/>
              <a:t>Date (optional)</a:t>
            </a:r>
          </a:p>
        </p:txBody>
      </p:sp>
      <p:pic>
        <p:nvPicPr>
          <p:cNvPr id="2" name="Picture 1"/>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310811" y="781942"/>
            <a:ext cx="5236918" cy="2786113"/>
          </a:xfrm>
          <a:prstGeom prst="rect">
            <a:avLst/>
          </a:prstGeom>
        </p:spPr>
      </p:pic>
      <p:sp>
        <p:nvSpPr>
          <p:cNvPr id="6" name="TextBox 5"/>
          <p:cNvSpPr txBox="1"/>
          <p:nvPr userDrawn="1"/>
        </p:nvSpPr>
        <p:spPr>
          <a:xfrm>
            <a:off x="0" y="6117201"/>
            <a:ext cx="9144000" cy="338554"/>
          </a:xfrm>
          <a:prstGeom prst="rect">
            <a:avLst/>
          </a:prstGeom>
          <a:solidFill>
            <a:srgbClr val="002060"/>
          </a:solidFill>
        </p:spPr>
        <p:txBody>
          <a:bodyPr wrap="square" rtlCol="0">
            <a:spAutoFit/>
          </a:bodyPr>
          <a:lstStyle/>
          <a:p>
            <a:pPr algn="ctr"/>
            <a:r>
              <a:rPr lang="en-US" sz="1600" b="1" dirty="0">
                <a:solidFill>
                  <a:prstClr val="white"/>
                </a:solidFill>
              </a:rPr>
              <a:t>   </a:t>
            </a:r>
            <a:r>
              <a:rPr lang="en-US" sz="1400" b="1" i="1" dirty="0">
                <a:solidFill>
                  <a:prstClr val="white"/>
                </a:solidFill>
              </a:rPr>
              <a:t>Draft for Discussion Purposes Only</a:t>
            </a:r>
          </a:p>
        </p:txBody>
      </p:sp>
      <p:pic>
        <p:nvPicPr>
          <p:cNvPr id="21" name="Picture 20"/>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6620900" y="6497103"/>
            <a:ext cx="975944" cy="327317"/>
          </a:xfrm>
          <a:prstGeom prst="rect">
            <a:avLst/>
          </a:prstGeom>
        </p:spPr>
      </p:pic>
      <p:pic>
        <p:nvPicPr>
          <p:cNvPr id="14" name="Picture 13"/>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644060" y="6501142"/>
            <a:ext cx="392144" cy="323278"/>
          </a:xfrm>
          <a:prstGeom prst="rect">
            <a:avLst/>
          </a:prstGeom>
        </p:spPr>
      </p:pic>
      <p:pic>
        <p:nvPicPr>
          <p:cNvPr id="15" name="Picture 14"/>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8158820" y="6494227"/>
            <a:ext cx="356286" cy="341971"/>
          </a:xfrm>
          <a:prstGeom prst="rect">
            <a:avLst/>
          </a:prstGeom>
        </p:spPr>
      </p:pic>
      <p:pic>
        <p:nvPicPr>
          <p:cNvPr id="22" name="Picture 21"/>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1598180" y="6552169"/>
            <a:ext cx="1064814" cy="248457"/>
          </a:xfrm>
          <a:prstGeom prst="rect">
            <a:avLst/>
          </a:prstGeom>
        </p:spPr>
      </p:pic>
      <p:pic>
        <p:nvPicPr>
          <p:cNvPr id="23" name="Picture 22"/>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3172199" y="6551539"/>
            <a:ext cx="1389643" cy="249087"/>
          </a:xfrm>
          <a:prstGeom prst="rect">
            <a:avLst/>
          </a:prstGeom>
        </p:spPr>
      </p:pic>
      <p:pic>
        <p:nvPicPr>
          <p:cNvPr id="24" name="Picture 23"/>
          <p:cNvPicPr>
            <a:picLocks noChangeAspect="1"/>
          </p:cNvPicPr>
          <p:nvPr userDrawn="1"/>
        </p:nvPicPr>
        <p:blipFill>
          <a:blip r:embed="rId8" cstate="screen">
            <a:extLst>
              <a:ext uri="{28A0092B-C50C-407E-A947-70E740481C1C}">
                <a14:useLocalDpi xmlns:a14="http://schemas.microsoft.com/office/drawing/2010/main"/>
              </a:ext>
            </a:extLst>
          </a:blip>
          <a:stretch>
            <a:fillRect/>
          </a:stretch>
        </p:blipFill>
        <p:spPr>
          <a:xfrm>
            <a:off x="5071985" y="6575893"/>
            <a:ext cx="986939" cy="200378"/>
          </a:xfrm>
          <a:prstGeom prst="rect">
            <a:avLst/>
          </a:prstGeom>
        </p:spPr>
      </p:pic>
    </p:spTree>
    <p:extLst>
      <p:ext uri="{BB962C8B-B14F-4D97-AF65-F5344CB8AC3E}">
        <p14:creationId xmlns:p14="http://schemas.microsoft.com/office/powerpoint/2010/main" val="328483480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Final Slide">
    <p:bg>
      <p:bgRef idx="1001">
        <a:schemeClr val="bg1"/>
      </p:bgRef>
    </p:bg>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953541" y="1932031"/>
            <a:ext cx="5236918" cy="2786113"/>
          </a:xfrm>
          <a:prstGeom prst="rect">
            <a:avLst/>
          </a:prstGeom>
        </p:spPr>
      </p:pic>
      <p:sp>
        <p:nvSpPr>
          <p:cNvPr id="14" name="TextBox 13"/>
          <p:cNvSpPr txBox="1"/>
          <p:nvPr userDrawn="1"/>
        </p:nvSpPr>
        <p:spPr>
          <a:xfrm>
            <a:off x="0" y="6117201"/>
            <a:ext cx="9144000" cy="338554"/>
          </a:xfrm>
          <a:prstGeom prst="rect">
            <a:avLst/>
          </a:prstGeom>
          <a:solidFill>
            <a:srgbClr val="002060"/>
          </a:solidFill>
        </p:spPr>
        <p:txBody>
          <a:bodyPr wrap="square" rtlCol="0">
            <a:spAutoFit/>
          </a:bodyPr>
          <a:lstStyle/>
          <a:p>
            <a:pPr algn="ctr"/>
            <a:r>
              <a:rPr lang="en-US" sz="1600" b="1" dirty="0">
                <a:solidFill>
                  <a:prstClr val="white"/>
                </a:solidFill>
              </a:rPr>
              <a:t>   </a:t>
            </a:r>
            <a:r>
              <a:rPr lang="en-US" sz="1400" b="1" i="1" dirty="0">
                <a:solidFill>
                  <a:prstClr val="white"/>
                </a:solidFill>
              </a:rPr>
              <a:t>Draft for Discussion Purposes Only</a:t>
            </a:r>
          </a:p>
        </p:txBody>
      </p:sp>
      <p:sp>
        <p:nvSpPr>
          <p:cNvPr id="16" name="TextBox 15"/>
          <p:cNvSpPr txBox="1"/>
          <p:nvPr userDrawn="1"/>
        </p:nvSpPr>
        <p:spPr>
          <a:xfrm>
            <a:off x="8486670" y="6159520"/>
            <a:ext cx="404337" cy="253916"/>
          </a:xfrm>
          <a:prstGeom prst="rect">
            <a:avLst/>
          </a:prstGeom>
          <a:noFill/>
        </p:spPr>
        <p:txBody>
          <a:bodyPr wrap="square" rtlCol="0">
            <a:spAutoFit/>
          </a:bodyPr>
          <a:lstStyle/>
          <a:p>
            <a:pPr algn="r"/>
            <a:fld id="{78E8E05D-6330-400F-ADBB-AC9D283E6126}" type="slidenum">
              <a:rPr lang="en-US" sz="1050" b="1" smtClean="0">
                <a:solidFill>
                  <a:prstClr val="white"/>
                </a:solidFill>
              </a:rPr>
              <a:pPr algn="r"/>
              <a:t>‹#›</a:t>
            </a:fld>
            <a:endParaRPr lang="en-US" sz="1200" b="1" dirty="0">
              <a:solidFill>
                <a:prstClr val="white"/>
              </a:solidFill>
            </a:endParaRPr>
          </a:p>
        </p:txBody>
      </p:sp>
      <p:pic>
        <p:nvPicPr>
          <p:cNvPr id="32" name="Picture 31"/>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6620900" y="6497103"/>
            <a:ext cx="975944" cy="327317"/>
          </a:xfrm>
          <a:prstGeom prst="rect">
            <a:avLst/>
          </a:prstGeom>
        </p:spPr>
      </p:pic>
      <p:pic>
        <p:nvPicPr>
          <p:cNvPr id="11" name="Picture 10"/>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8158820" y="6494227"/>
            <a:ext cx="356286" cy="341971"/>
          </a:xfrm>
          <a:prstGeom prst="rect">
            <a:avLst/>
          </a:prstGeom>
        </p:spPr>
      </p:pic>
      <p:pic>
        <p:nvPicPr>
          <p:cNvPr id="12" name="Picture 11"/>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644060" y="6501142"/>
            <a:ext cx="392144" cy="323278"/>
          </a:xfrm>
          <a:prstGeom prst="rect">
            <a:avLst/>
          </a:prstGeom>
        </p:spPr>
      </p:pic>
      <p:pic>
        <p:nvPicPr>
          <p:cNvPr id="15" name="Picture 14"/>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1598180" y="6552169"/>
            <a:ext cx="1064814" cy="248457"/>
          </a:xfrm>
          <a:prstGeom prst="rect">
            <a:avLst/>
          </a:prstGeom>
        </p:spPr>
      </p:pic>
      <p:pic>
        <p:nvPicPr>
          <p:cNvPr id="17" name="Picture 16"/>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3172199" y="6551539"/>
            <a:ext cx="1389643" cy="249087"/>
          </a:xfrm>
          <a:prstGeom prst="rect">
            <a:avLst/>
          </a:prstGeom>
        </p:spPr>
      </p:pic>
      <p:pic>
        <p:nvPicPr>
          <p:cNvPr id="18" name="Picture 17"/>
          <p:cNvPicPr>
            <a:picLocks noChangeAspect="1"/>
          </p:cNvPicPr>
          <p:nvPr userDrawn="1"/>
        </p:nvPicPr>
        <p:blipFill>
          <a:blip r:embed="rId8" cstate="screen">
            <a:extLst>
              <a:ext uri="{28A0092B-C50C-407E-A947-70E740481C1C}">
                <a14:useLocalDpi xmlns:a14="http://schemas.microsoft.com/office/drawing/2010/main"/>
              </a:ext>
            </a:extLst>
          </a:blip>
          <a:stretch>
            <a:fillRect/>
          </a:stretch>
        </p:blipFill>
        <p:spPr>
          <a:xfrm>
            <a:off x="5071985" y="6575893"/>
            <a:ext cx="986939" cy="200378"/>
          </a:xfrm>
          <a:prstGeom prst="rect">
            <a:avLst/>
          </a:prstGeom>
        </p:spPr>
      </p:pic>
    </p:spTree>
    <p:extLst>
      <p:ext uri="{BB962C8B-B14F-4D97-AF65-F5344CB8AC3E}">
        <p14:creationId xmlns:p14="http://schemas.microsoft.com/office/powerpoint/2010/main" val="2054820684"/>
      </p:ext>
    </p:extLst>
  </p:cSld>
  <p:clrMapOvr>
    <a:overrideClrMapping bg1="lt1" tx1="dk1" bg2="lt2" tx2="dk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448594" y="1887539"/>
            <a:ext cx="5009606" cy="550862"/>
          </a:xfrm>
        </p:spPr>
        <p:txBody>
          <a:bodyPr/>
          <a:lstStyle>
            <a:lvl1pPr>
              <a:defRPr/>
            </a:lvl1pPr>
          </a:lstStyle>
          <a:p>
            <a:r>
              <a:rPr lang="en-US" dirty="0"/>
              <a:t>Insert Presentation Title Here</a:t>
            </a:r>
          </a:p>
        </p:txBody>
      </p:sp>
      <p:sp>
        <p:nvSpPr>
          <p:cNvPr id="3" name="Subtitle 2"/>
          <p:cNvSpPr>
            <a:spLocks noGrp="1"/>
          </p:cNvSpPr>
          <p:nvPr>
            <p:ph type="subTitle" idx="1" hasCustomPrompt="1"/>
          </p:nvPr>
        </p:nvSpPr>
        <p:spPr>
          <a:xfrm>
            <a:off x="3448594" y="2874933"/>
            <a:ext cx="5007426" cy="554067"/>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Insert Subtitle Here</a:t>
            </a:r>
          </a:p>
        </p:txBody>
      </p:sp>
      <p:sp>
        <p:nvSpPr>
          <p:cNvPr id="9" name="Text Placeholder 8"/>
          <p:cNvSpPr>
            <a:spLocks noGrp="1"/>
          </p:cNvSpPr>
          <p:nvPr>
            <p:ph type="body" sz="quarter" idx="10" hasCustomPrompt="1"/>
          </p:nvPr>
        </p:nvSpPr>
        <p:spPr>
          <a:xfrm>
            <a:off x="3448594" y="5033736"/>
            <a:ext cx="4894262" cy="426538"/>
          </a:xfrm>
        </p:spPr>
        <p:txBody>
          <a:bodyPr>
            <a:normAutofit/>
          </a:bodyPr>
          <a:lstStyle>
            <a:lvl1pPr>
              <a:buNone/>
              <a:defRPr sz="1800">
                <a:solidFill>
                  <a:schemeClr val="tx2"/>
                </a:solidFill>
              </a:defRPr>
            </a:lvl1pPr>
          </a:lstStyle>
          <a:p>
            <a:pPr lvl="0"/>
            <a:r>
              <a:rPr lang="en-US" dirty="0"/>
              <a:t>Insert Date Here (optional)</a:t>
            </a:r>
          </a:p>
        </p:txBody>
      </p:sp>
      <p:sp>
        <p:nvSpPr>
          <p:cNvPr id="13" name="Text Placeholder 12"/>
          <p:cNvSpPr>
            <a:spLocks noGrp="1"/>
          </p:cNvSpPr>
          <p:nvPr>
            <p:ph type="body" sz="quarter" idx="11" hasCustomPrompt="1"/>
          </p:nvPr>
        </p:nvSpPr>
        <p:spPr>
          <a:xfrm>
            <a:off x="3448594" y="4345895"/>
            <a:ext cx="4964112" cy="452437"/>
          </a:xfrm>
        </p:spPr>
        <p:txBody>
          <a:bodyPr/>
          <a:lstStyle>
            <a:lvl1pPr>
              <a:buNone/>
              <a:defRPr baseline="0">
                <a:solidFill>
                  <a:schemeClr val="accent1"/>
                </a:solidFill>
              </a:defRPr>
            </a:lvl1pPr>
          </a:lstStyle>
          <a:p>
            <a:pPr lvl="0"/>
            <a:r>
              <a:rPr lang="en-US" dirty="0"/>
              <a:t>Insert Client Name Here (or delete block)</a:t>
            </a:r>
          </a:p>
        </p:txBody>
      </p:sp>
    </p:spTree>
    <p:extLst>
      <p:ext uri="{BB962C8B-B14F-4D97-AF65-F5344CB8AC3E}">
        <p14:creationId xmlns:p14="http://schemas.microsoft.com/office/powerpoint/2010/main" val="344674955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ection Header with picture">
    <p:bg>
      <p:bgPr>
        <a:solidFill>
          <a:srgbClr val="E4E4E0"/>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552825" y="1887539"/>
            <a:ext cx="5259388" cy="550862"/>
          </a:xfrm>
        </p:spPr>
        <p:txBody>
          <a:bodyPr anchor="t">
            <a:normAutofit/>
          </a:bodyPr>
          <a:lstStyle>
            <a:lvl1pPr marL="0" indent="0" algn="l">
              <a:defRPr sz="2800" b="1" cap="none" baseline="0">
                <a:solidFill>
                  <a:schemeClr val="tx1"/>
                </a:solidFill>
              </a:defRPr>
            </a:lvl1pPr>
          </a:lstStyle>
          <a:p>
            <a:r>
              <a:rPr lang="en-US" dirty="0"/>
              <a:t>Insert Section Divider Here</a:t>
            </a:r>
          </a:p>
        </p:txBody>
      </p:sp>
      <p:sp>
        <p:nvSpPr>
          <p:cNvPr id="3" name="Text Placeholder 2"/>
          <p:cNvSpPr>
            <a:spLocks noGrp="1"/>
          </p:cNvSpPr>
          <p:nvPr>
            <p:ph type="body" idx="1" hasCustomPrompt="1"/>
          </p:nvPr>
        </p:nvSpPr>
        <p:spPr>
          <a:xfrm>
            <a:off x="3552825" y="2906713"/>
            <a:ext cx="4941888" cy="522287"/>
          </a:xfrm>
        </p:spPr>
        <p:txBody>
          <a:bodyPr anchor="t" anchorCtr="0"/>
          <a:lstStyle>
            <a:lvl1pPr marL="0" indent="0">
              <a:buNone/>
              <a:defRPr sz="2200" b="0" i="1">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Insert Subtitle or Callout Text Here</a:t>
            </a:r>
          </a:p>
        </p:txBody>
      </p:sp>
      <p:sp>
        <p:nvSpPr>
          <p:cNvPr id="8" name="Picture Placeholder 28"/>
          <p:cNvSpPr>
            <a:spLocks noGrp="1"/>
          </p:cNvSpPr>
          <p:nvPr>
            <p:ph type="pic" sz="quarter" idx="13"/>
          </p:nvPr>
        </p:nvSpPr>
        <p:spPr>
          <a:xfrm>
            <a:off x="889000" y="1514920"/>
            <a:ext cx="1968500" cy="1968500"/>
          </a:xfrm>
          <a:solidFill>
            <a:schemeClr val="bg1"/>
          </a:solidFill>
          <a:ln w="50800">
            <a:noFill/>
          </a:ln>
          <a:effectLst>
            <a:outerShdw blurRad="50800" dist="38100" dir="2700000" algn="tl" rotWithShape="0">
              <a:prstClr val="black">
                <a:alpha val="40000"/>
              </a:prstClr>
            </a:outerShdw>
          </a:effectLst>
        </p:spPr>
        <p:txBody>
          <a:bodyPr/>
          <a:lstStyle>
            <a:lvl1pPr>
              <a:buNone/>
              <a:defRPr>
                <a:latin typeface="Calibri" pitchFamily="34" charset="0"/>
                <a:cs typeface="Calibri" pitchFamily="34" charset="0"/>
              </a:defRPr>
            </a:lvl1pPr>
          </a:lstStyle>
          <a:p>
            <a:r>
              <a:rPr lang="en-US" dirty="0"/>
              <a:t>Click icon to add picture</a:t>
            </a:r>
          </a:p>
        </p:txBody>
      </p:sp>
      <p:sp>
        <p:nvSpPr>
          <p:cNvPr id="9" name="Text Placeholder 26"/>
          <p:cNvSpPr>
            <a:spLocks noGrp="1"/>
          </p:cNvSpPr>
          <p:nvPr>
            <p:ph type="body" sz="quarter" idx="11" hasCustomPrompt="1"/>
          </p:nvPr>
        </p:nvSpPr>
        <p:spPr>
          <a:xfrm>
            <a:off x="482600" y="3608966"/>
            <a:ext cx="2781300" cy="965200"/>
          </a:xfrm>
        </p:spPr>
        <p:txBody>
          <a:bodyPr anchor="t" anchorCtr="1"/>
          <a:lstStyle>
            <a:lvl1pPr marL="0" indent="0" algn="ctr">
              <a:buNone/>
              <a:defRPr lang="en-US" sz="1800" kern="0" baseline="0" dirty="0">
                <a:solidFill>
                  <a:srgbClr val="454539"/>
                </a:solidFill>
                <a:latin typeface="Calibri" pitchFamily="34" charset="0"/>
                <a:ea typeface="Calibri" pitchFamily="34" charset="0"/>
                <a:cs typeface="Calibri" pitchFamily="34" charset="0"/>
              </a:defRPr>
            </a:lvl1pPr>
          </a:lstStyle>
          <a:p>
            <a:pPr marL="0" lvl="0" indent="0" algn="ctr" rtl="0" eaLnBrk="1" fontAlgn="base" hangingPunct="1">
              <a:spcBef>
                <a:spcPct val="0"/>
              </a:spcBef>
              <a:spcAft>
                <a:spcPct val="0"/>
              </a:spcAft>
              <a:buClr>
                <a:srgbClr val="0067AB"/>
              </a:buClr>
              <a:buFont typeface="Wingdings" pitchFamily="2" charset="2"/>
              <a:buNone/>
            </a:pPr>
            <a:r>
              <a:rPr lang="en-US" dirty="0"/>
              <a:t>Insert Name Here</a:t>
            </a:r>
          </a:p>
        </p:txBody>
      </p:sp>
      <p:sp>
        <p:nvSpPr>
          <p:cNvPr id="6" name="TextBox 5"/>
          <p:cNvSpPr txBox="1"/>
          <p:nvPr userDrawn="1"/>
        </p:nvSpPr>
        <p:spPr>
          <a:xfrm>
            <a:off x="8363978" y="6581001"/>
            <a:ext cx="448235" cy="276999"/>
          </a:xfrm>
          <a:prstGeom prst="rect">
            <a:avLst/>
          </a:prstGeom>
          <a:noFill/>
        </p:spPr>
        <p:txBody>
          <a:bodyPr wrap="square" rtlCol="0">
            <a:spAutoFit/>
          </a:bodyPr>
          <a:lstStyle/>
          <a:p>
            <a:pPr algn="r"/>
            <a:fld id="{78E8E05D-6330-400F-ADBB-AC9D283E6126}" type="slidenum">
              <a:rPr lang="en-US" sz="1200" b="1">
                <a:solidFill>
                  <a:prstClr val="white"/>
                </a:solidFill>
              </a:rPr>
              <a:pPr algn="r"/>
              <a:t>‹#›</a:t>
            </a:fld>
            <a:endParaRPr lang="en-US" sz="1200" b="1" dirty="0">
              <a:solidFill>
                <a:prstClr val="white"/>
              </a:solidFill>
            </a:endParaRPr>
          </a:p>
        </p:txBody>
      </p:sp>
    </p:spTree>
    <p:extLst>
      <p:ext uri="{BB962C8B-B14F-4D97-AF65-F5344CB8AC3E}">
        <p14:creationId xmlns:p14="http://schemas.microsoft.com/office/powerpoint/2010/main" val="203239625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Section Header without picture">
    <p:bg>
      <p:bgPr>
        <a:solidFill>
          <a:srgbClr val="E4E4E0"/>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96938" y="1887539"/>
            <a:ext cx="7915275" cy="550862"/>
          </a:xfrm>
        </p:spPr>
        <p:txBody>
          <a:bodyPr anchor="t">
            <a:normAutofit/>
          </a:bodyPr>
          <a:lstStyle>
            <a:lvl1pPr marL="0" indent="0" algn="l">
              <a:defRPr sz="2800" b="1" cap="none" baseline="0">
                <a:solidFill>
                  <a:schemeClr val="tx1"/>
                </a:solidFill>
              </a:defRPr>
            </a:lvl1pPr>
          </a:lstStyle>
          <a:p>
            <a:r>
              <a:rPr lang="en-US" dirty="0"/>
              <a:t>Insert Section Divider Here</a:t>
            </a:r>
          </a:p>
        </p:txBody>
      </p:sp>
      <p:sp>
        <p:nvSpPr>
          <p:cNvPr id="3" name="Text Placeholder 2"/>
          <p:cNvSpPr>
            <a:spLocks noGrp="1"/>
          </p:cNvSpPr>
          <p:nvPr>
            <p:ph type="body" idx="1" hasCustomPrompt="1"/>
          </p:nvPr>
        </p:nvSpPr>
        <p:spPr>
          <a:xfrm>
            <a:off x="896938" y="2906713"/>
            <a:ext cx="7597775" cy="522287"/>
          </a:xfrm>
        </p:spPr>
        <p:txBody>
          <a:bodyPr anchor="t" anchorCtr="0"/>
          <a:lstStyle>
            <a:lvl1pPr marL="0" indent="0">
              <a:buNone/>
              <a:defRPr sz="2200" b="0" i="1">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Insert Subtitle or Callout Text Here</a:t>
            </a:r>
          </a:p>
        </p:txBody>
      </p:sp>
      <p:sp>
        <p:nvSpPr>
          <p:cNvPr id="5" name="TextBox 4"/>
          <p:cNvSpPr txBox="1"/>
          <p:nvPr userDrawn="1"/>
        </p:nvSpPr>
        <p:spPr>
          <a:xfrm>
            <a:off x="8363978" y="6581001"/>
            <a:ext cx="448235" cy="276999"/>
          </a:xfrm>
          <a:prstGeom prst="rect">
            <a:avLst/>
          </a:prstGeom>
          <a:noFill/>
        </p:spPr>
        <p:txBody>
          <a:bodyPr wrap="square" rtlCol="0">
            <a:spAutoFit/>
          </a:bodyPr>
          <a:lstStyle/>
          <a:p>
            <a:pPr algn="r"/>
            <a:fld id="{78E8E05D-6330-400F-ADBB-AC9D283E6126}" type="slidenum">
              <a:rPr lang="en-US" sz="1200" b="1">
                <a:solidFill>
                  <a:prstClr val="white"/>
                </a:solidFill>
              </a:rPr>
              <a:pPr algn="r"/>
              <a:t>‹#›</a:t>
            </a:fld>
            <a:endParaRPr lang="en-US" sz="1200" b="1" dirty="0">
              <a:solidFill>
                <a:prstClr val="white"/>
              </a:solidFill>
            </a:endParaRPr>
          </a:p>
        </p:txBody>
      </p:sp>
    </p:spTree>
    <p:extLst>
      <p:ext uri="{BB962C8B-B14F-4D97-AF65-F5344CB8AC3E}">
        <p14:creationId xmlns:p14="http://schemas.microsoft.com/office/powerpoint/2010/main" val="186232747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27013" y="458788"/>
            <a:ext cx="8586061" cy="504825"/>
          </a:xfrm>
        </p:spPr>
        <p:txBody>
          <a:bodyPr>
            <a:normAutofit/>
          </a:bodyPr>
          <a:lstStyle>
            <a:lvl1pPr>
              <a:defRPr sz="2000" cap="all" baseline="0"/>
            </a:lvl1pPr>
          </a:lstStyle>
          <a:p>
            <a:r>
              <a:rPr lang="en-US" dirty="0"/>
              <a:t>Insert Slide Title Here</a:t>
            </a:r>
          </a:p>
        </p:txBody>
      </p:sp>
      <p:sp>
        <p:nvSpPr>
          <p:cNvPr id="3" name="Content Placeholder 2"/>
          <p:cNvSpPr>
            <a:spLocks noGrp="1"/>
          </p:cNvSpPr>
          <p:nvPr>
            <p:ph idx="1" hasCustomPrompt="1"/>
          </p:nvPr>
        </p:nvSpPr>
        <p:spPr/>
        <p:txBody>
          <a:bodyPr/>
          <a:lstStyle>
            <a:lvl1pPr marL="463550" indent="-463550">
              <a:defRPr b="0"/>
            </a:lvl1pPr>
            <a:lvl2pPr marL="1377950" indent="-463550">
              <a:defRPr/>
            </a:lvl2pPr>
            <a:lvl3pPr marL="1828800" indent="-450850">
              <a:defRPr/>
            </a:lvl3pPr>
          </a:lstStyle>
          <a:p>
            <a:pPr lvl="0"/>
            <a:r>
              <a:rPr lang="en-US" dirty="0"/>
              <a:t>Insert Bullet Text Level 1 Here</a:t>
            </a:r>
          </a:p>
          <a:p>
            <a:pPr lvl="1"/>
            <a:r>
              <a:rPr lang="en-US" dirty="0"/>
              <a:t>Insert Bullet Text Level 2 Here</a:t>
            </a:r>
          </a:p>
          <a:p>
            <a:pPr lvl="2"/>
            <a:r>
              <a:rPr lang="en-US" dirty="0"/>
              <a:t>Insert Bullet Text Level 3 Here</a:t>
            </a:r>
          </a:p>
        </p:txBody>
      </p:sp>
      <p:cxnSp>
        <p:nvCxnSpPr>
          <p:cNvPr id="9" name="Straight Connector 8"/>
          <p:cNvCxnSpPr/>
          <p:nvPr userDrawn="1"/>
        </p:nvCxnSpPr>
        <p:spPr bwMode="auto">
          <a:xfrm>
            <a:off x="330200" y="957272"/>
            <a:ext cx="8483600" cy="0"/>
          </a:xfrm>
          <a:prstGeom prst="line">
            <a:avLst/>
          </a:prstGeom>
          <a:solidFill>
            <a:schemeClr val="accent1"/>
          </a:solidFill>
          <a:ln w="19050" cap="flat" cmpd="sng" algn="ctr">
            <a:solidFill>
              <a:schemeClr val="tx2"/>
            </a:solidFill>
            <a:prstDash val="solid"/>
            <a:round/>
            <a:headEnd type="none" w="med" len="med"/>
            <a:tailEnd type="none" w="med" len="med"/>
          </a:ln>
          <a:effectLst/>
        </p:spPr>
      </p:cxnSp>
      <p:sp>
        <p:nvSpPr>
          <p:cNvPr id="7" name="TextBox 6"/>
          <p:cNvSpPr txBox="1"/>
          <p:nvPr userDrawn="1"/>
        </p:nvSpPr>
        <p:spPr>
          <a:xfrm>
            <a:off x="8363978" y="6581001"/>
            <a:ext cx="448235" cy="276999"/>
          </a:xfrm>
          <a:prstGeom prst="rect">
            <a:avLst/>
          </a:prstGeom>
          <a:noFill/>
        </p:spPr>
        <p:txBody>
          <a:bodyPr wrap="square" rtlCol="0">
            <a:spAutoFit/>
          </a:bodyPr>
          <a:lstStyle/>
          <a:p>
            <a:pPr algn="r"/>
            <a:fld id="{78E8E05D-6330-400F-ADBB-AC9D283E6126}" type="slidenum">
              <a:rPr lang="en-US" sz="1200" b="1">
                <a:solidFill>
                  <a:prstClr val="white"/>
                </a:solidFill>
              </a:rPr>
              <a:pPr algn="r"/>
              <a:t>‹#›</a:t>
            </a:fld>
            <a:endParaRPr lang="en-US" sz="1200" b="1" dirty="0">
              <a:solidFill>
                <a:prstClr val="white"/>
              </a:solidFill>
            </a:endParaRPr>
          </a:p>
        </p:txBody>
      </p:sp>
    </p:spTree>
    <p:extLst>
      <p:ext uri="{BB962C8B-B14F-4D97-AF65-F5344CB8AC3E}">
        <p14:creationId xmlns:p14="http://schemas.microsoft.com/office/powerpoint/2010/main" val="151144571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Insert Slide Title Here</a:t>
            </a:r>
          </a:p>
        </p:txBody>
      </p:sp>
      <p:sp>
        <p:nvSpPr>
          <p:cNvPr id="3" name="Content Placeholder 2"/>
          <p:cNvSpPr>
            <a:spLocks noGrp="1"/>
          </p:cNvSpPr>
          <p:nvPr>
            <p:ph sz="half" idx="1" hasCustomPrompt="1"/>
          </p:nvPr>
        </p:nvSpPr>
        <p:spPr>
          <a:xfrm>
            <a:off x="227013" y="1268413"/>
            <a:ext cx="4038600" cy="4598987"/>
          </a:xfrm>
        </p:spPr>
        <p:txBody>
          <a:bodyPr>
            <a:normAutofit/>
          </a:bodyPr>
          <a:lstStyle>
            <a:lvl1pPr>
              <a:defRPr sz="2000"/>
            </a:lvl1pPr>
            <a:lvl2pPr>
              <a:defRPr sz="18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a:t>Insert Bullet Text Level 1 Here</a:t>
            </a:r>
          </a:p>
          <a:p>
            <a:pPr lvl="1"/>
            <a:r>
              <a:rPr lang="en-US" dirty="0"/>
              <a:t>Insert Bullet Text Level 2 Here</a:t>
            </a:r>
          </a:p>
          <a:p>
            <a:pPr lvl="2"/>
            <a:r>
              <a:rPr lang="en-US" dirty="0"/>
              <a:t>Insert Bullet Text Level 3 Here</a:t>
            </a:r>
          </a:p>
        </p:txBody>
      </p:sp>
      <p:sp>
        <p:nvSpPr>
          <p:cNvPr id="4" name="Content Placeholder 3"/>
          <p:cNvSpPr>
            <a:spLocks noGrp="1"/>
          </p:cNvSpPr>
          <p:nvPr>
            <p:ph sz="half" idx="2" hasCustomPrompt="1"/>
          </p:nvPr>
        </p:nvSpPr>
        <p:spPr>
          <a:xfrm>
            <a:off x="4572000" y="1268413"/>
            <a:ext cx="4038600" cy="4598987"/>
          </a:xfrm>
        </p:spPr>
        <p:txBody>
          <a:bodyPr>
            <a:normAutofit/>
          </a:bodyPr>
          <a:lstStyle>
            <a:lvl1pPr>
              <a:defRPr sz="2000"/>
            </a:lvl1pPr>
            <a:lvl2pPr>
              <a:defRPr sz="18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a:t>Insert Bullet Text Level 1 Here</a:t>
            </a:r>
          </a:p>
          <a:p>
            <a:pPr lvl="1"/>
            <a:r>
              <a:rPr lang="en-US" dirty="0"/>
              <a:t>Insert Bullet Text Level 2 Here</a:t>
            </a:r>
          </a:p>
          <a:p>
            <a:pPr lvl="2"/>
            <a:r>
              <a:rPr lang="en-US" dirty="0"/>
              <a:t>Insert Bullet Text Level 3 Here</a:t>
            </a:r>
          </a:p>
        </p:txBody>
      </p:sp>
      <p:sp>
        <p:nvSpPr>
          <p:cNvPr id="8" name="Text Placeholder 7"/>
          <p:cNvSpPr>
            <a:spLocks noGrp="1"/>
          </p:cNvSpPr>
          <p:nvPr>
            <p:ph type="body" sz="quarter" idx="13" hasCustomPrompt="1"/>
          </p:nvPr>
        </p:nvSpPr>
        <p:spPr>
          <a:xfrm>
            <a:off x="227013" y="252552"/>
            <a:ext cx="8585200" cy="293326"/>
          </a:xfrm>
        </p:spPr>
        <p:txBody>
          <a:bodyPr/>
          <a:lstStyle>
            <a:lvl1pPr>
              <a:buNone/>
              <a:defRPr sz="1400" cap="all" baseline="0">
                <a:solidFill>
                  <a:schemeClr val="tx2"/>
                </a:solidFill>
                <a:latin typeface="Calibri" pitchFamily="34" charset="0"/>
              </a:defRPr>
            </a:lvl1pPr>
          </a:lstStyle>
          <a:p>
            <a:pPr lvl="0"/>
            <a:r>
              <a:rPr lang="en-US" dirty="0"/>
              <a:t>Insert Section Title or Subtitle here</a:t>
            </a:r>
          </a:p>
        </p:txBody>
      </p:sp>
      <p:cxnSp>
        <p:nvCxnSpPr>
          <p:cNvPr id="10" name="Straight Connector 9"/>
          <p:cNvCxnSpPr/>
          <p:nvPr userDrawn="1"/>
        </p:nvCxnSpPr>
        <p:spPr bwMode="auto">
          <a:xfrm>
            <a:off x="330200" y="957272"/>
            <a:ext cx="8483600" cy="0"/>
          </a:xfrm>
          <a:prstGeom prst="line">
            <a:avLst/>
          </a:prstGeom>
          <a:solidFill>
            <a:schemeClr val="accent1"/>
          </a:solidFill>
          <a:ln w="12700" cap="flat" cmpd="sng" algn="ctr">
            <a:solidFill>
              <a:schemeClr val="tx2"/>
            </a:solidFill>
            <a:prstDash val="solid"/>
            <a:round/>
            <a:headEnd type="none" w="med" len="med"/>
            <a:tailEnd type="none" w="med" len="med"/>
          </a:ln>
          <a:effectLst/>
        </p:spPr>
      </p:cxnSp>
      <p:sp>
        <p:nvSpPr>
          <p:cNvPr id="11" name="Text Placeholder 8"/>
          <p:cNvSpPr>
            <a:spLocks noGrp="1"/>
          </p:cNvSpPr>
          <p:nvPr>
            <p:ph type="body" sz="quarter" idx="14" hasCustomPrompt="1"/>
          </p:nvPr>
        </p:nvSpPr>
        <p:spPr>
          <a:xfrm>
            <a:off x="228599" y="6189133"/>
            <a:ext cx="8623300" cy="278902"/>
          </a:xfrm>
          <a:noFill/>
          <a:ln w="9525">
            <a:noFill/>
            <a:miter lim="800000"/>
            <a:headEnd/>
            <a:tailEnd/>
          </a:ln>
        </p:spPr>
        <p:txBody>
          <a:bodyPr anchor="b"/>
          <a:lstStyle>
            <a:lvl1pPr marL="0" indent="0" algn="l">
              <a:buNone/>
              <a:tabLst/>
              <a:defRPr lang="en-US" sz="900" baseline="0" dirty="0">
                <a:solidFill>
                  <a:srgbClr val="000000"/>
                </a:solidFill>
                <a:latin typeface="Calibri" pitchFamily="34" charset="0"/>
                <a:ea typeface="+mn-ea"/>
                <a:cs typeface="Calibri" pitchFamily="34" charset="0"/>
              </a:defRPr>
            </a:lvl1pPr>
          </a:lstStyle>
          <a:p>
            <a:pPr lvl="0"/>
            <a:r>
              <a:rPr lang="en-US" dirty="0"/>
              <a:t>Insert Source and/or Notes </a:t>
            </a:r>
            <a:r>
              <a:rPr lang="en-US" dirty="0" err="1"/>
              <a:t>Here.</a:t>
            </a:r>
            <a:endParaRPr lang="en-US" dirty="0"/>
          </a:p>
        </p:txBody>
      </p:sp>
      <p:sp>
        <p:nvSpPr>
          <p:cNvPr id="12" name="TextBox 11"/>
          <p:cNvSpPr txBox="1"/>
          <p:nvPr userDrawn="1"/>
        </p:nvSpPr>
        <p:spPr>
          <a:xfrm>
            <a:off x="8363978" y="6581001"/>
            <a:ext cx="448235" cy="276999"/>
          </a:xfrm>
          <a:prstGeom prst="rect">
            <a:avLst/>
          </a:prstGeom>
          <a:noFill/>
        </p:spPr>
        <p:txBody>
          <a:bodyPr wrap="square" rtlCol="0">
            <a:spAutoFit/>
          </a:bodyPr>
          <a:lstStyle/>
          <a:p>
            <a:pPr algn="r"/>
            <a:fld id="{78E8E05D-6330-400F-ADBB-AC9D283E6126}" type="slidenum">
              <a:rPr lang="en-US" sz="1200" b="1">
                <a:solidFill>
                  <a:prstClr val="white"/>
                </a:solidFill>
              </a:rPr>
              <a:pPr algn="r"/>
              <a:t>‹#›</a:t>
            </a:fld>
            <a:endParaRPr lang="en-US" sz="1200" b="1" dirty="0">
              <a:solidFill>
                <a:prstClr val="white"/>
              </a:solidFill>
            </a:endParaRPr>
          </a:p>
        </p:txBody>
      </p:sp>
    </p:spTree>
    <p:extLst>
      <p:ext uri="{BB962C8B-B14F-4D97-AF65-F5344CB8AC3E}">
        <p14:creationId xmlns:p14="http://schemas.microsoft.com/office/powerpoint/2010/main" val="3756238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Rectangle 12"/>
          <p:cNvSpPr/>
          <p:nvPr userDrawn="1"/>
        </p:nvSpPr>
        <p:spPr>
          <a:xfrm>
            <a:off x="685800" y="1257300"/>
            <a:ext cx="7391400" cy="4801314"/>
          </a:xfrm>
          <a:prstGeom prst="rect">
            <a:avLst/>
          </a:prstGeom>
        </p:spPr>
        <p:txBody>
          <a:bodyPr wrap="square">
            <a:spAutoFit/>
          </a:bodyPr>
          <a:lstStyle/>
          <a:p>
            <a:pPr marL="285750" indent="-285750">
              <a:buFont typeface="Arial" panose="020B0604020202020204" pitchFamily="34" charset="0"/>
              <a:buChar char="•"/>
            </a:pPr>
            <a:r>
              <a:rPr lang="en-US" dirty="0" smtClean="0">
                <a:solidFill>
                  <a:prstClr val="black"/>
                </a:solidFill>
              </a:rPr>
              <a:t>Insert Bullet Text Level 1 Here</a:t>
            </a:r>
          </a:p>
          <a:p>
            <a:pPr marL="742950" lvl="1" indent="-285750">
              <a:buFont typeface="Arial" panose="020B0604020202020204" pitchFamily="34" charset="0"/>
              <a:buChar char="•"/>
            </a:pPr>
            <a:r>
              <a:rPr lang="en-US" dirty="0" smtClean="0">
                <a:solidFill>
                  <a:prstClr val="black"/>
                </a:solidFill>
              </a:rPr>
              <a:t>Insert Bullet Text Level 2 Here</a:t>
            </a:r>
          </a:p>
          <a:p>
            <a:pPr marL="1200150" lvl="2" indent="-285750">
              <a:buFont typeface="Arial" panose="020B0604020202020204" pitchFamily="34" charset="0"/>
              <a:buChar char="•"/>
            </a:pPr>
            <a:r>
              <a:rPr lang="en-US" dirty="0" smtClean="0">
                <a:solidFill>
                  <a:prstClr val="black"/>
                </a:solidFill>
              </a:rPr>
              <a:t>Insert Bullet Text Level 3 Here</a:t>
            </a:r>
          </a:p>
          <a:p>
            <a:pPr marL="1200150" lvl="2" indent="-285750">
              <a:buFont typeface="Arial" panose="020B0604020202020204" pitchFamily="34" charset="0"/>
              <a:buChar char="•"/>
            </a:pPr>
            <a:endParaRPr lang="en-US" dirty="0" smtClean="0">
              <a:solidFill>
                <a:prstClr val="black"/>
              </a:solidFill>
            </a:endParaRPr>
          </a:p>
          <a:p>
            <a:pPr marL="1200150" lvl="2" indent="-285750">
              <a:buFont typeface="Arial" panose="020B0604020202020204" pitchFamily="34" charset="0"/>
              <a:buChar char="•"/>
            </a:pPr>
            <a:endParaRPr lang="en-US" dirty="0" smtClean="0">
              <a:solidFill>
                <a:prstClr val="black"/>
              </a:solidFill>
            </a:endParaRPr>
          </a:p>
          <a:p>
            <a:pPr marL="1200150" lvl="2" indent="-285750">
              <a:buFont typeface="Arial" panose="020B0604020202020204" pitchFamily="34" charset="0"/>
              <a:buChar char="•"/>
            </a:pPr>
            <a:endParaRPr lang="en-US" dirty="0" smtClean="0">
              <a:solidFill>
                <a:prstClr val="black"/>
              </a:solidFill>
            </a:endParaRPr>
          </a:p>
          <a:p>
            <a:pPr marL="1200150" lvl="2" indent="-285750">
              <a:buFont typeface="Arial" panose="020B0604020202020204" pitchFamily="34" charset="0"/>
              <a:buChar char="•"/>
            </a:pPr>
            <a:endParaRPr lang="en-US" dirty="0" smtClean="0">
              <a:solidFill>
                <a:prstClr val="black"/>
              </a:solidFill>
            </a:endParaRPr>
          </a:p>
          <a:p>
            <a:pPr marL="1200150" lvl="2" indent="-285750">
              <a:buFont typeface="Arial" panose="020B0604020202020204" pitchFamily="34" charset="0"/>
              <a:buChar char="•"/>
            </a:pPr>
            <a:endParaRPr lang="en-US" dirty="0" smtClean="0">
              <a:solidFill>
                <a:prstClr val="black"/>
              </a:solidFill>
            </a:endParaRPr>
          </a:p>
          <a:p>
            <a:pPr marL="1200150" lvl="2" indent="-285750">
              <a:buFont typeface="Arial" panose="020B0604020202020204" pitchFamily="34" charset="0"/>
              <a:buChar char="•"/>
            </a:pPr>
            <a:endParaRPr lang="en-US" dirty="0" smtClean="0">
              <a:solidFill>
                <a:prstClr val="black"/>
              </a:solidFill>
            </a:endParaRPr>
          </a:p>
          <a:p>
            <a:pPr marL="1200150" lvl="2" indent="-285750">
              <a:buFont typeface="Arial" panose="020B0604020202020204" pitchFamily="34" charset="0"/>
              <a:buChar char="•"/>
            </a:pPr>
            <a:endParaRPr lang="en-US" dirty="0" smtClean="0">
              <a:solidFill>
                <a:prstClr val="black"/>
              </a:solidFill>
            </a:endParaRPr>
          </a:p>
          <a:p>
            <a:pPr lvl="2">
              <a:buFont typeface="Arial" panose="020B0604020202020204" pitchFamily="34" charset="0"/>
              <a:buNone/>
            </a:pPr>
            <a:endParaRPr lang="en-US" dirty="0" smtClean="0">
              <a:solidFill>
                <a:prstClr val="black"/>
              </a:solidFill>
            </a:endParaRPr>
          </a:p>
          <a:p>
            <a:pPr marL="1200150" lvl="2" indent="-285750">
              <a:buFont typeface="Arial" panose="020B0604020202020204" pitchFamily="34" charset="0"/>
              <a:buChar char="•"/>
            </a:pPr>
            <a:endParaRPr lang="en-US" dirty="0" smtClean="0">
              <a:solidFill>
                <a:prstClr val="black"/>
              </a:solidFill>
            </a:endParaRPr>
          </a:p>
          <a:p>
            <a:pPr marL="1200150" lvl="2" indent="-285750">
              <a:buFont typeface="Arial" panose="020B0604020202020204" pitchFamily="34" charset="0"/>
              <a:buChar char="•"/>
            </a:pPr>
            <a:endParaRPr lang="en-US" dirty="0" smtClean="0">
              <a:solidFill>
                <a:prstClr val="black"/>
              </a:solidFill>
            </a:endParaRPr>
          </a:p>
          <a:p>
            <a:pPr lvl="2">
              <a:buFont typeface="Arial" panose="020B0604020202020204" pitchFamily="34" charset="0"/>
              <a:buNone/>
            </a:pPr>
            <a:endParaRPr lang="en-US" dirty="0" smtClean="0">
              <a:solidFill>
                <a:prstClr val="black"/>
              </a:solidFill>
            </a:endParaRPr>
          </a:p>
          <a:p>
            <a:pPr lvl="2">
              <a:buFont typeface="Arial" panose="020B0604020202020204" pitchFamily="34" charset="0"/>
              <a:buNone/>
            </a:pPr>
            <a:endParaRPr lang="en-US" dirty="0" smtClean="0">
              <a:solidFill>
                <a:prstClr val="black"/>
              </a:solidFill>
            </a:endParaRPr>
          </a:p>
          <a:p>
            <a:pPr lvl="2">
              <a:buFont typeface="Arial" panose="020B0604020202020204" pitchFamily="34" charset="0"/>
              <a:buNone/>
            </a:pPr>
            <a:endParaRPr lang="en-US" dirty="0" smtClean="0">
              <a:solidFill>
                <a:prstClr val="black"/>
              </a:solidFill>
            </a:endParaRPr>
          </a:p>
          <a:p>
            <a:pPr lvl="2">
              <a:buFont typeface="Arial" panose="020B0604020202020204" pitchFamily="34" charset="0"/>
              <a:buNone/>
            </a:pPr>
            <a:endParaRPr lang="en-US" dirty="0" smtClean="0">
              <a:solidFill>
                <a:prstClr val="black"/>
              </a:solidFill>
            </a:endParaRPr>
          </a:p>
        </p:txBody>
      </p:sp>
      <p:sp>
        <p:nvSpPr>
          <p:cNvPr id="14" name="TextBox 13"/>
          <p:cNvSpPr txBox="1"/>
          <p:nvPr userDrawn="1"/>
        </p:nvSpPr>
        <p:spPr>
          <a:xfrm>
            <a:off x="9298492" y="5904725"/>
            <a:ext cx="448235" cy="307777"/>
          </a:xfrm>
          <a:prstGeom prst="rect">
            <a:avLst/>
          </a:prstGeom>
          <a:noFill/>
        </p:spPr>
        <p:txBody>
          <a:bodyPr wrap="square" rtlCol="0">
            <a:spAutoFit/>
          </a:bodyPr>
          <a:lstStyle/>
          <a:p>
            <a:pPr algn="r"/>
            <a:fld id="{78E8E05D-6330-400F-ADBB-AC9D283E6126}" type="slidenum">
              <a:rPr lang="en-US" sz="1400" b="1" smtClean="0">
                <a:solidFill>
                  <a:prstClr val="white"/>
                </a:solidFill>
              </a:rPr>
              <a:pPr algn="r"/>
              <a:t>‹#›</a:t>
            </a:fld>
            <a:endParaRPr lang="en-US" sz="1200" b="1" dirty="0">
              <a:solidFill>
                <a:prstClr val="white"/>
              </a:solidFill>
            </a:endParaRPr>
          </a:p>
        </p:txBody>
      </p:sp>
      <p:cxnSp>
        <p:nvCxnSpPr>
          <p:cNvPr id="7" name="Straight Connector 6"/>
          <p:cNvCxnSpPr/>
          <p:nvPr userDrawn="1"/>
        </p:nvCxnSpPr>
        <p:spPr>
          <a:xfrm flipV="1">
            <a:off x="484095" y="777026"/>
            <a:ext cx="8218842" cy="9768"/>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8" name="Title Placeholder 1"/>
          <p:cNvSpPr>
            <a:spLocks noGrp="1"/>
          </p:cNvSpPr>
          <p:nvPr>
            <p:ph type="title"/>
          </p:nvPr>
        </p:nvSpPr>
        <p:spPr>
          <a:xfrm>
            <a:off x="484095" y="232756"/>
            <a:ext cx="8218842" cy="504825"/>
          </a:xfrm>
          <a:prstGeom prst="rect">
            <a:avLst/>
          </a:prstGeom>
        </p:spPr>
        <p:txBody>
          <a:bodyPr vert="horz" lIns="91440" tIns="45720" rIns="91440" bIns="45720" rtlCol="0" anchor="ctr">
            <a:noAutofit/>
          </a:bodyPr>
          <a:lstStyle>
            <a:lvl1pPr>
              <a:defRPr sz="2800">
                <a:solidFill>
                  <a:srgbClr val="002060"/>
                </a:solidFill>
              </a:defRPr>
            </a:lvl1pPr>
          </a:lstStyle>
          <a:p>
            <a:r>
              <a:rPr lang="en-US" dirty="0" smtClean="0"/>
              <a:t>Insert Slide Title Here</a:t>
            </a:r>
            <a:endParaRPr lang="en-US" dirty="0"/>
          </a:p>
        </p:txBody>
      </p:sp>
    </p:spTree>
    <p:extLst>
      <p:ext uri="{BB962C8B-B14F-4D97-AF65-F5344CB8AC3E}">
        <p14:creationId xmlns:p14="http://schemas.microsoft.com/office/powerpoint/2010/main" val="4004971624"/>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Insert Slide Title Here</a:t>
            </a:r>
          </a:p>
        </p:txBody>
      </p:sp>
      <p:sp>
        <p:nvSpPr>
          <p:cNvPr id="3" name="Text Placeholder 2"/>
          <p:cNvSpPr>
            <a:spLocks noGrp="1"/>
          </p:cNvSpPr>
          <p:nvPr>
            <p:ph type="body" idx="1"/>
          </p:nvPr>
        </p:nvSpPr>
        <p:spPr>
          <a:xfrm>
            <a:off x="338138" y="1268413"/>
            <a:ext cx="4040188" cy="639762"/>
          </a:xfrm>
        </p:spPr>
        <p:txBody>
          <a:bodyPr anchor="ctr" anchorCtr="1">
            <a:normAutofit/>
          </a:bodyPr>
          <a:lstStyle>
            <a:lvl1pPr marL="0" indent="0">
              <a:buNone/>
              <a:defRPr sz="22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hasCustomPrompt="1"/>
          </p:nvPr>
        </p:nvSpPr>
        <p:spPr>
          <a:xfrm>
            <a:off x="338138" y="1908175"/>
            <a:ext cx="4040188" cy="3951288"/>
          </a:xfrm>
        </p:spPr>
        <p:txBody>
          <a:bodyPr>
            <a:normAutofit/>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Insert Bullet Text Level 1 Here</a:t>
            </a:r>
          </a:p>
          <a:p>
            <a:pPr lvl="1"/>
            <a:r>
              <a:rPr lang="en-US" dirty="0"/>
              <a:t>Insert Bullet Text Level 2 Here</a:t>
            </a:r>
          </a:p>
          <a:p>
            <a:pPr lvl="2"/>
            <a:r>
              <a:rPr lang="en-US" dirty="0"/>
              <a:t>Insert Bullet Text Level 3 Here</a:t>
            </a:r>
          </a:p>
        </p:txBody>
      </p:sp>
      <p:sp>
        <p:nvSpPr>
          <p:cNvPr id="5" name="Text Placeholder 4"/>
          <p:cNvSpPr>
            <a:spLocks noGrp="1"/>
          </p:cNvSpPr>
          <p:nvPr>
            <p:ph type="body" sz="quarter" idx="3"/>
          </p:nvPr>
        </p:nvSpPr>
        <p:spPr>
          <a:xfrm>
            <a:off x="4572000" y="1268413"/>
            <a:ext cx="4041775" cy="639762"/>
          </a:xfrm>
        </p:spPr>
        <p:txBody>
          <a:bodyPr anchor="ctr" anchorCtr="1">
            <a:normAutofit/>
          </a:bodyPr>
          <a:lstStyle>
            <a:lvl1pPr marL="0" indent="0">
              <a:buNone/>
              <a:defRPr sz="22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hasCustomPrompt="1"/>
          </p:nvPr>
        </p:nvSpPr>
        <p:spPr>
          <a:xfrm>
            <a:off x="4572000" y="1908175"/>
            <a:ext cx="4041775" cy="3951288"/>
          </a:xfrm>
        </p:spPr>
        <p:txBody>
          <a:bodyPr>
            <a:normAutofit/>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Insert Bullet Text Level 1 Here</a:t>
            </a:r>
          </a:p>
          <a:p>
            <a:pPr lvl="1"/>
            <a:r>
              <a:rPr lang="en-US" dirty="0"/>
              <a:t>Insert Bullet Text Level 2 Here</a:t>
            </a:r>
          </a:p>
          <a:p>
            <a:pPr lvl="2"/>
            <a:r>
              <a:rPr lang="en-US" dirty="0"/>
              <a:t>Insert Bullet Text Level 3 Here</a:t>
            </a:r>
          </a:p>
        </p:txBody>
      </p:sp>
      <p:cxnSp>
        <p:nvCxnSpPr>
          <p:cNvPr id="10" name="Straight Connector 9"/>
          <p:cNvCxnSpPr/>
          <p:nvPr userDrawn="1"/>
        </p:nvCxnSpPr>
        <p:spPr bwMode="auto">
          <a:xfrm>
            <a:off x="330200" y="957272"/>
            <a:ext cx="8483600" cy="0"/>
          </a:xfrm>
          <a:prstGeom prst="line">
            <a:avLst/>
          </a:prstGeom>
          <a:solidFill>
            <a:schemeClr val="accent1"/>
          </a:solidFill>
          <a:ln w="12700" cap="flat" cmpd="sng" algn="ctr">
            <a:solidFill>
              <a:schemeClr val="tx2"/>
            </a:solidFill>
            <a:prstDash val="solid"/>
            <a:round/>
            <a:headEnd type="none" w="med" len="med"/>
            <a:tailEnd type="none" w="med" len="med"/>
          </a:ln>
          <a:effectLst/>
        </p:spPr>
      </p:cxnSp>
      <p:sp>
        <p:nvSpPr>
          <p:cNvPr id="11" name="Text Placeholder 7"/>
          <p:cNvSpPr>
            <a:spLocks noGrp="1"/>
          </p:cNvSpPr>
          <p:nvPr>
            <p:ph type="body" sz="quarter" idx="13" hasCustomPrompt="1"/>
          </p:nvPr>
        </p:nvSpPr>
        <p:spPr>
          <a:xfrm>
            <a:off x="227013" y="252552"/>
            <a:ext cx="8585200" cy="293326"/>
          </a:xfrm>
        </p:spPr>
        <p:txBody>
          <a:bodyPr/>
          <a:lstStyle>
            <a:lvl1pPr>
              <a:buNone/>
              <a:defRPr sz="1400" cap="all" baseline="0">
                <a:solidFill>
                  <a:schemeClr val="tx2"/>
                </a:solidFill>
                <a:latin typeface="Calibri" pitchFamily="34" charset="0"/>
              </a:defRPr>
            </a:lvl1pPr>
          </a:lstStyle>
          <a:p>
            <a:pPr lvl="0"/>
            <a:r>
              <a:rPr lang="en-US" dirty="0"/>
              <a:t>Insert Section Title or Subtitle here</a:t>
            </a:r>
          </a:p>
        </p:txBody>
      </p:sp>
      <p:sp>
        <p:nvSpPr>
          <p:cNvPr id="13" name="Text Placeholder 8"/>
          <p:cNvSpPr>
            <a:spLocks noGrp="1"/>
          </p:cNvSpPr>
          <p:nvPr>
            <p:ph type="body" sz="quarter" idx="14" hasCustomPrompt="1"/>
          </p:nvPr>
        </p:nvSpPr>
        <p:spPr>
          <a:xfrm>
            <a:off x="228599" y="6189133"/>
            <a:ext cx="8623300" cy="278902"/>
          </a:xfrm>
          <a:noFill/>
          <a:ln w="9525">
            <a:noFill/>
            <a:miter lim="800000"/>
            <a:headEnd/>
            <a:tailEnd/>
          </a:ln>
        </p:spPr>
        <p:txBody>
          <a:bodyPr anchor="b"/>
          <a:lstStyle>
            <a:lvl1pPr marL="0" indent="0" algn="l">
              <a:buNone/>
              <a:tabLst/>
              <a:defRPr lang="en-US" sz="900" baseline="0" dirty="0">
                <a:solidFill>
                  <a:srgbClr val="000000"/>
                </a:solidFill>
                <a:latin typeface="Calibri" pitchFamily="34" charset="0"/>
                <a:ea typeface="+mn-ea"/>
                <a:cs typeface="Calibri" pitchFamily="34" charset="0"/>
              </a:defRPr>
            </a:lvl1pPr>
          </a:lstStyle>
          <a:p>
            <a:pPr lvl="0"/>
            <a:r>
              <a:rPr lang="en-US" dirty="0"/>
              <a:t>Insert Source and/or Notes </a:t>
            </a:r>
            <a:r>
              <a:rPr lang="en-US" dirty="0" err="1"/>
              <a:t>Here.</a:t>
            </a:r>
            <a:endParaRPr lang="en-US" dirty="0"/>
          </a:p>
        </p:txBody>
      </p:sp>
      <p:sp>
        <p:nvSpPr>
          <p:cNvPr id="14" name="TextBox 13"/>
          <p:cNvSpPr txBox="1"/>
          <p:nvPr userDrawn="1"/>
        </p:nvSpPr>
        <p:spPr>
          <a:xfrm>
            <a:off x="8363978" y="6581001"/>
            <a:ext cx="448235" cy="276999"/>
          </a:xfrm>
          <a:prstGeom prst="rect">
            <a:avLst/>
          </a:prstGeom>
          <a:noFill/>
        </p:spPr>
        <p:txBody>
          <a:bodyPr wrap="square" rtlCol="0">
            <a:spAutoFit/>
          </a:bodyPr>
          <a:lstStyle/>
          <a:p>
            <a:pPr algn="r"/>
            <a:fld id="{78E8E05D-6330-400F-ADBB-AC9D283E6126}" type="slidenum">
              <a:rPr lang="en-US" sz="1200" b="1">
                <a:solidFill>
                  <a:prstClr val="white"/>
                </a:solidFill>
              </a:rPr>
              <a:pPr algn="r"/>
              <a:t>‹#›</a:t>
            </a:fld>
            <a:endParaRPr lang="en-US" sz="1200" b="1" dirty="0">
              <a:solidFill>
                <a:prstClr val="white"/>
              </a:solidFill>
            </a:endParaRPr>
          </a:p>
        </p:txBody>
      </p:sp>
    </p:spTree>
    <p:extLst>
      <p:ext uri="{BB962C8B-B14F-4D97-AF65-F5344CB8AC3E}">
        <p14:creationId xmlns:p14="http://schemas.microsoft.com/office/powerpoint/2010/main" val="261106630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Insert Slide Title Here</a:t>
            </a:r>
          </a:p>
        </p:txBody>
      </p:sp>
      <p:cxnSp>
        <p:nvCxnSpPr>
          <p:cNvPr id="6" name="Straight Connector 5"/>
          <p:cNvCxnSpPr/>
          <p:nvPr userDrawn="1"/>
        </p:nvCxnSpPr>
        <p:spPr bwMode="auto">
          <a:xfrm>
            <a:off x="330200" y="957272"/>
            <a:ext cx="8483600" cy="0"/>
          </a:xfrm>
          <a:prstGeom prst="line">
            <a:avLst/>
          </a:prstGeom>
          <a:solidFill>
            <a:schemeClr val="accent1"/>
          </a:solidFill>
          <a:ln w="12700" cap="flat" cmpd="sng" algn="ctr">
            <a:solidFill>
              <a:schemeClr val="tx2"/>
            </a:solidFill>
            <a:prstDash val="solid"/>
            <a:round/>
            <a:headEnd type="none" w="med" len="med"/>
            <a:tailEnd type="none" w="med" len="med"/>
          </a:ln>
          <a:effectLst/>
        </p:spPr>
      </p:cxnSp>
      <p:sp>
        <p:nvSpPr>
          <p:cNvPr id="8" name="Text Placeholder 7"/>
          <p:cNvSpPr>
            <a:spLocks noGrp="1"/>
          </p:cNvSpPr>
          <p:nvPr>
            <p:ph type="body" sz="quarter" idx="13" hasCustomPrompt="1"/>
          </p:nvPr>
        </p:nvSpPr>
        <p:spPr>
          <a:xfrm>
            <a:off x="227013" y="252552"/>
            <a:ext cx="8585200" cy="293326"/>
          </a:xfrm>
        </p:spPr>
        <p:txBody>
          <a:bodyPr/>
          <a:lstStyle>
            <a:lvl1pPr>
              <a:buNone/>
              <a:defRPr sz="1400" cap="all" baseline="0">
                <a:solidFill>
                  <a:schemeClr val="tx2"/>
                </a:solidFill>
                <a:latin typeface="Calibri" pitchFamily="34" charset="0"/>
              </a:defRPr>
            </a:lvl1pPr>
          </a:lstStyle>
          <a:p>
            <a:pPr lvl="0"/>
            <a:r>
              <a:rPr lang="en-US" dirty="0"/>
              <a:t>Insert Section Title or Subtitle here</a:t>
            </a:r>
          </a:p>
        </p:txBody>
      </p:sp>
      <p:sp>
        <p:nvSpPr>
          <p:cNvPr id="9" name="Text Placeholder 10"/>
          <p:cNvSpPr>
            <a:spLocks noGrp="1"/>
          </p:cNvSpPr>
          <p:nvPr>
            <p:ph type="body" sz="quarter" idx="14" hasCustomPrompt="1"/>
          </p:nvPr>
        </p:nvSpPr>
        <p:spPr>
          <a:xfrm>
            <a:off x="349249" y="1079864"/>
            <a:ext cx="8464551" cy="434612"/>
          </a:xfrm>
        </p:spPr>
        <p:txBody>
          <a:bodyPr anchor="t" anchorCtr="1"/>
          <a:lstStyle>
            <a:lvl1pPr marL="0" indent="0" algn="ctr">
              <a:spcBef>
                <a:spcPts val="0"/>
              </a:spcBef>
              <a:spcAft>
                <a:spcPts val="0"/>
              </a:spcAft>
              <a:buNone/>
              <a:defRPr sz="2400" b="1" i="0" kern="0" baseline="0">
                <a:solidFill>
                  <a:srgbClr val="302714"/>
                </a:solidFill>
                <a:latin typeface="Calibri" pitchFamily="34" charset="0"/>
                <a:cs typeface="Calibri" pitchFamily="34" charset="0"/>
              </a:defRPr>
            </a:lvl1pPr>
          </a:lstStyle>
          <a:p>
            <a:pPr lvl="0"/>
            <a:r>
              <a:rPr lang="en-US" dirty="0"/>
              <a:t>Insert Chart or Table Title Here</a:t>
            </a:r>
          </a:p>
        </p:txBody>
      </p:sp>
      <p:sp>
        <p:nvSpPr>
          <p:cNvPr id="13" name="Content Placeholder 12"/>
          <p:cNvSpPr>
            <a:spLocks noGrp="1"/>
          </p:cNvSpPr>
          <p:nvPr>
            <p:ph sz="quarter" idx="15" hasCustomPrompt="1"/>
          </p:nvPr>
        </p:nvSpPr>
        <p:spPr>
          <a:xfrm>
            <a:off x="338138" y="1698171"/>
            <a:ext cx="8474075" cy="4372429"/>
          </a:xfrm>
        </p:spPr>
        <p:txBody>
          <a:bodyPr/>
          <a:lstStyle>
            <a:lvl1pPr>
              <a:buNone/>
              <a:defRPr baseline="0"/>
            </a:lvl1pPr>
          </a:lstStyle>
          <a:p>
            <a:pPr lvl="0"/>
            <a:r>
              <a:rPr lang="en-US" dirty="0"/>
              <a:t>Click to Add Chart/Table/Graphic Here</a:t>
            </a:r>
          </a:p>
        </p:txBody>
      </p:sp>
      <p:sp>
        <p:nvSpPr>
          <p:cNvPr id="14" name="Text Placeholder 8"/>
          <p:cNvSpPr>
            <a:spLocks noGrp="1"/>
          </p:cNvSpPr>
          <p:nvPr>
            <p:ph type="body" sz="quarter" idx="16" hasCustomPrompt="1"/>
          </p:nvPr>
        </p:nvSpPr>
        <p:spPr>
          <a:xfrm>
            <a:off x="228599" y="6189133"/>
            <a:ext cx="8583614" cy="278902"/>
          </a:xfrm>
          <a:noFill/>
          <a:ln w="9525">
            <a:noFill/>
            <a:miter lim="800000"/>
            <a:headEnd/>
            <a:tailEnd/>
          </a:ln>
        </p:spPr>
        <p:txBody>
          <a:bodyPr anchor="b"/>
          <a:lstStyle>
            <a:lvl1pPr marL="0" indent="0" algn="l">
              <a:buNone/>
              <a:tabLst/>
              <a:defRPr lang="en-US" sz="900" baseline="0" dirty="0">
                <a:solidFill>
                  <a:srgbClr val="000000"/>
                </a:solidFill>
                <a:latin typeface="Calibri" pitchFamily="34" charset="0"/>
                <a:ea typeface="+mn-ea"/>
                <a:cs typeface="Calibri" pitchFamily="34" charset="0"/>
              </a:defRPr>
            </a:lvl1pPr>
          </a:lstStyle>
          <a:p>
            <a:pPr lvl="0"/>
            <a:r>
              <a:rPr lang="en-US" dirty="0"/>
              <a:t>Insert Source and/or Notes </a:t>
            </a:r>
            <a:r>
              <a:rPr lang="en-US" dirty="0" err="1"/>
              <a:t>Here.</a:t>
            </a:r>
            <a:endParaRPr lang="en-US" dirty="0"/>
          </a:p>
        </p:txBody>
      </p:sp>
      <p:sp>
        <p:nvSpPr>
          <p:cNvPr id="10" name="TextBox 9"/>
          <p:cNvSpPr txBox="1"/>
          <p:nvPr userDrawn="1"/>
        </p:nvSpPr>
        <p:spPr>
          <a:xfrm>
            <a:off x="8363978" y="6581001"/>
            <a:ext cx="448235" cy="276999"/>
          </a:xfrm>
          <a:prstGeom prst="rect">
            <a:avLst/>
          </a:prstGeom>
          <a:noFill/>
        </p:spPr>
        <p:txBody>
          <a:bodyPr wrap="square" rtlCol="0">
            <a:spAutoFit/>
          </a:bodyPr>
          <a:lstStyle/>
          <a:p>
            <a:pPr algn="r"/>
            <a:fld id="{78E8E05D-6330-400F-ADBB-AC9D283E6126}" type="slidenum">
              <a:rPr lang="en-US" sz="1200" b="1">
                <a:solidFill>
                  <a:prstClr val="white"/>
                </a:solidFill>
              </a:rPr>
              <a:pPr algn="r"/>
              <a:t>‹#›</a:t>
            </a:fld>
            <a:endParaRPr lang="en-US" sz="1200" b="1" dirty="0">
              <a:solidFill>
                <a:prstClr val="white"/>
              </a:solidFill>
            </a:endParaRPr>
          </a:p>
        </p:txBody>
      </p:sp>
    </p:spTree>
    <p:extLst>
      <p:ext uri="{BB962C8B-B14F-4D97-AF65-F5344CB8AC3E}">
        <p14:creationId xmlns:p14="http://schemas.microsoft.com/office/powerpoint/2010/main" val="297528077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Insert Slide Title Here</a:t>
            </a:r>
          </a:p>
        </p:txBody>
      </p:sp>
      <p:cxnSp>
        <p:nvCxnSpPr>
          <p:cNvPr id="6" name="Straight Connector 5"/>
          <p:cNvCxnSpPr/>
          <p:nvPr userDrawn="1"/>
        </p:nvCxnSpPr>
        <p:spPr bwMode="auto">
          <a:xfrm>
            <a:off x="330200" y="957272"/>
            <a:ext cx="8483600" cy="0"/>
          </a:xfrm>
          <a:prstGeom prst="line">
            <a:avLst/>
          </a:prstGeom>
          <a:solidFill>
            <a:schemeClr val="accent1"/>
          </a:solidFill>
          <a:ln w="19050" cap="flat" cmpd="sng" algn="ctr">
            <a:solidFill>
              <a:schemeClr val="tx2"/>
            </a:solidFill>
            <a:prstDash val="solid"/>
            <a:round/>
            <a:headEnd type="none" w="med" len="med"/>
            <a:tailEnd type="none" w="med" len="med"/>
          </a:ln>
          <a:effectLst/>
        </p:spPr>
      </p:cxnSp>
      <p:sp>
        <p:nvSpPr>
          <p:cNvPr id="8" name="Text Placeholder 7"/>
          <p:cNvSpPr>
            <a:spLocks noGrp="1"/>
          </p:cNvSpPr>
          <p:nvPr>
            <p:ph type="body" sz="quarter" idx="13" hasCustomPrompt="1"/>
          </p:nvPr>
        </p:nvSpPr>
        <p:spPr>
          <a:xfrm>
            <a:off x="227013" y="252552"/>
            <a:ext cx="8585200" cy="293326"/>
          </a:xfrm>
        </p:spPr>
        <p:txBody>
          <a:bodyPr/>
          <a:lstStyle>
            <a:lvl1pPr>
              <a:buNone/>
              <a:defRPr sz="1400" cap="all" baseline="0">
                <a:solidFill>
                  <a:schemeClr val="tx2"/>
                </a:solidFill>
                <a:latin typeface="Calibri" pitchFamily="34" charset="0"/>
              </a:defRPr>
            </a:lvl1pPr>
          </a:lstStyle>
          <a:p>
            <a:pPr lvl="0"/>
            <a:r>
              <a:rPr lang="en-US" dirty="0"/>
              <a:t>Insert Section Title or Subtitle here</a:t>
            </a:r>
          </a:p>
        </p:txBody>
      </p:sp>
      <p:sp>
        <p:nvSpPr>
          <p:cNvPr id="9" name="TextBox 8"/>
          <p:cNvSpPr txBox="1"/>
          <p:nvPr userDrawn="1"/>
        </p:nvSpPr>
        <p:spPr>
          <a:xfrm>
            <a:off x="8363978" y="6581001"/>
            <a:ext cx="448235" cy="276999"/>
          </a:xfrm>
          <a:prstGeom prst="rect">
            <a:avLst/>
          </a:prstGeom>
          <a:noFill/>
        </p:spPr>
        <p:txBody>
          <a:bodyPr wrap="square" rtlCol="0">
            <a:spAutoFit/>
          </a:bodyPr>
          <a:lstStyle/>
          <a:p>
            <a:pPr algn="r"/>
            <a:fld id="{78E8E05D-6330-400F-ADBB-AC9D283E6126}" type="slidenum">
              <a:rPr lang="en-US" sz="1200" b="1">
                <a:solidFill>
                  <a:prstClr val="white"/>
                </a:solidFill>
              </a:rPr>
              <a:pPr algn="r"/>
              <a:t>‹#›</a:t>
            </a:fld>
            <a:endParaRPr lang="en-US" sz="1200" b="1" dirty="0">
              <a:solidFill>
                <a:prstClr val="white"/>
              </a:solidFill>
            </a:endParaRPr>
          </a:p>
        </p:txBody>
      </p:sp>
    </p:spTree>
    <p:extLst>
      <p:ext uri="{BB962C8B-B14F-4D97-AF65-F5344CB8AC3E}">
        <p14:creationId xmlns:p14="http://schemas.microsoft.com/office/powerpoint/2010/main" val="424441474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TextBox 2"/>
          <p:cNvSpPr txBox="1"/>
          <p:nvPr userDrawn="1"/>
        </p:nvSpPr>
        <p:spPr>
          <a:xfrm>
            <a:off x="8363978" y="6581001"/>
            <a:ext cx="448235" cy="276999"/>
          </a:xfrm>
          <a:prstGeom prst="rect">
            <a:avLst/>
          </a:prstGeom>
          <a:noFill/>
        </p:spPr>
        <p:txBody>
          <a:bodyPr wrap="square" rtlCol="0">
            <a:spAutoFit/>
          </a:bodyPr>
          <a:lstStyle/>
          <a:p>
            <a:pPr algn="r"/>
            <a:fld id="{78E8E05D-6330-400F-ADBB-AC9D283E6126}" type="slidenum">
              <a:rPr lang="en-US" sz="1200" b="1">
                <a:solidFill>
                  <a:prstClr val="white"/>
                </a:solidFill>
              </a:rPr>
              <a:pPr algn="r"/>
              <a:t>‹#›</a:t>
            </a:fld>
            <a:endParaRPr lang="en-US" sz="1200" b="1" dirty="0">
              <a:solidFill>
                <a:prstClr val="white"/>
              </a:solidFill>
            </a:endParaRPr>
          </a:p>
        </p:txBody>
      </p:sp>
    </p:spTree>
    <p:extLst>
      <p:ext uri="{BB962C8B-B14F-4D97-AF65-F5344CB8AC3E}">
        <p14:creationId xmlns:p14="http://schemas.microsoft.com/office/powerpoint/2010/main" val="276729018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Q&amp;A or Thank You">
    <p:bg>
      <p:bgPr>
        <a:solidFill>
          <a:srgbClr val="E4E4E0"/>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38138" y="2473659"/>
            <a:ext cx="8474075" cy="824706"/>
          </a:xfrm>
        </p:spPr>
        <p:txBody>
          <a:bodyPr anchor="t">
            <a:noAutofit/>
          </a:bodyPr>
          <a:lstStyle>
            <a:lvl1pPr marL="0" indent="0" algn="ctr">
              <a:defRPr sz="4000" b="1" cap="none" baseline="0">
                <a:solidFill>
                  <a:schemeClr val="tx1"/>
                </a:solidFill>
              </a:defRPr>
            </a:lvl1pPr>
          </a:lstStyle>
          <a:p>
            <a:r>
              <a:rPr lang="en-US" dirty="0"/>
              <a:t>Insert Q&amp;A or Thank You Here</a:t>
            </a:r>
          </a:p>
        </p:txBody>
      </p:sp>
      <p:sp>
        <p:nvSpPr>
          <p:cNvPr id="3" name="TextBox 2"/>
          <p:cNvSpPr txBox="1"/>
          <p:nvPr userDrawn="1"/>
        </p:nvSpPr>
        <p:spPr>
          <a:xfrm>
            <a:off x="8515106" y="6155673"/>
            <a:ext cx="375657" cy="261610"/>
          </a:xfrm>
          <a:prstGeom prst="rect">
            <a:avLst/>
          </a:prstGeom>
          <a:noFill/>
        </p:spPr>
        <p:txBody>
          <a:bodyPr wrap="square" rtlCol="0">
            <a:spAutoFit/>
          </a:bodyPr>
          <a:lstStyle/>
          <a:p>
            <a:pPr algn="r"/>
            <a:fld id="{78E8E05D-6330-400F-ADBB-AC9D283E6126}" type="slidenum">
              <a:rPr lang="en-US" sz="1050" b="1" smtClean="0">
                <a:solidFill>
                  <a:prstClr val="white"/>
                </a:solidFill>
              </a:rPr>
              <a:pPr algn="r"/>
              <a:t>‹#›</a:t>
            </a:fld>
            <a:endParaRPr lang="en-US" sz="1200" b="1" dirty="0">
              <a:solidFill>
                <a:prstClr val="white"/>
              </a:solidFill>
            </a:endParaRPr>
          </a:p>
        </p:txBody>
      </p:sp>
    </p:spTree>
    <p:extLst>
      <p:ext uri="{BB962C8B-B14F-4D97-AF65-F5344CB8AC3E}">
        <p14:creationId xmlns:p14="http://schemas.microsoft.com/office/powerpoint/2010/main" val="234186184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Final Slide">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543281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6_Blank Slide with Subtitle">
    <p:spTree>
      <p:nvGrpSpPr>
        <p:cNvPr id="1" name=""/>
        <p:cNvGrpSpPr/>
        <p:nvPr/>
      </p:nvGrpSpPr>
      <p:grpSpPr>
        <a:xfrm>
          <a:off x="0" y="0"/>
          <a:ext cx="0" cy="0"/>
          <a:chOff x="0" y="0"/>
          <a:chExt cx="0" cy="0"/>
        </a:xfrm>
      </p:grpSpPr>
      <p:sp>
        <p:nvSpPr>
          <p:cNvPr id="21507" name="Rectangle 3"/>
          <p:cNvSpPr>
            <a:spLocks noGrp="1" noChangeArrowheads="1"/>
          </p:cNvSpPr>
          <p:nvPr>
            <p:ph type="subTitle" idx="1" hasCustomPrompt="1"/>
          </p:nvPr>
        </p:nvSpPr>
        <p:spPr>
          <a:xfrm>
            <a:off x="0" y="0"/>
            <a:ext cx="9144000" cy="406400"/>
          </a:xfrm>
          <a:noFill/>
          <a:ln w="9525">
            <a:noFill/>
            <a:miter lim="800000"/>
            <a:headEnd/>
            <a:tailEnd/>
          </a:ln>
        </p:spPr>
        <p:txBody>
          <a:bodyPr vert="horz" wrap="square" lIns="384048" tIns="137160" rIns="137160" bIns="45720" numCol="1" anchor="t" anchorCtr="0" compatLnSpc="1">
            <a:prstTxWarp prst="textNoShape">
              <a:avLst/>
            </a:prstTxWarp>
          </a:bodyPr>
          <a:lstStyle>
            <a:lvl1pPr marL="0" indent="0" algn="l" rtl="0" eaLnBrk="1" fontAlgn="base" hangingPunct="1">
              <a:spcBef>
                <a:spcPct val="35000"/>
              </a:spcBef>
              <a:spcAft>
                <a:spcPct val="0"/>
              </a:spcAft>
              <a:buClr>
                <a:srgbClr val="0067AB"/>
              </a:buClr>
              <a:buFont typeface="Wingdings" pitchFamily="2" charset="2"/>
              <a:buNone/>
              <a:defRPr lang="en-US" sz="1200" b="1" cap="all" baseline="0" dirty="0" smtClean="0">
                <a:solidFill>
                  <a:srgbClr val="646464"/>
                </a:solidFill>
                <a:latin typeface="Arial" pitchFamily="34" charset="0"/>
                <a:ea typeface="+mj-ea"/>
                <a:cs typeface="+mj-cs"/>
              </a:defRPr>
            </a:lvl1pPr>
          </a:lstStyle>
          <a:p>
            <a:r>
              <a:rPr lang="en-US" dirty="0"/>
              <a:t>Click to insert section title</a:t>
            </a:r>
          </a:p>
        </p:txBody>
      </p:sp>
      <p:sp>
        <p:nvSpPr>
          <p:cNvPr id="21508" name="Rectangle 4"/>
          <p:cNvSpPr>
            <a:spLocks noGrp="1" noChangeArrowheads="1"/>
          </p:cNvSpPr>
          <p:nvPr>
            <p:ph type="ctrTitle" hasCustomPrompt="1"/>
          </p:nvPr>
        </p:nvSpPr>
        <p:spPr>
          <a:xfrm>
            <a:off x="299677" y="583607"/>
            <a:ext cx="7468882" cy="477054"/>
          </a:xfrm>
          <a:noFill/>
          <a:ln w="9525" cmpd="dbl">
            <a:noFill/>
            <a:miter lim="800000"/>
            <a:headEnd/>
            <a:tailEnd/>
          </a:ln>
        </p:spPr>
        <p:txBody>
          <a:bodyPr vert="horz" wrap="square" lIns="91440" tIns="91440" rIns="91440" bIns="45720" numCol="1" anchor="ctr" anchorCtr="0" compatLnSpc="1">
            <a:prstTxWarp prst="textNoShape">
              <a:avLst/>
            </a:prstTxWarp>
          </a:bodyPr>
          <a:lstStyle>
            <a:lvl1pPr>
              <a:spcBef>
                <a:spcPct val="35000"/>
              </a:spcBef>
              <a:defRPr lang="en-US" sz="2400" b="1" kern="1200" dirty="0" smtClean="0">
                <a:solidFill>
                  <a:srgbClr val="0067AC"/>
                </a:solidFill>
                <a:latin typeface="+mj-lt"/>
                <a:ea typeface="+mj-ea"/>
                <a:cs typeface="+mj-cs"/>
              </a:defRPr>
            </a:lvl1pPr>
          </a:lstStyle>
          <a:p>
            <a:pPr lvl="0" algn="l" rtl="0" eaLnBrk="0" fontAlgn="base" hangingPunct="0">
              <a:lnSpc>
                <a:spcPts val="3000"/>
              </a:lnSpc>
              <a:spcBef>
                <a:spcPct val="0"/>
              </a:spcBef>
              <a:spcAft>
                <a:spcPct val="0"/>
              </a:spcAft>
            </a:pPr>
            <a:r>
              <a:rPr lang="en-US" dirty="0"/>
              <a:t>Click to insert slide title</a:t>
            </a:r>
          </a:p>
        </p:txBody>
      </p:sp>
      <p:sp>
        <p:nvSpPr>
          <p:cNvPr id="5" name="Text Placeholder 10"/>
          <p:cNvSpPr>
            <a:spLocks noGrp="1"/>
          </p:cNvSpPr>
          <p:nvPr>
            <p:ph type="body" sz="quarter" idx="12" hasCustomPrompt="1"/>
          </p:nvPr>
        </p:nvSpPr>
        <p:spPr>
          <a:xfrm>
            <a:off x="0" y="1363670"/>
            <a:ext cx="9144000" cy="456670"/>
          </a:xfrm>
          <a:noFill/>
          <a:ln w="9525">
            <a:noFill/>
            <a:miter lim="800000"/>
            <a:headEnd/>
            <a:tailEnd/>
          </a:ln>
        </p:spPr>
        <p:txBody>
          <a:bodyPr vert="horz" wrap="square" lIns="365760" tIns="45720" rIns="137160" bIns="45720" numCol="1" anchor="t" anchorCtr="0" compatLnSpc="1">
            <a:prstTxWarp prst="textNoShape">
              <a:avLst/>
            </a:prstTxWarp>
          </a:bodyPr>
          <a:lstStyle>
            <a:lvl1pPr marL="53975" indent="0" algn="l" rtl="0" eaLnBrk="1" fontAlgn="base" hangingPunct="1">
              <a:spcBef>
                <a:spcPts val="1800"/>
              </a:spcBef>
              <a:spcAft>
                <a:spcPct val="0"/>
              </a:spcAft>
              <a:buClr>
                <a:srgbClr val="0067AB"/>
              </a:buClr>
              <a:buFont typeface="Wingdings" pitchFamily="2" charset="2"/>
              <a:buNone/>
              <a:defRPr lang="en-US" sz="2000" b="1" i="1" dirty="0" smtClean="0">
                <a:solidFill>
                  <a:srgbClr val="677719"/>
                </a:solidFill>
                <a:latin typeface="Arial" pitchFamily="34" charset="0"/>
                <a:ea typeface="+mn-ea"/>
                <a:cs typeface="+mn-cs"/>
              </a:defRPr>
            </a:lvl1pPr>
          </a:lstStyle>
          <a:p>
            <a:pPr marL="0" lvl="0" indent="0" algn="l" rtl="0" eaLnBrk="1" fontAlgn="base" hangingPunct="1">
              <a:spcBef>
                <a:spcPts val="1800"/>
              </a:spcBef>
              <a:spcAft>
                <a:spcPct val="0"/>
              </a:spcAft>
              <a:buClr>
                <a:srgbClr val="0067AB"/>
              </a:buClr>
              <a:buFont typeface="Wingdings" pitchFamily="2" charset="2"/>
              <a:buNone/>
            </a:pPr>
            <a:r>
              <a:rPr lang="en-US" dirty="0"/>
              <a:t>Click to insert subtitle</a:t>
            </a:r>
          </a:p>
        </p:txBody>
      </p:sp>
      <p:sp>
        <p:nvSpPr>
          <p:cNvPr id="6" name="Text Placeholder 8"/>
          <p:cNvSpPr>
            <a:spLocks noGrp="1"/>
          </p:cNvSpPr>
          <p:nvPr>
            <p:ph type="body" sz="quarter" idx="14" hasCustomPrompt="1"/>
          </p:nvPr>
        </p:nvSpPr>
        <p:spPr>
          <a:xfrm>
            <a:off x="0" y="6219869"/>
            <a:ext cx="8848725" cy="265455"/>
          </a:xfrm>
        </p:spPr>
        <p:txBody>
          <a:bodyPr anchor="b"/>
          <a:lstStyle>
            <a:lvl1pPr marL="457200" indent="-457200">
              <a:spcBef>
                <a:spcPts val="300"/>
              </a:spcBef>
              <a:buNone/>
              <a:tabLst>
                <a:tab pos="457200" algn="l"/>
              </a:tabLst>
              <a:defRPr sz="900" b="0"/>
            </a:lvl1pPr>
          </a:lstStyle>
          <a:p>
            <a:pPr lvl="0"/>
            <a:r>
              <a:rPr lang="en-US" dirty="0"/>
              <a:t>Click to insert source and notes</a:t>
            </a:r>
          </a:p>
        </p:txBody>
      </p:sp>
    </p:spTree>
    <p:extLst>
      <p:ext uri="{BB962C8B-B14F-4D97-AF65-F5344CB8AC3E}">
        <p14:creationId xmlns:p14="http://schemas.microsoft.com/office/powerpoint/2010/main" val="334978303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4"/>
          <p:cNvSpPr>
            <a:spLocks noGrp="1"/>
          </p:cNvSpPr>
          <p:nvPr>
            <p:ph type="ftr" sz="quarter" idx="10"/>
          </p:nvPr>
        </p:nvSpPr>
        <p:spPr>
          <a:xfrm>
            <a:off x="457200" y="6356350"/>
            <a:ext cx="3048000" cy="365125"/>
          </a:xfrm>
          <a:prstGeom prst="rect">
            <a:avLst/>
          </a:prstGeom>
        </p:spPr>
        <p:txBody>
          <a:bodyPr/>
          <a:lstStyle>
            <a:lvl1pPr>
              <a:defRPr/>
            </a:lvl1pPr>
          </a:lstStyle>
          <a:p>
            <a:endParaRPr lang="en-US" dirty="0">
              <a:solidFill>
                <a:prstClr val="black"/>
              </a:solidFill>
            </a:endParaRPr>
          </a:p>
        </p:txBody>
      </p:sp>
      <p:sp>
        <p:nvSpPr>
          <p:cNvPr id="4" name="Slide Number Placeholder 5"/>
          <p:cNvSpPr>
            <a:spLocks noGrp="1"/>
          </p:cNvSpPr>
          <p:nvPr>
            <p:ph type="sldNum" sz="quarter" idx="11"/>
          </p:nvPr>
        </p:nvSpPr>
        <p:spPr>
          <a:xfrm>
            <a:off x="6553200" y="6356350"/>
            <a:ext cx="2133600" cy="365125"/>
          </a:xfrm>
          <a:prstGeom prst="rect">
            <a:avLst/>
          </a:prstGeom>
        </p:spPr>
        <p:txBody>
          <a:bodyPr/>
          <a:lstStyle>
            <a:lvl1pPr>
              <a:defRPr/>
            </a:lvl1pPr>
          </a:lstStyle>
          <a:p>
            <a:fld id="{0E974923-E3F7-4D3C-8D10-979F9B4D2635}" type="slidenum">
              <a:rPr lang="en-US">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49087036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4"/>
          <p:cNvSpPr>
            <a:spLocks noGrp="1"/>
          </p:cNvSpPr>
          <p:nvPr>
            <p:ph type="ftr" sz="quarter" idx="10"/>
          </p:nvPr>
        </p:nvSpPr>
        <p:spPr>
          <a:xfrm>
            <a:off x="457200" y="6356350"/>
            <a:ext cx="3048000" cy="365125"/>
          </a:xfrm>
          <a:prstGeom prst="rect">
            <a:avLst/>
          </a:prstGeom>
        </p:spPr>
        <p:txBody>
          <a:bodyPr/>
          <a:lstStyle>
            <a:lvl1pPr>
              <a:defRPr/>
            </a:lvl1pPr>
          </a:lstStyle>
          <a:p>
            <a:endParaRPr lang="en-US" dirty="0">
              <a:solidFill>
                <a:prstClr val="black"/>
              </a:solidFill>
            </a:endParaRPr>
          </a:p>
        </p:txBody>
      </p:sp>
      <p:sp>
        <p:nvSpPr>
          <p:cNvPr id="4" name="Slide Number Placeholder 5"/>
          <p:cNvSpPr>
            <a:spLocks noGrp="1"/>
          </p:cNvSpPr>
          <p:nvPr>
            <p:ph type="sldNum" sz="quarter" idx="11"/>
          </p:nvPr>
        </p:nvSpPr>
        <p:spPr>
          <a:xfrm>
            <a:off x="6553200" y="6356350"/>
            <a:ext cx="2133600" cy="365125"/>
          </a:xfrm>
          <a:prstGeom prst="rect">
            <a:avLst/>
          </a:prstGeom>
        </p:spPr>
        <p:txBody>
          <a:bodyPr/>
          <a:lstStyle>
            <a:lvl1pPr>
              <a:defRPr/>
            </a:lvl1pPr>
          </a:lstStyle>
          <a:p>
            <a:fld id="{0E974923-E3F7-4D3C-8D10-979F9B4D2635}" type="slidenum">
              <a:rPr lang="en-US">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28088965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1_6 - Chart Slide">
    <p:spTree>
      <p:nvGrpSpPr>
        <p:cNvPr id="1" name=""/>
        <p:cNvGrpSpPr/>
        <p:nvPr/>
      </p:nvGrpSpPr>
      <p:grpSpPr>
        <a:xfrm>
          <a:off x="0" y="0"/>
          <a:ext cx="0" cy="0"/>
          <a:chOff x="0" y="0"/>
          <a:chExt cx="0" cy="0"/>
        </a:xfrm>
      </p:grpSpPr>
      <p:sp>
        <p:nvSpPr>
          <p:cNvPr id="5" name="Text Placeholder 10"/>
          <p:cNvSpPr>
            <a:spLocks noGrp="1"/>
          </p:cNvSpPr>
          <p:nvPr>
            <p:ph type="body" sz="quarter" idx="12" hasCustomPrompt="1"/>
          </p:nvPr>
        </p:nvSpPr>
        <p:spPr>
          <a:xfrm>
            <a:off x="349249" y="1698625"/>
            <a:ext cx="8512175" cy="456670"/>
          </a:xfrm>
        </p:spPr>
        <p:txBody>
          <a:bodyPr/>
          <a:lstStyle>
            <a:lvl1pPr marL="0" indent="0" algn="ctr">
              <a:buNone/>
              <a:defRPr sz="1400" b="1" i="0">
                <a:solidFill>
                  <a:srgbClr val="302714"/>
                </a:solidFill>
              </a:defRPr>
            </a:lvl1pPr>
          </a:lstStyle>
          <a:p>
            <a:pPr lvl="0"/>
            <a:r>
              <a:rPr lang="en-US" dirty="0"/>
              <a:t>Click to insert chart and table titles</a:t>
            </a:r>
          </a:p>
        </p:txBody>
      </p:sp>
      <p:sp>
        <p:nvSpPr>
          <p:cNvPr id="7" name="Chart Placeholder 6"/>
          <p:cNvSpPr>
            <a:spLocks noGrp="1"/>
          </p:cNvSpPr>
          <p:nvPr>
            <p:ph type="chart" sz="quarter" idx="13"/>
          </p:nvPr>
        </p:nvSpPr>
        <p:spPr>
          <a:xfrm>
            <a:off x="1896533" y="2176464"/>
            <a:ext cx="5350934" cy="3479270"/>
          </a:xfrm>
        </p:spPr>
        <p:txBody>
          <a:bodyPr/>
          <a:lstStyle/>
          <a:p>
            <a:pPr lvl="0"/>
            <a:r>
              <a:rPr lang="en-US" noProof="0" dirty="0"/>
              <a:t>Click icon to add chart</a:t>
            </a:r>
          </a:p>
        </p:txBody>
      </p:sp>
      <p:sp>
        <p:nvSpPr>
          <p:cNvPr id="9" name="Text Placeholder 8"/>
          <p:cNvSpPr>
            <a:spLocks noGrp="1"/>
          </p:cNvSpPr>
          <p:nvPr>
            <p:ph type="body" sz="quarter" idx="14" hasCustomPrompt="1"/>
          </p:nvPr>
        </p:nvSpPr>
        <p:spPr>
          <a:xfrm>
            <a:off x="279399" y="6189133"/>
            <a:ext cx="8582026" cy="278902"/>
          </a:xfrm>
          <a:noFill/>
          <a:ln w="9525">
            <a:noFill/>
            <a:miter lim="800000"/>
            <a:headEnd/>
            <a:tailEnd/>
          </a:ln>
        </p:spPr>
        <p:txBody>
          <a:bodyPr anchor="b"/>
          <a:lstStyle>
            <a:lvl1pPr marL="457200" indent="-457200">
              <a:buNone/>
              <a:tabLst>
                <a:tab pos="457200" algn="l"/>
              </a:tabLst>
              <a:defRPr lang="en-US" sz="900" dirty="0">
                <a:solidFill>
                  <a:srgbClr val="000000"/>
                </a:solidFill>
                <a:latin typeface="Arial" pitchFamily="34" charset="0"/>
                <a:ea typeface="+mn-ea"/>
                <a:cs typeface="+mn-cs"/>
              </a:defRPr>
            </a:lvl1pPr>
          </a:lstStyle>
          <a:p>
            <a:pPr lvl="0"/>
            <a:r>
              <a:rPr lang="en-US" dirty="0"/>
              <a:t>Click to insert source and notes</a:t>
            </a:r>
          </a:p>
        </p:txBody>
      </p:sp>
      <p:sp>
        <p:nvSpPr>
          <p:cNvPr id="10" name="Rectangle 4"/>
          <p:cNvSpPr>
            <a:spLocks noGrp="1" noChangeArrowheads="1"/>
          </p:cNvSpPr>
          <p:nvPr>
            <p:ph type="ctrTitle" hasCustomPrompt="1"/>
          </p:nvPr>
        </p:nvSpPr>
        <p:spPr>
          <a:xfrm>
            <a:off x="56030" y="475711"/>
            <a:ext cx="8737133" cy="501676"/>
          </a:xfrm>
          <a:noFill/>
          <a:ln w="9525">
            <a:noFill/>
            <a:miter lim="800000"/>
            <a:headEnd/>
            <a:tailEnd/>
          </a:ln>
        </p:spPr>
        <p:txBody>
          <a:bodyPr lIns="274320"/>
          <a:lstStyle>
            <a:lvl1pPr>
              <a:spcBef>
                <a:spcPct val="35000"/>
              </a:spcBef>
              <a:defRPr lang="en-US" sz="2800" b="1" dirty="0" smtClean="0">
                <a:solidFill>
                  <a:srgbClr val="0067AB"/>
                </a:solidFill>
                <a:latin typeface="Arial" pitchFamily="34" charset="0"/>
                <a:ea typeface="+mj-ea"/>
                <a:cs typeface="+mj-cs"/>
              </a:defRPr>
            </a:lvl1pPr>
          </a:lstStyle>
          <a:p>
            <a:pPr lvl="0"/>
            <a:r>
              <a:rPr lang="en-US" dirty="0"/>
              <a:t>Click to insert slide title</a:t>
            </a:r>
          </a:p>
        </p:txBody>
      </p:sp>
    </p:spTree>
    <p:extLst>
      <p:ext uri="{BB962C8B-B14F-4D97-AF65-F5344CB8AC3E}">
        <p14:creationId xmlns:p14="http://schemas.microsoft.com/office/powerpoint/2010/main" val="935723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84094" y="955497"/>
            <a:ext cx="3964081" cy="493947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86300" y="955497"/>
            <a:ext cx="4016636" cy="493947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Placeholder 1"/>
          <p:cNvSpPr>
            <a:spLocks noGrp="1"/>
          </p:cNvSpPr>
          <p:nvPr>
            <p:ph type="title"/>
          </p:nvPr>
        </p:nvSpPr>
        <p:spPr>
          <a:xfrm>
            <a:off x="484095" y="232756"/>
            <a:ext cx="8218842" cy="504825"/>
          </a:xfrm>
          <a:prstGeom prst="rect">
            <a:avLst/>
          </a:prstGeom>
        </p:spPr>
        <p:txBody>
          <a:bodyPr vert="horz" lIns="91440" tIns="45720" rIns="91440" bIns="45720" rtlCol="0" anchor="ctr">
            <a:noAutofit/>
          </a:bodyPr>
          <a:lstStyle>
            <a:lvl1pPr>
              <a:defRPr sz="2800">
                <a:solidFill>
                  <a:srgbClr val="002060"/>
                </a:solidFill>
              </a:defRPr>
            </a:lvl1pPr>
          </a:lstStyle>
          <a:p>
            <a:r>
              <a:rPr lang="en-US" dirty="0" smtClean="0"/>
              <a:t>Insert Slide Title Here</a:t>
            </a:r>
            <a:endParaRPr lang="en-US" dirty="0"/>
          </a:p>
        </p:txBody>
      </p:sp>
      <p:cxnSp>
        <p:nvCxnSpPr>
          <p:cNvPr id="7" name="Straight Connector 6"/>
          <p:cNvCxnSpPr/>
          <p:nvPr userDrawn="1"/>
        </p:nvCxnSpPr>
        <p:spPr>
          <a:xfrm flipV="1">
            <a:off x="484095" y="777026"/>
            <a:ext cx="8218842" cy="9768"/>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647978"/>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2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4"/>
          <p:cNvSpPr>
            <a:spLocks noGrp="1"/>
          </p:cNvSpPr>
          <p:nvPr>
            <p:ph type="ftr" sz="quarter" idx="10"/>
          </p:nvPr>
        </p:nvSpPr>
        <p:spPr>
          <a:xfrm>
            <a:off x="457200" y="6356350"/>
            <a:ext cx="3048000" cy="365125"/>
          </a:xfrm>
          <a:prstGeom prst="rect">
            <a:avLst/>
          </a:prstGeom>
        </p:spPr>
        <p:txBody>
          <a:bodyPr/>
          <a:lstStyle>
            <a:lvl1pPr>
              <a:defRPr/>
            </a:lvl1pPr>
          </a:lstStyle>
          <a:p>
            <a:endParaRPr lang="en-US" dirty="0">
              <a:solidFill>
                <a:prstClr val="black"/>
              </a:solidFill>
            </a:endParaRPr>
          </a:p>
        </p:txBody>
      </p:sp>
      <p:sp>
        <p:nvSpPr>
          <p:cNvPr id="4" name="Slide Number Placeholder 5"/>
          <p:cNvSpPr>
            <a:spLocks noGrp="1"/>
          </p:cNvSpPr>
          <p:nvPr>
            <p:ph type="sldNum" sz="quarter" idx="11"/>
          </p:nvPr>
        </p:nvSpPr>
        <p:spPr>
          <a:xfrm>
            <a:off x="6553200" y="6356350"/>
            <a:ext cx="2133600" cy="365125"/>
          </a:xfrm>
          <a:prstGeom prst="rect">
            <a:avLst/>
          </a:prstGeom>
        </p:spPr>
        <p:txBody>
          <a:bodyPr/>
          <a:lstStyle>
            <a:lvl1pPr>
              <a:defRPr/>
            </a:lvl1pPr>
          </a:lstStyle>
          <a:p>
            <a:fld id="{0E974923-E3F7-4D3C-8D10-979F9B4D2635}" type="slidenum">
              <a:rPr lang="en-US">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417251276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lang="en-US" sz="2400" kern="1200" dirty="0" smtClean="0">
                <a:solidFill>
                  <a:schemeClr val="tx1"/>
                </a:solidFill>
                <a:latin typeface="+mn-lt"/>
                <a:ea typeface="+mn-ea"/>
                <a:cs typeface="+mn-cs"/>
              </a:defRPr>
            </a:lvl1pPr>
            <a:lvl2pPr>
              <a:defRPr lang="en-US" sz="2200" kern="1200" dirty="0" smtClean="0">
                <a:solidFill>
                  <a:schemeClr val="tx1"/>
                </a:solidFill>
                <a:latin typeface="+mn-lt"/>
                <a:ea typeface="+mn-ea"/>
                <a:cs typeface="+mn-cs"/>
              </a:defRPr>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4"/>
          <p:cNvSpPr>
            <a:spLocks noGrp="1"/>
          </p:cNvSpPr>
          <p:nvPr>
            <p:ph type="ftr" sz="quarter" idx="3"/>
          </p:nvPr>
        </p:nvSpPr>
        <p:spPr>
          <a:xfrm>
            <a:off x="457200" y="6356350"/>
            <a:ext cx="30480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lgn="l">
              <a:defRPr/>
            </a:pPr>
            <a:r>
              <a:rPr lang="en-US" dirty="0">
                <a:solidFill>
                  <a:srgbClr val="000000">
                    <a:tint val="75000"/>
                  </a:srgbClr>
                </a:solidFill>
              </a:rPr>
              <a:t>© 2011 ICF International.  All rights reserved.</a:t>
            </a:r>
          </a:p>
        </p:txBody>
      </p:sp>
      <p:sp>
        <p:nvSpPr>
          <p:cNvPr id="7"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BBEFF2-7BEE-436C-94F2-E466D3C6280F}" type="slidenum">
              <a:rPr lang="en-US" smtClean="0">
                <a:solidFill>
                  <a:srgbClr val="000000">
                    <a:tint val="75000"/>
                  </a:srgbClr>
                </a:solidFill>
              </a:rPr>
              <a:pPr/>
              <a:t>‹#›</a:t>
            </a:fld>
            <a:endParaRPr lang="en-US" dirty="0">
              <a:solidFill>
                <a:srgbClr val="000000">
                  <a:tint val="75000"/>
                </a:srgbClr>
              </a:solidFill>
            </a:endParaRPr>
          </a:p>
        </p:txBody>
      </p:sp>
      <p:sp>
        <p:nvSpPr>
          <p:cNvPr id="9" name="Text Placeholder 7"/>
          <p:cNvSpPr>
            <a:spLocks noGrp="1"/>
          </p:cNvSpPr>
          <p:nvPr>
            <p:ph type="body" sz="quarter" idx="13" hasCustomPrompt="1"/>
          </p:nvPr>
        </p:nvSpPr>
        <p:spPr>
          <a:xfrm>
            <a:off x="457200" y="192578"/>
            <a:ext cx="8229600" cy="188422"/>
          </a:xfrm>
        </p:spPr>
        <p:txBody>
          <a:bodyPr tIns="0" bIns="0">
            <a:noAutofit/>
          </a:bodyPr>
          <a:lstStyle>
            <a:lvl1pPr>
              <a:buNone/>
              <a:defRPr sz="1200" b="0" cap="all" baseline="0">
                <a:solidFill>
                  <a:schemeClr val="accent6"/>
                </a:solidFill>
                <a:latin typeface="+mj-lt"/>
              </a:defRPr>
            </a:lvl1pPr>
          </a:lstStyle>
          <a:p>
            <a:pPr lvl="0"/>
            <a:r>
              <a:rPr lang="en-US" dirty="0"/>
              <a:t>Click to edit Kicker text</a:t>
            </a:r>
          </a:p>
        </p:txBody>
      </p:sp>
    </p:spTree>
    <p:extLst>
      <p:ext uri="{BB962C8B-B14F-4D97-AF65-F5344CB8AC3E}">
        <p14:creationId xmlns:p14="http://schemas.microsoft.com/office/powerpoint/2010/main" val="3739062386"/>
      </p:ext>
    </p:extLst>
  </p:cSld>
  <p:clrMapOvr>
    <a:masterClrMapping/>
  </p:clrMapOvr>
  <p:transition advClick="0"/>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484095" y="232756"/>
            <a:ext cx="8218842" cy="504825"/>
          </a:xfrm>
          <a:prstGeom prst="rect">
            <a:avLst/>
          </a:prstGeom>
        </p:spPr>
        <p:txBody>
          <a:bodyPr vert="horz" lIns="91440" tIns="45720" rIns="91440" bIns="45720" rtlCol="0" anchor="ctr">
            <a:noAutofit/>
          </a:bodyPr>
          <a:lstStyle>
            <a:lvl1pPr>
              <a:defRPr sz="2800">
                <a:solidFill>
                  <a:srgbClr val="002060"/>
                </a:solidFill>
              </a:defRPr>
            </a:lvl1pPr>
          </a:lstStyle>
          <a:p>
            <a:r>
              <a:rPr lang="en-US" dirty="0"/>
              <a:t>Insert Slide Title Here</a:t>
            </a:r>
          </a:p>
        </p:txBody>
      </p:sp>
      <p:cxnSp>
        <p:nvCxnSpPr>
          <p:cNvPr id="8" name="Straight Connector 7"/>
          <p:cNvCxnSpPr/>
          <p:nvPr userDrawn="1"/>
        </p:nvCxnSpPr>
        <p:spPr>
          <a:xfrm flipV="1">
            <a:off x="484095" y="777026"/>
            <a:ext cx="8218842" cy="9768"/>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888024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8" name="Title 1"/>
          <p:cNvSpPr>
            <a:spLocks noGrp="1"/>
          </p:cNvSpPr>
          <p:nvPr>
            <p:ph type="ctrTitle"/>
          </p:nvPr>
        </p:nvSpPr>
        <p:spPr>
          <a:xfrm>
            <a:off x="4061617" y="3640047"/>
            <a:ext cx="4588328" cy="550862"/>
          </a:xfrm>
        </p:spPr>
        <p:txBody>
          <a:bodyPr>
            <a:noAutofit/>
          </a:bodyPr>
          <a:lstStyle>
            <a:lvl1pPr>
              <a:defRPr sz="2400" b="1">
                <a:solidFill>
                  <a:srgbClr val="002060"/>
                </a:solidFill>
              </a:defRPr>
            </a:lvl1pPr>
          </a:lstStyle>
          <a:p>
            <a:endParaRPr lang="en-US" dirty="0"/>
          </a:p>
        </p:txBody>
      </p:sp>
      <p:sp>
        <p:nvSpPr>
          <p:cNvPr id="9" name="Subtitle 2"/>
          <p:cNvSpPr>
            <a:spLocks noGrp="1"/>
          </p:cNvSpPr>
          <p:nvPr>
            <p:ph type="subTitle" idx="1"/>
          </p:nvPr>
        </p:nvSpPr>
        <p:spPr>
          <a:xfrm>
            <a:off x="4061617" y="4444213"/>
            <a:ext cx="4588328" cy="415412"/>
          </a:xfrm>
        </p:spPr>
        <p:txBody>
          <a:bodyPr>
            <a:normAutofit/>
          </a:bodyPr>
          <a:lstStyle>
            <a:lvl1pPr marL="0" indent="0" algn="l">
              <a:buNone/>
              <a:defRPr sz="2000">
                <a:solidFill>
                  <a:srgbClr val="00206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sp>
        <p:nvSpPr>
          <p:cNvPr id="11" name="Text Placeholder 8"/>
          <p:cNvSpPr>
            <a:spLocks noGrp="1"/>
          </p:cNvSpPr>
          <p:nvPr>
            <p:ph type="body" sz="quarter" idx="10" hasCustomPrompt="1"/>
          </p:nvPr>
        </p:nvSpPr>
        <p:spPr>
          <a:xfrm>
            <a:off x="4061617" y="5112929"/>
            <a:ext cx="4588328" cy="401169"/>
          </a:xfrm>
        </p:spPr>
        <p:txBody>
          <a:bodyPr>
            <a:normAutofit/>
          </a:bodyPr>
          <a:lstStyle>
            <a:lvl1pPr algn="l">
              <a:buNone/>
              <a:defRPr sz="1400">
                <a:solidFill>
                  <a:srgbClr val="002060"/>
                </a:solidFill>
              </a:defRPr>
            </a:lvl1pPr>
          </a:lstStyle>
          <a:p>
            <a:pPr lvl="0"/>
            <a:r>
              <a:rPr lang="en-US" dirty="0"/>
              <a:t>Date (optional)</a:t>
            </a:r>
          </a:p>
        </p:txBody>
      </p:sp>
      <p:pic>
        <p:nvPicPr>
          <p:cNvPr id="2" name="Picture 1"/>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310811" y="781942"/>
            <a:ext cx="5236918" cy="2786113"/>
          </a:xfrm>
          <a:prstGeom prst="rect">
            <a:avLst/>
          </a:prstGeom>
        </p:spPr>
      </p:pic>
      <p:sp>
        <p:nvSpPr>
          <p:cNvPr id="6" name="TextBox 5"/>
          <p:cNvSpPr txBox="1"/>
          <p:nvPr userDrawn="1"/>
        </p:nvSpPr>
        <p:spPr>
          <a:xfrm>
            <a:off x="0" y="6117201"/>
            <a:ext cx="9144000" cy="338554"/>
          </a:xfrm>
          <a:prstGeom prst="rect">
            <a:avLst/>
          </a:prstGeom>
          <a:solidFill>
            <a:srgbClr val="002060"/>
          </a:solidFill>
        </p:spPr>
        <p:txBody>
          <a:bodyPr wrap="square" rtlCol="0">
            <a:spAutoFit/>
          </a:bodyPr>
          <a:lstStyle/>
          <a:p>
            <a:pPr algn="ctr"/>
            <a:r>
              <a:rPr lang="en-US" sz="1600" b="1" dirty="0">
                <a:solidFill>
                  <a:prstClr val="white"/>
                </a:solidFill>
              </a:rPr>
              <a:t>   </a:t>
            </a:r>
            <a:r>
              <a:rPr lang="en-US" sz="1400" b="1" i="1" dirty="0">
                <a:solidFill>
                  <a:prstClr val="white"/>
                </a:solidFill>
              </a:rPr>
              <a:t>Draft for Discussion Purposes Only</a:t>
            </a:r>
          </a:p>
        </p:txBody>
      </p:sp>
      <p:pic>
        <p:nvPicPr>
          <p:cNvPr id="21" name="Picture 20"/>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6620900" y="6497103"/>
            <a:ext cx="975944" cy="327317"/>
          </a:xfrm>
          <a:prstGeom prst="rect">
            <a:avLst/>
          </a:prstGeom>
        </p:spPr>
      </p:pic>
      <p:pic>
        <p:nvPicPr>
          <p:cNvPr id="14" name="Picture 13"/>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644060" y="6501142"/>
            <a:ext cx="392144" cy="323278"/>
          </a:xfrm>
          <a:prstGeom prst="rect">
            <a:avLst/>
          </a:prstGeom>
        </p:spPr>
      </p:pic>
      <p:pic>
        <p:nvPicPr>
          <p:cNvPr id="15" name="Picture 14"/>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8158820" y="6494227"/>
            <a:ext cx="356286" cy="341971"/>
          </a:xfrm>
          <a:prstGeom prst="rect">
            <a:avLst/>
          </a:prstGeom>
        </p:spPr>
      </p:pic>
      <p:pic>
        <p:nvPicPr>
          <p:cNvPr id="22" name="Picture 21"/>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1598180" y="6552169"/>
            <a:ext cx="1064814" cy="248457"/>
          </a:xfrm>
          <a:prstGeom prst="rect">
            <a:avLst/>
          </a:prstGeom>
        </p:spPr>
      </p:pic>
      <p:pic>
        <p:nvPicPr>
          <p:cNvPr id="23" name="Picture 22"/>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3172199" y="6551539"/>
            <a:ext cx="1389643" cy="249087"/>
          </a:xfrm>
          <a:prstGeom prst="rect">
            <a:avLst/>
          </a:prstGeom>
        </p:spPr>
      </p:pic>
      <p:pic>
        <p:nvPicPr>
          <p:cNvPr id="24" name="Picture 23"/>
          <p:cNvPicPr>
            <a:picLocks noChangeAspect="1"/>
          </p:cNvPicPr>
          <p:nvPr userDrawn="1"/>
        </p:nvPicPr>
        <p:blipFill>
          <a:blip r:embed="rId8" cstate="screen">
            <a:extLst>
              <a:ext uri="{28A0092B-C50C-407E-A947-70E740481C1C}">
                <a14:useLocalDpi xmlns:a14="http://schemas.microsoft.com/office/drawing/2010/main"/>
              </a:ext>
            </a:extLst>
          </a:blip>
          <a:stretch>
            <a:fillRect/>
          </a:stretch>
        </p:blipFill>
        <p:spPr>
          <a:xfrm>
            <a:off x="5071985" y="6575893"/>
            <a:ext cx="986939" cy="200378"/>
          </a:xfrm>
          <a:prstGeom prst="rect">
            <a:avLst/>
          </a:prstGeom>
        </p:spPr>
      </p:pic>
    </p:spTree>
    <p:extLst>
      <p:ext uri="{BB962C8B-B14F-4D97-AF65-F5344CB8AC3E}">
        <p14:creationId xmlns:p14="http://schemas.microsoft.com/office/powerpoint/2010/main" val="22114106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Final Slide">
    <p:bg>
      <p:bgRef idx="1001">
        <a:schemeClr val="bg1"/>
      </p:bgRef>
    </p:bg>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953541" y="1932031"/>
            <a:ext cx="5236918" cy="2786113"/>
          </a:xfrm>
          <a:prstGeom prst="rect">
            <a:avLst/>
          </a:prstGeom>
        </p:spPr>
      </p:pic>
      <p:sp>
        <p:nvSpPr>
          <p:cNvPr id="14" name="TextBox 13"/>
          <p:cNvSpPr txBox="1"/>
          <p:nvPr userDrawn="1"/>
        </p:nvSpPr>
        <p:spPr>
          <a:xfrm>
            <a:off x="0" y="6117201"/>
            <a:ext cx="9144000" cy="338554"/>
          </a:xfrm>
          <a:prstGeom prst="rect">
            <a:avLst/>
          </a:prstGeom>
          <a:solidFill>
            <a:srgbClr val="002060"/>
          </a:solidFill>
        </p:spPr>
        <p:txBody>
          <a:bodyPr wrap="square" rtlCol="0">
            <a:spAutoFit/>
          </a:bodyPr>
          <a:lstStyle/>
          <a:p>
            <a:pPr algn="ctr"/>
            <a:r>
              <a:rPr lang="en-US" sz="1600" b="1" dirty="0">
                <a:solidFill>
                  <a:prstClr val="white"/>
                </a:solidFill>
              </a:rPr>
              <a:t>   </a:t>
            </a:r>
            <a:r>
              <a:rPr lang="en-US" sz="1400" b="1" i="1" dirty="0">
                <a:solidFill>
                  <a:prstClr val="white"/>
                </a:solidFill>
              </a:rPr>
              <a:t>Draft for Discussion Purposes Only</a:t>
            </a:r>
          </a:p>
        </p:txBody>
      </p:sp>
      <p:sp>
        <p:nvSpPr>
          <p:cNvPr id="16" name="TextBox 15"/>
          <p:cNvSpPr txBox="1"/>
          <p:nvPr userDrawn="1"/>
        </p:nvSpPr>
        <p:spPr>
          <a:xfrm>
            <a:off x="8486670" y="6159520"/>
            <a:ext cx="404337" cy="253916"/>
          </a:xfrm>
          <a:prstGeom prst="rect">
            <a:avLst/>
          </a:prstGeom>
          <a:noFill/>
        </p:spPr>
        <p:txBody>
          <a:bodyPr wrap="square" rtlCol="0">
            <a:spAutoFit/>
          </a:bodyPr>
          <a:lstStyle/>
          <a:p>
            <a:pPr algn="r"/>
            <a:fld id="{78E8E05D-6330-400F-ADBB-AC9D283E6126}" type="slidenum">
              <a:rPr lang="en-US" sz="1050" b="1" smtClean="0">
                <a:solidFill>
                  <a:prstClr val="white"/>
                </a:solidFill>
              </a:rPr>
              <a:pPr algn="r"/>
              <a:t>‹#›</a:t>
            </a:fld>
            <a:endParaRPr lang="en-US" sz="1200" b="1" dirty="0">
              <a:solidFill>
                <a:prstClr val="white"/>
              </a:solidFill>
            </a:endParaRPr>
          </a:p>
        </p:txBody>
      </p:sp>
      <p:pic>
        <p:nvPicPr>
          <p:cNvPr id="32" name="Picture 31"/>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6620900" y="6497103"/>
            <a:ext cx="975944" cy="327317"/>
          </a:xfrm>
          <a:prstGeom prst="rect">
            <a:avLst/>
          </a:prstGeom>
        </p:spPr>
      </p:pic>
      <p:pic>
        <p:nvPicPr>
          <p:cNvPr id="11" name="Picture 10"/>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8158820" y="6494227"/>
            <a:ext cx="356286" cy="341971"/>
          </a:xfrm>
          <a:prstGeom prst="rect">
            <a:avLst/>
          </a:prstGeom>
        </p:spPr>
      </p:pic>
      <p:pic>
        <p:nvPicPr>
          <p:cNvPr id="12" name="Picture 11"/>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644060" y="6501142"/>
            <a:ext cx="392144" cy="323278"/>
          </a:xfrm>
          <a:prstGeom prst="rect">
            <a:avLst/>
          </a:prstGeom>
        </p:spPr>
      </p:pic>
      <p:pic>
        <p:nvPicPr>
          <p:cNvPr id="15" name="Picture 14"/>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1598180" y="6552169"/>
            <a:ext cx="1064814" cy="248457"/>
          </a:xfrm>
          <a:prstGeom prst="rect">
            <a:avLst/>
          </a:prstGeom>
        </p:spPr>
      </p:pic>
      <p:pic>
        <p:nvPicPr>
          <p:cNvPr id="17" name="Picture 16"/>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3172199" y="6551539"/>
            <a:ext cx="1389643" cy="249087"/>
          </a:xfrm>
          <a:prstGeom prst="rect">
            <a:avLst/>
          </a:prstGeom>
        </p:spPr>
      </p:pic>
      <p:pic>
        <p:nvPicPr>
          <p:cNvPr id="18" name="Picture 17"/>
          <p:cNvPicPr>
            <a:picLocks noChangeAspect="1"/>
          </p:cNvPicPr>
          <p:nvPr userDrawn="1"/>
        </p:nvPicPr>
        <p:blipFill>
          <a:blip r:embed="rId8" cstate="screen">
            <a:extLst>
              <a:ext uri="{28A0092B-C50C-407E-A947-70E740481C1C}">
                <a14:useLocalDpi xmlns:a14="http://schemas.microsoft.com/office/drawing/2010/main"/>
              </a:ext>
            </a:extLst>
          </a:blip>
          <a:stretch>
            <a:fillRect/>
          </a:stretch>
        </p:blipFill>
        <p:spPr>
          <a:xfrm>
            <a:off x="5071985" y="6575893"/>
            <a:ext cx="986939" cy="200378"/>
          </a:xfrm>
          <a:prstGeom prst="rect">
            <a:avLst/>
          </a:prstGeom>
        </p:spPr>
      </p:pic>
    </p:spTree>
    <p:extLst>
      <p:ext uri="{BB962C8B-B14F-4D97-AF65-F5344CB8AC3E}">
        <p14:creationId xmlns:p14="http://schemas.microsoft.com/office/powerpoint/2010/main" val="1188699887"/>
      </p:ext>
    </p:extLst>
  </p:cSld>
  <p:clrMapOvr>
    <a:overrideClrMapping bg1="lt1" tx1="dk1" bg2="lt2" tx2="dk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484095" y="232756"/>
            <a:ext cx="8218842" cy="504825"/>
          </a:xfrm>
          <a:prstGeom prst="rect">
            <a:avLst/>
          </a:prstGeom>
        </p:spPr>
        <p:txBody>
          <a:bodyPr vert="horz" lIns="91440" tIns="45720" rIns="91440" bIns="45720" rtlCol="0" anchor="ctr">
            <a:noAutofit/>
          </a:bodyPr>
          <a:lstStyle>
            <a:lvl1pPr>
              <a:defRPr sz="2800">
                <a:solidFill>
                  <a:srgbClr val="002060"/>
                </a:solidFill>
              </a:defRPr>
            </a:lvl1pPr>
          </a:lstStyle>
          <a:p>
            <a:r>
              <a:rPr lang="en-US" dirty="0"/>
              <a:t>Insert Slide Title Here</a:t>
            </a:r>
          </a:p>
        </p:txBody>
      </p:sp>
      <p:cxnSp>
        <p:nvCxnSpPr>
          <p:cNvPr id="8" name="Straight Connector 7"/>
          <p:cNvCxnSpPr/>
          <p:nvPr userDrawn="1"/>
        </p:nvCxnSpPr>
        <p:spPr>
          <a:xfrm flipV="1">
            <a:off x="484095" y="777026"/>
            <a:ext cx="8218842" cy="9768"/>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153511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481012" y="34207"/>
            <a:ext cx="8221924" cy="198549"/>
          </a:xfrm>
        </p:spPr>
        <p:txBody>
          <a:bodyPr/>
          <a:lstStyle>
            <a:lvl1pPr>
              <a:buNone/>
              <a:defRPr sz="1400" cap="all" baseline="0">
                <a:solidFill>
                  <a:schemeClr val="tx2"/>
                </a:solidFill>
                <a:latin typeface="Calibri" pitchFamily="34" charset="0"/>
              </a:defRPr>
            </a:lvl1pPr>
          </a:lstStyle>
          <a:p>
            <a:pPr lvl="0"/>
            <a:r>
              <a:rPr lang="en-US" dirty="0"/>
              <a:t>Insert Section Title or Subtitle here</a:t>
            </a:r>
          </a:p>
        </p:txBody>
      </p:sp>
      <p:sp>
        <p:nvSpPr>
          <p:cNvPr id="9" name="Content Placeholder 2"/>
          <p:cNvSpPr>
            <a:spLocks noGrp="1"/>
          </p:cNvSpPr>
          <p:nvPr>
            <p:ph sz="half" idx="1" hasCustomPrompt="1"/>
          </p:nvPr>
        </p:nvSpPr>
        <p:spPr>
          <a:xfrm>
            <a:off x="481012" y="1196916"/>
            <a:ext cx="3957638" cy="4287837"/>
          </a:xfrm>
        </p:spPr>
        <p:txBody>
          <a:bodyPr>
            <a:normAutofit/>
          </a:bodyPr>
          <a:lstStyle>
            <a:lvl1pPr>
              <a:defRPr sz="2000"/>
            </a:lvl1pPr>
            <a:lvl2pPr>
              <a:defRPr sz="18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a:t>Insert Bullet Text Level 1 Here</a:t>
            </a:r>
          </a:p>
          <a:p>
            <a:pPr lvl="1"/>
            <a:r>
              <a:rPr lang="en-US" dirty="0"/>
              <a:t>Insert Bullet Text Level 2 Here</a:t>
            </a:r>
          </a:p>
          <a:p>
            <a:pPr lvl="2"/>
            <a:r>
              <a:rPr lang="en-US" dirty="0"/>
              <a:t>Insert Bullet Text Level 3 Here</a:t>
            </a:r>
          </a:p>
        </p:txBody>
      </p:sp>
      <p:sp>
        <p:nvSpPr>
          <p:cNvPr id="10" name="Content Placeholder 3"/>
          <p:cNvSpPr>
            <a:spLocks noGrp="1"/>
          </p:cNvSpPr>
          <p:nvPr>
            <p:ph sz="half" idx="2" hasCustomPrompt="1"/>
          </p:nvPr>
        </p:nvSpPr>
        <p:spPr>
          <a:xfrm>
            <a:off x="4714876" y="1206684"/>
            <a:ext cx="3988060" cy="4278070"/>
          </a:xfrm>
        </p:spPr>
        <p:txBody>
          <a:bodyPr>
            <a:normAutofit/>
          </a:bodyPr>
          <a:lstStyle>
            <a:lvl1pPr>
              <a:defRPr sz="2000"/>
            </a:lvl1pPr>
            <a:lvl2pPr>
              <a:defRPr sz="18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a:t>Insert Bullet Text Level 1 Here</a:t>
            </a:r>
          </a:p>
          <a:p>
            <a:pPr lvl="1"/>
            <a:r>
              <a:rPr lang="en-US" dirty="0"/>
              <a:t>Insert Bullet Text Level 2 Here</a:t>
            </a:r>
          </a:p>
          <a:p>
            <a:pPr lvl="2"/>
            <a:r>
              <a:rPr lang="en-US" dirty="0"/>
              <a:t>Insert Bullet Text Level 3 Here</a:t>
            </a:r>
          </a:p>
        </p:txBody>
      </p:sp>
      <p:sp>
        <p:nvSpPr>
          <p:cNvPr id="11" name="Text Placeholder 8"/>
          <p:cNvSpPr>
            <a:spLocks noGrp="1"/>
          </p:cNvSpPr>
          <p:nvPr>
            <p:ph type="body" sz="quarter" idx="14" hasCustomPrompt="1"/>
          </p:nvPr>
        </p:nvSpPr>
        <p:spPr>
          <a:xfrm>
            <a:off x="481012" y="5727824"/>
            <a:ext cx="8221924" cy="266451"/>
          </a:xfrm>
          <a:noFill/>
          <a:ln w="9525">
            <a:noFill/>
            <a:miter lim="800000"/>
            <a:headEnd/>
            <a:tailEnd/>
          </a:ln>
        </p:spPr>
        <p:txBody>
          <a:bodyPr anchor="b"/>
          <a:lstStyle>
            <a:lvl1pPr marL="0" indent="0" algn="l">
              <a:buNone/>
              <a:tabLst/>
              <a:defRPr lang="en-US" sz="900" baseline="0" dirty="0">
                <a:solidFill>
                  <a:srgbClr val="000000"/>
                </a:solidFill>
                <a:latin typeface="Calibri" pitchFamily="34" charset="0"/>
                <a:ea typeface="+mn-ea"/>
                <a:cs typeface="Calibri" pitchFamily="34" charset="0"/>
              </a:defRPr>
            </a:lvl1pPr>
          </a:lstStyle>
          <a:p>
            <a:pPr lvl="0"/>
            <a:r>
              <a:rPr lang="en-US" dirty="0"/>
              <a:t>Insert Source and/or Notes here</a:t>
            </a:r>
          </a:p>
        </p:txBody>
      </p:sp>
      <p:cxnSp>
        <p:nvCxnSpPr>
          <p:cNvPr id="12" name="Straight Connector 11"/>
          <p:cNvCxnSpPr/>
          <p:nvPr userDrawn="1"/>
        </p:nvCxnSpPr>
        <p:spPr>
          <a:xfrm flipV="1">
            <a:off x="484095" y="777026"/>
            <a:ext cx="8218842" cy="9768"/>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16" name="Title Placeholder 1"/>
          <p:cNvSpPr>
            <a:spLocks noGrp="1"/>
          </p:cNvSpPr>
          <p:nvPr>
            <p:ph type="title"/>
          </p:nvPr>
        </p:nvSpPr>
        <p:spPr>
          <a:xfrm>
            <a:off x="484095" y="232756"/>
            <a:ext cx="8218842" cy="504825"/>
          </a:xfrm>
          <a:prstGeom prst="rect">
            <a:avLst/>
          </a:prstGeom>
        </p:spPr>
        <p:txBody>
          <a:bodyPr vert="horz" lIns="91440" tIns="45720" rIns="91440" bIns="45720" rtlCol="0" anchor="ctr">
            <a:noAutofit/>
          </a:bodyPr>
          <a:lstStyle>
            <a:lvl1pPr>
              <a:defRPr sz="2800">
                <a:solidFill>
                  <a:srgbClr val="002060"/>
                </a:solidFill>
              </a:defRPr>
            </a:lvl1pPr>
          </a:lstStyle>
          <a:p>
            <a:r>
              <a:rPr lang="en-US" dirty="0"/>
              <a:t>Insert Slide Title Here</a:t>
            </a:r>
          </a:p>
        </p:txBody>
      </p:sp>
    </p:spTree>
    <p:extLst>
      <p:ext uri="{BB962C8B-B14F-4D97-AF65-F5344CB8AC3E}">
        <p14:creationId xmlns:p14="http://schemas.microsoft.com/office/powerpoint/2010/main" val="19685329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Rectangle 12"/>
          <p:cNvSpPr/>
          <p:nvPr userDrawn="1"/>
        </p:nvSpPr>
        <p:spPr>
          <a:xfrm>
            <a:off x="685800" y="1257300"/>
            <a:ext cx="7391400" cy="4801314"/>
          </a:xfrm>
          <a:prstGeom prst="rect">
            <a:avLst/>
          </a:prstGeom>
        </p:spPr>
        <p:txBody>
          <a:bodyPr wrap="square">
            <a:spAutoFit/>
          </a:bodyPr>
          <a:lstStyle/>
          <a:p>
            <a:pPr marL="285750" indent="-285750">
              <a:buFont typeface="Arial" panose="020B0604020202020204" pitchFamily="34" charset="0"/>
              <a:buChar char="•"/>
            </a:pPr>
            <a:r>
              <a:rPr lang="en-US" dirty="0">
                <a:solidFill>
                  <a:prstClr val="black"/>
                </a:solidFill>
              </a:rPr>
              <a:t>Insert Bullet Text Level 1 Here</a:t>
            </a:r>
          </a:p>
          <a:p>
            <a:pPr marL="742950" lvl="1" indent="-285750">
              <a:buFont typeface="Arial" panose="020B0604020202020204" pitchFamily="34" charset="0"/>
              <a:buChar char="•"/>
            </a:pPr>
            <a:r>
              <a:rPr lang="en-US" dirty="0">
                <a:solidFill>
                  <a:prstClr val="black"/>
                </a:solidFill>
              </a:rPr>
              <a:t>Insert Bullet Text Level 2 Here</a:t>
            </a:r>
          </a:p>
          <a:p>
            <a:pPr marL="1200150" lvl="2" indent="-285750">
              <a:buFont typeface="Arial" panose="020B0604020202020204" pitchFamily="34" charset="0"/>
              <a:buChar char="•"/>
            </a:pPr>
            <a:r>
              <a:rPr lang="en-US" dirty="0">
                <a:solidFill>
                  <a:prstClr val="black"/>
                </a:solidFill>
              </a:rPr>
              <a:t>Insert Bullet Text Level 3 Here</a:t>
            </a:r>
          </a:p>
          <a:p>
            <a:pPr marL="1200150" lvl="2" indent="-285750">
              <a:buFont typeface="Arial" panose="020B0604020202020204" pitchFamily="34" charset="0"/>
              <a:buChar char="•"/>
            </a:pPr>
            <a:endParaRPr lang="en-US" dirty="0">
              <a:solidFill>
                <a:prstClr val="black"/>
              </a:solidFill>
            </a:endParaRPr>
          </a:p>
          <a:p>
            <a:pPr marL="1200150" lvl="2" indent="-285750">
              <a:buFont typeface="Arial" panose="020B0604020202020204" pitchFamily="34" charset="0"/>
              <a:buChar char="•"/>
            </a:pPr>
            <a:endParaRPr lang="en-US" dirty="0">
              <a:solidFill>
                <a:prstClr val="black"/>
              </a:solidFill>
            </a:endParaRPr>
          </a:p>
          <a:p>
            <a:pPr marL="1200150" lvl="2" indent="-285750">
              <a:buFont typeface="Arial" panose="020B0604020202020204" pitchFamily="34" charset="0"/>
              <a:buChar char="•"/>
            </a:pPr>
            <a:endParaRPr lang="en-US" dirty="0">
              <a:solidFill>
                <a:prstClr val="black"/>
              </a:solidFill>
            </a:endParaRPr>
          </a:p>
          <a:p>
            <a:pPr marL="1200150" lvl="2" indent="-285750">
              <a:buFont typeface="Arial" panose="020B0604020202020204" pitchFamily="34" charset="0"/>
              <a:buChar char="•"/>
            </a:pPr>
            <a:endParaRPr lang="en-US" dirty="0">
              <a:solidFill>
                <a:prstClr val="black"/>
              </a:solidFill>
            </a:endParaRPr>
          </a:p>
          <a:p>
            <a:pPr marL="1200150" lvl="2" indent="-285750">
              <a:buFont typeface="Arial" panose="020B0604020202020204" pitchFamily="34" charset="0"/>
              <a:buChar char="•"/>
            </a:pPr>
            <a:endParaRPr lang="en-US" dirty="0">
              <a:solidFill>
                <a:prstClr val="black"/>
              </a:solidFill>
            </a:endParaRPr>
          </a:p>
          <a:p>
            <a:pPr marL="1200150" lvl="2" indent="-285750">
              <a:buFont typeface="Arial" panose="020B0604020202020204" pitchFamily="34" charset="0"/>
              <a:buChar char="•"/>
            </a:pPr>
            <a:endParaRPr lang="en-US" dirty="0">
              <a:solidFill>
                <a:prstClr val="black"/>
              </a:solidFill>
            </a:endParaRPr>
          </a:p>
          <a:p>
            <a:pPr marL="1200150" lvl="2" indent="-285750">
              <a:buFont typeface="Arial" panose="020B0604020202020204" pitchFamily="34" charset="0"/>
              <a:buChar char="•"/>
            </a:pPr>
            <a:endParaRPr lang="en-US" dirty="0">
              <a:solidFill>
                <a:prstClr val="black"/>
              </a:solidFill>
            </a:endParaRPr>
          </a:p>
          <a:p>
            <a:pPr lvl="2">
              <a:buFont typeface="Arial" panose="020B0604020202020204" pitchFamily="34" charset="0"/>
              <a:buNone/>
            </a:pPr>
            <a:endParaRPr lang="en-US" dirty="0">
              <a:solidFill>
                <a:prstClr val="black"/>
              </a:solidFill>
            </a:endParaRPr>
          </a:p>
          <a:p>
            <a:pPr marL="1200150" lvl="2" indent="-285750">
              <a:buFont typeface="Arial" panose="020B0604020202020204" pitchFamily="34" charset="0"/>
              <a:buChar char="•"/>
            </a:pPr>
            <a:endParaRPr lang="en-US" dirty="0">
              <a:solidFill>
                <a:prstClr val="black"/>
              </a:solidFill>
            </a:endParaRPr>
          </a:p>
          <a:p>
            <a:pPr marL="1200150" lvl="2" indent="-285750">
              <a:buFont typeface="Arial" panose="020B0604020202020204" pitchFamily="34" charset="0"/>
              <a:buChar char="•"/>
            </a:pPr>
            <a:endParaRPr lang="en-US" dirty="0">
              <a:solidFill>
                <a:prstClr val="black"/>
              </a:solidFill>
            </a:endParaRPr>
          </a:p>
          <a:p>
            <a:pPr lvl="2">
              <a:buFont typeface="Arial" panose="020B0604020202020204" pitchFamily="34" charset="0"/>
              <a:buNone/>
            </a:pPr>
            <a:endParaRPr lang="en-US" dirty="0">
              <a:solidFill>
                <a:prstClr val="black"/>
              </a:solidFill>
            </a:endParaRPr>
          </a:p>
          <a:p>
            <a:pPr lvl="2">
              <a:buFont typeface="Arial" panose="020B0604020202020204" pitchFamily="34" charset="0"/>
              <a:buNone/>
            </a:pPr>
            <a:endParaRPr lang="en-US" dirty="0">
              <a:solidFill>
                <a:prstClr val="black"/>
              </a:solidFill>
            </a:endParaRPr>
          </a:p>
          <a:p>
            <a:pPr lvl="2">
              <a:buFont typeface="Arial" panose="020B0604020202020204" pitchFamily="34" charset="0"/>
              <a:buNone/>
            </a:pPr>
            <a:endParaRPr lang="en-US" dirty="0">
              <a:solidFill>
                <a:prstClr val="black"/>
              </a:solidFill>
            </a:endParaRPr>
          </a:p>
          <a:p>
            <a:pPr lvl="2">
              <a:buFont typeface="Arial" panose="020B0604020202020204" pitchFamily="34" charset="0"/>
              <a:buNone/>
            </a:pPr>
            <a:endParaRPr lang="en-US" dirty="0">
              <a:solidFill>
                <a:prstClr val="black"/>
              </a:solidFill>
            </a:endParaRPr>
          </a:p>
        </p:txBody>
      </p:sp>
      <p:sp>
        <p:nvSpPr>
          <p:cNvPr id="14" name="TextBox 13"/>
          <p:cNvSpPr txBox="1"/>
          <p:nvPr userDrawn="1"/>
        </p:nvSpPr>
        <p:spPr>
          <a:xfrm>
            <a:off x="9298492" y="5904725"/>
            <a:ext cx="448235" cy="307777"/>
          </a:xfrm>
          <a:prstGeom prst="rect">
            <a:avLst/>
          </a:prstGeom>
          <a:noFill/>
        </p:spPr>
        <p:txBody>
          <a:bodyPr wrap="square" rtlCol="0">
            <a:spAutoFit/>
          </a:bodyPr>
          <a:lstStyle/>
          <a:p>
            <a:pPr algn="r"/>
            <a:fld id="{78E8E05D-6330-400F-ADBB-AC9D283E6126}" type="slidenum">
              <a:rPr lang="en-US" sz="1400" b="1" smtClean="0">
                <a:solidFill>
                  <a:prstClr val="white"/>
                </a:solidFill>
              </a:rPr>
              <a:pPr algn="r"/>
              <a:t>‹#›</a:t>
            </a:fld>
            <a:endParaRPr lang="en-US" sz="1200" b="1" dirty="0">
              <a:solidFill>
                <a:prstClr val="white"/>
              </a:solidFill>
            </a:endParaRPr>
          </a:p>
        </p:txBody>
      </p:sp>
      <p:cxnSp>
        <p:nvCxnSpPr>
          <p:cNvPr id="7" name="Straight Connector 6"/>
          <p:cNvCxnSpPr/>
          <p:nvPr userDrawn="1"/>
        </p:nvCxnSpPr>
        <p:spPr>
          <a:xfrm flipV="1">
            <a:off x="484095" y="777026"/>
            <a:ext cx="8218842" cy="9768"/>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8" name="Title Placeholder 1"/>
          <p:cNvSpPr>
            <a:spLocks noGrp="1"/>
          </p:cNvSpPr>
          <p:nvPr>
            <p:ph type="title"/>
          </p:nvPr>
        </p:nvSpPr>
        <p:spPr>
          <a:xfrm>
            <a:off x="484095" y="232756"/>
            <a:ext cx="8218842" cy="504825"/>
          </a:xfrm>
          <a:prstGeom prst="rect">
            <a:avLst/>
          </a:prstGeom>
        </p:spPr>
        <p:txBody>
          <a:bodyPr vert="horz" lIns="91440" tIns="45720" rIns="91440" bIns="45720" rtlCol="0" anchor="ctr">
            <a:noAutofit/>
          </a:bodyPr>
          <a:lstStyle>
            <a:lvl1pPr>
              <a:defRPr sz="2800">
                <a:solidFill>
                  <a:srgbClr val="002060"/>
                </a:solidFill>
              </a:defRPr>
            </a:lvl1pPr>
          </a:lstStyle>
          <a:p>
            <a:r>
              <a:rPr lang="en-US" dirty="0"/>
              <a:t>Insert Slide Title Here</a:t>
            </a:r>
          </a:p>
        </p:txBody>
      </p:sp>
    </p:spTree>
    <p:extLst>
      <p:ext uri="{BB962C8B-B14F-4D97-AF65-F5344CB8AC3E}">
        <p14:creationId xmlns:p14="http://schemas.microsoft.com/office/powerpoint/2010/main" val="136836310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84094" y="955497"/>
            <a:ext cx="3964081" cy="49394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955497"/>
            <a:ext cx="4016636" cy="49394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Placeholder 1"/>
          <p:cNvSpPr>
            <a:spLocks noGrp="1"/>
          </p:cNvSpPr>
          <p:nvPr>
            <p:ph type="title"/>
          </p:nvPr>
        </p:nvSpPr>
        <p:spPr>
          <a:xfrm>
            <a:off x="484095" y="232756"/>
            <a:ext cx="8218842" cy="504825"/>
          </a:xfrm>
          <a:prstGeom prst="rect">
            <a:avLst/>
          </a:prstGeom>
        </p:spPr>
        <p:txBody>
          <a:bodyPr vert="horz" lIns="91440" tIns="45720" rIns="91440" bIns="45720" rtlCol="0" anchor="ctr">
            <a:noAutofit/>
          </a:bodyPr>
          <a:lstStyle>
            <a:lvl1pPr>
              <a:defRPr sz="2800">
                <a:solidFill>
                  <a:srgbClr val="002060"/>
                </a:solidFill>
              </a:defRPr>
            </a:lvl1pPr>
          </a:lstStyle>
          <a:p>
            <a:r>
              <a:rPr lang="en-US" dirty="0"/>
              <a:t>Insert Slide Title Here</a:t>
            </a:r>
          </a:p>
        </p:txBody>
      </p:sp>
      <p:cxnSp>
        <p:nvCxnSpPr>
          <p:cNvPr id="7" name="Straight Connector 6"/>
          <p:cNvCxnSpPr/>
          <p:nvPr userDrawn="1"/>
        </p:nvCxnSpPr>
        <p:spPr>
          <a:xfrm flipV="1">
            <a:off x="484095" y="777026"/>
            <a:ext cx="8218842" cy="9768"/>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003141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416379"/>
            <a:ext cx="8076009" cy="1143000"/>
          </a:xfrm>
          <a:prstGeom prst="rect">
            <a:avLst/>
          </a:prstGeom>
        </p:spPr>
        <p:txBody>
          <a:bodyPr/>
          <a:lstStyle/>
          <a:p>
            <a:r>
              <a:rPr lang="en-US" dirty="0"/>
              <a:t>Click to edit Master title style</a:t>
            </a:r>
          </a:p>
        </p:txBody>
      </p:sp>
      <p:sp>
        <p:nvSpPr>
          <p:cNvPr id="3" name="Text Placeholder 2"/>
          <p:cNvSpPr>
            <a:spLocks noGrp="1"/>
          </p:cNvSpPr>
          <p:nvPr>
            <p:ph type="body" idx="1"/>
          </p:nvPr>
        </p:nvSpPr>
        <p:spPr>
          <a:xfrm>
            <a:off x="629842" y="1620271"/>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4671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49" y="1620271"/>
            <a:ext cx="407670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49" y="2505075"/>
            <a:ext cx="4076701" cy="34671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78332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416379"/>
            <a:ext cx="8076009" cy="1143000"/>
          </a:xfrm>
          <a:prstGeom prst="rect">
            <a:avLst/>
          </a:prstGeo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629842" y="1620271"/>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629842" y="2505075"/>
            <a:ext cx="3868340" cy="34671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49" y="1620271"/>
            <a:ext cx="407670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49" y="2505075"/>
            <a:ext cx="4076701" cy="34671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113301337"/>
      </p:ext>
    </p:extLst>
  </p:cSld>
  <p:clrMapOvr>
    <a:masterClrMapping/>
  </p:clrMapOvr>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857627" y="996593"/>
            <a:ext cx="4845310" cy="487239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84094" y="996593"/>
            <a:ext cx="3094925" cy="487239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cxnSp>
        <p:nvCxnSpPr>
          <p:cNvPr id="6" name="Straight Connector 5"/>
          <p:cNvCxnSpPr/>
          <p:nvPr userDrawn="1"/>
        </p:nvCxnSpPr>
        <p:spPr>
          <a:xfrm flipV="1">
            <a:off x="484095" y="777026"/>
            <a:ext cx="8218842" cy="9768"/>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7" name="Title Placeholder 1"/>
          <p:cNvSpPr>
            <a:spLocks noGrp="1"/>
          </p:cNvSpPr>
          <p:nvPr>
            <p:ph type="title"/>
          </p:nvPr>
        </p:nvSpPr>
        <p:spPr>
          <a:xfrm>
            <a:off x="484095" y="232756"/>
            <a:ext cx="8218842" cy="504825"/>
          </a:xfrm>
          <a:prstGeom prst="rect">
            <a:avLst/>
          </a:prstGeom>
        </p:spPr>
        <p:txBody>
          <a:bodyPr vert="horz" lIns="91440" tIns="45720" rIns="91440" bIns="45720" rtlCol="0" anchor="ctr">
            <a:noAutofit/>
          </a:bodyPr>
          <a:lstStyle>
            <a:lvl1pPr>
              <a:defRPr sz="2800">
                <a:solidFill>
                  <a:srgbClr val="002060"/>
                </a:solidFill>
              </a:defRPr>
            </a:lvl1pPr>
          </a:lstStyle>
          <a:p>
            <a:r>
              <a:rPr lang="en-US" dirty="0"/>
              <a:t>Insert Slide Title Here</a:t>
            </a:r>
          </a:p>
        </p:txBody>
      </p:sp>
    </p:spTree>
    <p:extLst>
      <p:ext uri="{BB962C8B-B14F-4D97-AF65-F5344CB8AC3E}">
        <p14:creationId xmlns:p14="http://schemas.microsoft.com/office/powerpoint/2010/main" val="63179662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7" y="1416593"/>
            <a:ext cx="8072437" cy="2852737"/>
          </a:xfrm>
          <a:prstGeom prst="rect">
            <a:avLst/>
          </a:prstGeom>
        </p:spPr>
        <p:txBody>
          <a:bodyPr anchor="b">
            <a:normAutofit/>
          </a:bodyPr>
          <a:lstStyle>
            <a:lvl1pPr>
              <a:defRPr sz="4800"/>
            </a:lvl1pPr>
          </a:lstStyle>
          <a:p>
            <a:r>
              <a:rPr lang="en-US" dirty="0"/>
              <a:t>Click to edit Master title style</a:t>
            </a:r>
          </a:p>
        </p:txBody>
      </p:sp>
      <p:sp>
        <p:nvSpPr>
          <p:cNvPr id="3" name="Text Placeholder 2"/>
          <p:cNvSpPr>
            <a:spLocks noGrp="1"/>
          </p:cNvSpPr>
          <p:nvPr>
            <p:ph type="body" idx="1"/>
          </p:nvPr>
        </p:nvSpPr>
        <p:spPr>
          <a:xfrm>
            <a:off x="623888" y="4402681"/>
            <a:ext cx="8072436" cy="1461080"/>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41538286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0" y="987426"/>
            <a:ext cx="4799409"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09663623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Q&amp;A or Thank You">
    <p:bg>
      <p:bgRef idx="1001">
        <a:schemeClr val="bg2"/>
      </p:bgRef>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0" y="2746375"/>
            <a:ext cx="9144000" cy="824706"/>
          </a:xfrm>
        </p:spPr>
        <p:txBody>
          <a:bodyPr anchor="t">
            <a:noAutofit/>
          </a:bodyPr>
          <a:lstStyle>
            <a:lvl1pPr marL="0" indent="0" algn="ctr">
              <a:defRPr sz="4000" b="1" cap="none" baseline="0">
                <a:solidFill>
                  <a:schemeClr val="tx1"/>
                </a:solidFill>
              </a:defRPr>
            </a:lvl1pPr>
          </a:lstStyle>
          <a:p>
            <a:r>
              <a:rPr lang="en-US" dirty="0"/>
              <a:t>Insert Q&amp;A or Thank You Here</a:t>
            </a:r>
          </a:p>
        </p:txBody>
      </p:sp>
    </p:spTree>
    <p:extLst>
      <p:ext uri="{BB962C8B-B14F-4D97-AF65-F5344CB8AC3E}">
        <p14:creationId xmlns:p14="http://schemas.microsoft.com/office/powerpoint/2010/main" val="1004833551"/>
      </p:ext>
    </p:extLst>
  </p:cSld>
  <p:clrMapOvr>
    <a:overrideClrMapping bg1="lt1" tx1="dk1" bg2="lt2" tx2="dk2" accent1="accent1" accent2="accent2" accent3="accent3" accent4="accent4" accent5="accent5" accent6="accent6" hlink="hlink" folHlink="folHlink"/>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8" name="Title 1"/>
          <p:cNvSpPr>
            <a:spLocks noGrp="1"/>
          </p:cNvSpPr>
          <p:nvPr>
            <p:ph type="ctrTitle"/>
          </p:nvPr>
        </p:nvSpPr>
        <p:spPr>
          <a:xfrm>
            <a:off x="4061617" y="3640047"/>
            <a:ext cx="4588328" cy="550862"/>
          </a:xfrm>
        </p:spPr>
        <p:txBody>
          <a:bodyPr>
            <a:noAutofit/>
          </a:bodyPr>
          <a:lstStyle>
            <a:lvl1pPr>
              <a:defRPr sz="2400" b="1">
                <a:solidFill>
                  <a:srgbClr val="002060"/>
                </a:solidFill>
              </a:defRPr>
            </a:lvl1pPr>
          </a:lstStyle>
          <a:p>
            <a:endParaRPr lang="en-US" dirty="0"/>
          </a:p>
        </p:txBody>
      </p:sp>
      <p:sp>
        <p:nvSpPr>
          <p:cNvPr id="9" name="Subtitle 2"/>
          <p:cNvSpPr>
            <a:spLocks noGrp="1"/>
          </p:cNvSpPr>
          <p:nvPr>
            <p:ph type="subTitle" idx="1"/>
          </p:nvPr>
        </p:nvSpPr>
        <p:spPr>
          <a:xfrm>
            <a:off x="4061617" y="4444213"/>
            <a:ext cx="4588328" cy="415412"/>
          </a:xfrm>
        </p:spPr>
        <p:txBody>
          <a:bodyPr>
            <a:normAutofit/>
          </a:bodyPr>
          <a:lstStyle>
            <a:lvl1pPr marL="0" indent="0" algn="l">
              <a:buNone/>
              <a:defRPr sz="2000">
                <a:solidFill>
                  <a:srgbClr val="00206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sp>
        <p:nvSpPr>
          <p:cNvPr id="11" name="Text Placeholder 8"/>
          <p:cNvSpPr>
            <a:spLocks noGrp="1"/>
          </p:cNvSpPr>
          <p:nvPr>
            <p:ph type="body" sz="quarter" idx="10" hasCustomPrompt="1"/>
          </p:nvPr>
        </p:nvSpPr>
        <p:spPr>
          <a:xfrm>
            <a:off x="4061617" y="5112929"/>
            <a:ext cx="4588328" cy="401169"/>
          </a:xfrm>
        </p:spPr>
        <p:txBody>
          <a:bodyPr>
            <a:normAutofit/>
          </a:bodyPr>
          <a:lstStyle>
            <a:lvl1pPr algn="l">
              <a:buNone/>
              <a:defRPr sz="1400">
                <a:solidFill>
                  <a:srgbClr val="002060"/>
                </a:solidFill>
              </a:defRPr>
            </a:lvl1pPr>
          </a:lstStyle>
          <a:p>
            <a:pPr lvl="0"/>
            <a:r>
              <a:rPr lang="en-US" dirty="0"/>
              <a:t>Date (optional)</a:t>
            </a:r>
          </a:p>
        </p:txBody>
      </p:sp>
      <p:pic>
        <p:nvPicPr>
          <p:cNvPr id="2" name="Picture 1"/>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310811" y="781942"/>
            <a:ext cx="5236918" cy="2786113"/>
          </a:xfrm>
          <a:prstGeom prst="rect">
            <a:avLst/>
          </a:prstGeom>
        </p:spPr>
      </p:pic>
      <p:sp>
        <p:nvSpPr>
          <p:cNvPr id="6" name="TextBox 5"/>
          <p:cNvSpPr txBox="1"/>
          <p:nvPr userDrawn="1"/>
        </p:nvSpPr>
        <p:spPr>
          <a:xfrm>
            <a:off x="0" y="6117201"/>
            <a:ext cx="9144000" cy="338554"/>
          </a:xfrm>
          <a:prstGeom prst="rect">
            <a:avLst/>
          </a:prstGeom>
          <a:solidFill>
            <a:srgbClr val="002060"/>
          </a:solidFill>
        </p:spPr>
        <p:txBody>
          <a:bodyPr wrap="square" rtlCol="0">
            <a:spAutoFit/>
          </a:bodyPr>
          <a:lstStyle/>
          <a:p>
            <a:pPr algn="ctr"/>
            <a:r>
              <a:rPr lang="en-US" sz="1600" b="1" dirty="0">
                <a:solidFill>
                  <a:prstClr val="white"/>
                </a:solidFill>
              </a:rPr>
              <a:t>   </a:t>
            </a:r>
            <a:r>
              <a:rPr lang="en-US" sz="1400" b="1" i="1" dirty="0">
                <a:solidFill>
                  <a:prstClr val="white"/>
                </a:solidFill>
              </a:rPr>
              <a:t>Draft for Discussion Purposes Only</a:t>
            </a:r>
          </a:p>
        </p:txBody>
      </p:sp>
      <p:pic>
        <p:nvPicPr>
          <p:cNvPr id="21" name="Picture 20"/>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6620900" y="6497103"/>
            <a:ext cx="975944" cy="327317"/>
          </a:xfrm>
          <a:prstGeom prst="rect">
            <a:avLst/>
          </a:prstGeom>
        </p:spPr>
      </p:pic>
      <p:pic>
        <p:nvPicPr>
          <p:cNvPr id="14" name="Picture 13"/>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644060" y="6501142"/>
            <a:ext cx="392144" cy="323278"/>
          </a:xfrm>
          <a:prstGeom prst="rect">
            <a:avLst/>
          </a:prstGeom>
        </p:spPr>
      </p:pic>
      <p:pic>
        <p:nvPicPr>
          <p:cNvPr id="15" name="Picture 14"/>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8158820" y="6494227"/>
            <a:ext cx="356286" cy="341971"/>
          </a:xfrm>
          <a:prstGeom prst="rect">
            <a:avLst/>
          </a:prstGeom>
        </p:spPr>
      </p:pic>
      <p:pic>
        <p:nvPicPr>
          <p:cNvPr id="22" name="Picture 21"/>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1598180" y="6552169"/>
            <a:ext cx="1064814" cy="248457"/>
          </a:xfrm>
          <a:prstGeom prst="rect">
            <a:avLst/>
          </a:prstGeom>
        </p:spPr>
      </p:pic>
      <p:pic>
        <p:nvPicPr>
          <p:cNvPr id="23" name="Picture 22"/>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3172199" y="6551539"/>
            <a:ext cx="1389643" cy="249087"/>
          </a:xfrm>
          <a:prstGeom prst="rect">
            <a:avLst/>
          </a:prstGeom>
        </p:spPr>
      </p:pic>
      <p:pic>
        <p:nvPicPr>
          <p:cNvPr id="24" name="Picture 23"/>
          <p:cNvPicPr>
            <a:picLocks noChangeAspect="1"/>
          </p:cNvPicPr>
          <p:nvPr userDrawn="1"/>
        </p:nvPicPr>
        <p:blipFill>
          <a:blip r:embed="rId8" cstate="screen">
            <a:extLst>
              <a:ext uri="{28A0092B-C50C-407E-A947-70E740481C1C}">
                <a14:useLocalDpi xmlns:a14="http://schemas.microsoft.com/office/drawing/2010/main"/>
              </a:ext>
            </a:extLst>
          </a:blip>
          <a:stretch>
            <a:fillRect/>
          </a:stretch>
        </p:blipFill>
        <p:spPr>
          <a:xfrm>
            <a:off x="5071985" y="6575893"/>
            <a:ext cx="986939" cy="200378"/>
          </a:xfrm>
          <a:prstGeom prst="rect">
            <a:avLst/>
          </a:prstGeom>
        </p:spPr>
      </p:pic>
    </p:spTree>
    <p:extLst>
      <p:ext uri="{BB962C8B-B14F-4D97-AF65-F5344CB8AC3E}">
        <p14:creationId xmlns:p14="http://schemas.microsoft.com/office/powerpoint/2010/main" val="346001448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84094" y="955497"/>
            <a:ext cx="3964081" cy="49394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955497"/>
            <a:ext cx="4016636" cy="49394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Placeholder 1"/>
          <p:cNvSpPr>
            <a:spLocks noGrp="1"/>
          </p:cNvSpPr>
          <p:nvPr>
            <p:ph type="title"/>
          </p:nvPr>
        </p:nvSpPr>
        <p:spPr>
          <a:xfrm>
            <a:off x="484095" y="232756"/>
            <a:ext cx="8218842" cy="504825"/>
          </a:xfrm>
          <a:prstGeom prst="rect">
            <a:avLst/>
          </a:prstGeom>
        </p:spPr>
        <p:txBody>
          <a:bodyPr vert="horz" lIns="91440" tIns="45720" rIns="91440" bIns="45720" rtlCol="0" anchor="ctr">
            <a:noAutofit/>
          </a:bodyPr>
          <a:lstStyle>
            <a:lvl1pPr>
              <a:defRPr sz="2800">
                <a:solidFill>
                  <a:srgbClr val="002060"/>
                </a:solidFill>
              </a:defRPr>
            </a:lvl1pPr>
          </a:lstStyle>
          <a:p>
            <a:r>
              <a:rPr lang="en-US" dirty="0"/>
              <a:t>Insert Slide Title Here</a:t>
            </a:r>
          </a:p>
        </p:txBody>
      </p:sp>
      <p:cxnSp>
        <p:nvCxnSpPr>
          <p:cNvPr id="7" name="Straight Connector 6"/>
          <p:cNvCxnSpPr/>
          <p:nvPr userDrawn="1"/>
        </p:nvCxnSpPr>
        <p:spPr>
          <a:xfrm flipV="1">
            <a:off x="484095" y="777026"/>
            <a:ext cx="8218842" cy="9768"/>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735740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484095" y="232756"/>
            <a:ext cx="8218842" cy="504825"/>
          </a:xfrm>
          <a:prstGeom prst="rect">
            <a:avLst/>
          </a:prstGeom>
        </p:spPr>
        <p:txBody>
          <a:bodyPr vert="horz" lIns="91440" tIns="45720" rIns="91440" bIns="45720" rtlCol="0" anchor="ctr">
            <a:noAutofit/>
          </a:bodyPr>
          <a:lstStyle>
            <a:lvl1pPr>
              <a:defRPr sz="2800">
                <a:solidFill>
                  <a:srgbClr val="002060"/>
                </a:solidFill>
              </a:defRPr>
            </a:lvl1pPr>
          </a:lstStyle>
          <a:p>
            <a:r>
              <a:rPr lang="en-US" dirty="0"/>
              <a:t>Insert Slide Title Here</a:t>
            </a:r>
          </a:p>
        </p:txBody>
      </p:sp>
      <p:cxnSp>
        <p:nvCxnSpPr>
          <p:cNvPr id="8" name="Straight Connector 7"/>
          <p:cNvCxnSpPr/>
          <p:nvPr userDrawn="1"/>
        </p:nvCxnSpPr>
        <p:spPr>
          <a:xfrm flipV="1">
            <a:off x="484095" y="777026"/>
            <a:ext cx="8218842" cy="9768"/>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536769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481012" y="34207"/>
            <a:ext cx="8221924" cy="198549"/>
          </a:xfrm>
        </p:spPr>
        <p:txBody>
          <a:bodyPr/>
          <a:lstStyle>
            <a:lvl1pPr>
              <a:buNone/>
              <a:defRPr sz="1400" cap="all" baseline="0">
                <a:solidFill>
                  <a:schemeClr val="tx2"/>
                </a:solidFill>
                <a:latin typeface="Calibri" pitchFamily="34" charset="0"/>
              </a:defRPr>
            </a:lvl1pPr>
          </a:lstStyle>
          <a:p>
            <a:pPr lvl="0"/>
            <a:r>
              <a:rPr lang="en-US" dirty="0"/>
              <a:t>Insert Section Title or Subtitle here</a:t>
            </a:r>
          </a:p>
        </p:txBody>
      </p:sp>
      <p:sp>
        <p:nvSpPr>
          <p:cNvPr id="9" name="Content Placeholder 2"/>
          <p:cNvSpPr>
            <a:spLocks noGrp="1"/>
          </p:cNvSpPr>
          <p:nvPr>
            <p:ph sz="half" idx="1" hasCustomPrompt="1"/>
          </p:nvPr>
        </p:nvSpPr>
        <p:spPr>
          <a:xfrm>
            <a:off x="481012" y="1196916"/>
            <a:ext cx="3957638" cy="4287837"/>
          </a:xfrm>
        </p:spPr>
        <p:txBody>
          <a:bodyPr>
            <a:normAutofit/>
          </a:bodyPr>
          <a:lstStyle>
            <a:lvl1pPr>
              <a:defRPr sz="2000"/>
            </a:lvl1pPr>
            <a:lvl2pPr>
              <a:defRPr sz="18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a:t>Insert Bullet Text Level 1 Here</a:t>
            </a:r>
          </a:p>
          <a:p>
            <a:pPr lvl="1"/>
            <a:r>
              <a:rPr lang="en-US" dirty="0"/>
              <a:t>Insert Bullet Text Level 2 Here</a:t>
            </a:r>
          </a:p>
          <a:p>
            <a:pPr lvl="2"/>
            <a:r>
              <a:rPr lang="en-US" dirty="0"/>
              <a:t>Insert Bullet Text Level 3 Here</a:t>
            </a:r>
          </a:p>
        </p:txBody>
      </p:sp>
      <p:sp>
        <p:nvSpPr>
          <p:cNvPr id="10" name="Content Placeholder 3"/>
          <p:cNvSpPr>
            <a:spLocks noGrp="1"/>
          </p:cNvSpPr>
          <p:nvPr>
            <p:ph sz="half" idx="2" hasCustomPrompt="1"/>
          </p:nvPr>
        </p:nvSpPr>
        <p:spPr>
          <a:xfrm>
            <a:off x="4714876" y="1206684"/>
            <a:ext cx="3988060" cy="4278070"/>
          </a:xfrm>
        </p:spPr>
        <p:txBody>
          <a:bodyPr>
            <a:normAutofit/>
          </a:bodyPr>
          <a:lstStyle>
            <a:lvl1pPr>
              <a:defRPr sz="2000"/>
            </a:lvl1pPr>
            <a:lvl2pPr>
              <a:defRPr sz="18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a:t>Insert Bullet Text Level 1 Here</a:t>
            </a:r>
          </a:p>
          <a:p>
            <a:pPr lvl="1"/>
            <a:r>
              <a:rPr lang="en-US" dirty="0"/>
              <a:t>Insert Bullet Text Level 2 Here</a:t>
            </a:r>
          </a:p>
          <a:p>
            <a:pPr lvl="2"/>
            <a:r>
              <a:rPr lang="en-US" dirty="0"/>
              <a:t>Insert Bullet Text Level 3 Here</a:t>
            </a:r>
          </a:p>
        </p:txBody>
      </p:sp>
      <p:sp>
        <p:nvSpPr>
          <p:cNvPr id="11" name="Text Placeholder 8"/>
          <p:cNvSpPr>
            <a:spLocks noGrp="1"/>
          </p:cNvSpPr>
          <p:nvPr>
            <p:ph type="body" sz="quarter" idx="14" hasCustomPrompt="1"/>
          </p:nvPr>
        </p:nvSpPr>
        <p:spPr>
          <a:xfrm>
            <a:off x="481012" y="5727824"/>
            <a:ext cx="8221924" cy="266451"/>
          </a:xfrm>
          <a:noFill/>
          <a:ln w="9525">
            <a:noFill/>
            <a:miter lim="800000"/>
            <a:headEnd/>
            <a:tailEnd/>
          </a:ln>
        </p:spPr>
        <p:txBody>
          <a:bodyPr anchor="b"/>
          <a:lstStyle>
            <a:lvl1pPr marL="0" indent="0" algn="l">
              <a:buNone/>
              <a:tabLst/>
              <a:defRPr lang="en-US" sz="900" baseline="0" dirty="0">
                <a:solidFill>
                  <a:srgbClr val="000000"/>
                </a:solidFill>
                <a:latin typeface="Calibri" pitchFamily="34" charset="0"/>
                <a:ea typeface="+mn-ea"/>
                <a:cs typeface="Calibri" pitchFamily="34" charset="0"/>
              </a:defRPr>
            </a:lvl1pPr>
          </a:lstStyle>
          <a:p>
            <a:pPr lvl="0"/>
            <a:r>
              <a:rPr lang="en-US" dirty="0"/>
              <a:t>Insert Source and/or Notes here</a:t>
            </a:r>
          </a:p>
        </p:txBody>
      </p:sp>
      <p:cxnSp>
        <p:nvCxnSpPr>
          <p:cNvPr id="12" name="Straight Connector 11"/>
          <p:cNvCxnSpPr/>
          <p:nvPr userDrawn="1"/>
        </p:nvCxnSpPr>
        <p:spPr>
          <a:xfrm flipV="1">
            <a:off x="484095" y="777026"/>
            <a:ext cx="8218842" cy="9768"/>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16" name="Title Placeholder 1"/>
          <p:cNvSpPr>
            <a:spLocks noGrp="1"/>
          </p:cNvSpPr>
          <p:nvPr>
            <p:ph type="title"/>
          </p:nvPr>
        </p:nvSpPr>
        <p:spPr>
          <a:xfrm>
            <a:off x="484095" y="232756"/>
            <a:ext cx="8218842" cy="504825"/>
          </a:xfrm>
          <a:prstGeom prst="rect">
            <a:avLst/>
          </a:prstGeom>
        </p:spPr>
        <p:txBody>
          <a:bodyPr vert="horz" lIns="91440" tIns="45720" rIns="91440" bIns="45720" rtlCol="0" anchor="ctr">
            <a:noAutofit/>
          </a:bodyPr>
          <a:lstStyle>
            <a:lvl1pPr>
              <a:defRPr sz="2800">
                <a:solidFill>
                  <a:srgbClr val="002060"/>
                </a:solidFill>
              </a:defRPr>
            </a:lvl1pPr>
          </a:lstStyle>
          <a:p>
            <a:r>
              <a:rPr lang="en-US" dirty="0"/>
              <a:t>Insert Slide Title Here</a:t>
            </a:r>
          </a:p>
        </p:txBody>
      </p:sp>
    </p:spTree>
    <p:extLst>
      <p:ext uri="{BB962C8B-B14F-4D97-AF65-F5344CB8AC3E}">
        <p14:creationId xmlns:p14="http://schemas.microsoft.com/office/powerpoint/2010/main" val="289574816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Rectangle 12"/>
          <p:cNvSpPr/>
          <p:nvPr userDrawn="1"/>
        </p:nvSpPr>
        <p:spPr>
          <a:xfrm>
            <a:off x="685800" y="1257300"/>
            <a:ext cx="7391400" cy="4801314"/>
          </a:xfrm>
          <a:prstGeom prst="rect">
            <a:avLst/>
          </a:prstGeom>
        </p:spPr>
        <p:txBody>
          <a:bodyPr wrap="square">
            <a:spAutoFit/>
          </a:bodyPr>
          <a:lstStyle/>
          <a:p>
            <a:pPr marL="285750" indent="-285750">
              <a:buFont typeface="Arial" panose="020B0604020202020204" pitchFamily="34" charset="0"/>
              <a:buChar char="•"/>
            </a:pPr>
            <a:r>
              <a:rPr lang="en-US" dirty="0">
                <a:solidFill>
                  <a:prstClr val="black"/>
                </a:solidFill>
              </a:rPr>
              <a:t>Insert Bullet Text Level 1 Here</a:t>
            </a:r>
          </a:p>
          <a:p>
            <a:pPr marL="742950" lvl="1" indent="-285750">
              <a:buFont typeface="Arial" panose="020B0604020202020204" pitchFamily="34" charset="0"/>
              <a:buChar char="•"/>
            </a:pPr>
            <a:r>
              <a:rPr lang="en-US" dirty="0">
                <a:solidFill>
                  <a:prstClr val="black"/>
                </a:solidFill>
              </a:rPr>
              <a:t>Insert Bullet Text Level 2 Here</a:t>
            </a:r>
          </a:p>
          <a:p>
            <a:pPr marL="1200150" lvl="2" indent="-285750">
              <a:buFont typeface="Arial" panose="020B0604020202020204" pitchFamily="34" charset="0"/>
              <a:buChar char="•"/>
            </a:pPr>
            <a:r>
              <a:rPr lang="en-US" dirty="0">
                <a:solidFill>
                  <a:prstClr val="black"/>
                </a:solidFill>
              </a:rPr>
              <a:t>Insert Bullet Text Level 3 Here</a:t>
            </a:r>
          </a:p>
          <a:p>
            <a:pPr marL="1200150" lvl="2" indent="-285750">
              <a:buFont typeface="Arial" panose="020B0604020202020204" pitchFamily="34" charset="0"/>
              <a:buChar char="•"/>
            </a:pPr>
            <a:endParaRPr lang="en-US" dirty="0">
              <a:solidFill>
                <a:prstClr val="black"/>
              </a:solidFill>
            </a:endParaRPr>
          </a:p>
          <a:p>
            <a:pPr marL="1200150" lvl="2" indent="-285750">
              <a:buFont typeface="Arial" panose="020B0604020202020204" pitchFamily="34" charset="0"/>
              <a:buChar char="•"/>
            </a:pPr>
            <a:endParaRPr lang="en-US" dirty="0">
              <a:solidFill>
                <a:prstClr val="black"/>
              </a:solidFill>
            </a:endParaRPr>
          </a:p>
          <a:p>
            <a:pPr marL="1200150" lvl="2" indent="-285750">
              <a:buFont typeface="Arial" panose="020B0604020202020204" pitchFamily="34" charset="0"/>
              <a:buChar char="•"/>
            </a:pPr>
            <a:endParaRPr lang="en-US" dirty="0">
              <a:solidFill>
                <a:prstClr val="black"/>
              </a:solidFill>
            </a:endParaRPr>
          </a:p>
          <a:p>
            <a:pPr marL="1200150" lvl="2" indent="-285750">
              <a:buFont typeface="Arial" panose="020B0604020202020204" pitchFamily="34" charset="0"/>
              <a:buChar char="•"/>
            </a:pPr>
            <a:endParaRPr lang="en-US" dirty="0">
              <a:solidFill>
                <a:prstClr val="black"/>
              </a:solidFill>
            </a:endParaRPr>
          </a:p>
          <a:p>
            <a:pPr marL="1200150" lvl="2" indent="-285750">
              <a:buFont typeface="Arial" panose="020B0604020202020204" pitchFamily="34" charset="0"/>
              <a:buChar char="•"/>
            </a:pPr>
            <a:endParaRPr lang="en-US" dirty="0">
              <a:solidFill>
                <a:prstClr val="black"/>
              </a:solidFill>
            </a:endParaRPr>
          </a:p>
          <a:p>
            <a:pPr marL="1200150" lvl="2" indent="-285750">
              <a:buFont typeface="Arial" panose="020B0604020202020204" pitchFamily="34" charset="0"/>
              <a:buChar char="•"/>
            </a:pPr>
            <a:endParaRPr lang="en-US" dirty="0">
              <a:solidFill>
                <a:prstClr val="black"/>
              </a:solidFill>
            </a:endParaRPr>
          </a:p>
          <a:p>
            <a:pPr marL="1200150" lvl="2" indent="-285750">
              <a:buFont typeface="Arial" panose="020B0604020202020204" pitchFamily="34" charset="0"/>
              <a:buChar char="•"/>
            </a:pPr>
            <a:endParaRPr lang="en-US" dirty="0">
              <a:solidFill>
                <a:prstClr val="black"/>
              </a:solidFill>
            </a:endParaRPr>
          </a:p>
          <a:p>
            <a:pPr lvl="2">
              <a:buFont typeface="Arial" panose="020B0604020202020204" pitchFamily="34" charset="0"/>
              <a:buNone/>
            </a:pPr>
            <a:endParaRPr lang="en-US" dirty="0">
              <a:solidFill>
                <a:prstClr val="black"/>
              </a:solidFill>
            </a:endParaRPr>
          </a:p>
          <a:p>
            <a:pPr marL="1200150" lvl="2" indent="-285750">
              <a:buFont typeface="Arial" panose="020B0604020202020204" pitchFamily="34" charset="0"/>
              <a:buChar char="•"/>
            </a:pPr>
            <a:endParaRPr lang="en-US" dirty="0">
              <a:solidFill>
                <a:prstClr val="black"/>
              </a:solidFill>
            </a:endParaRPr>
          </a:p>
          <a:p>
            <a:pPr marL="1200150" lvl="2" indent="-285750">
              <a:buFont typeface="Arial" panose="020B0604020202020204" pitchFamily="34" charset="0"/>
              <a:buChar char="•"/>
            </a:pPr>
            <a:endParaRPr lang="en-US" dirty="0">
              <a:solidFill>
                <a:prstClr val="black"/>
              </a:solidFill>
            </a:endParaRPr>
          </a:p>
          <a:p>
            <a:pPr lvl="2">
              <a:buFont typeface="Arial" panose="020B0604020202020204" pitchFamily="34" charset="0"/>
              <a:buNone/>
            </a:pPr>
            <a:endParaRPr lang="en-US" dirty="0">
              <a:solidFill>
                <a:prstClr val="black"/>
              </a:solidFill>
            </a:endParaRPr>
          </a:p>
          <a:p>
            <a:pPr lvl="2">
              <a:buFont typeface="Arial" panose="020B0604020202020204" pitchFamily="34" charset="0"/>
              <a:buNone/>
            </a:pPr>
            <a:endParaRPr lang="en-US" dirty="0">
              <a:solidFill>
                <a:prstClr val="black"/>
              </a:solidFill>
            </a:endParaRPr>
          </a:p>
          <a:p>
            <a:pPr lvl="2">
              <a:buFont typeface="Arial" panose="020B0604020202020204" pitchFamily="34" charset="0"/>
              <a:buNone/>
            </a:pPr>
            <a:endParaRPr lang="en-US" dirty="0">
              <a:solidFill>
                <a:prstClr val="black"/>
              </a:solidFill>
            </a:endParaRPr>
          </a:p>
          <a:p>
            <a:pPr lvl="2">
              <a:buFont typeface="Arial" panose="020B0604020202020204" pitchFamily="34" charset="0"/>
              <a:buNone/>
            </a:pPr>
            <a:endParaRPr lang="en-US" dirty="0">
              <a:solidFill>
                <a:prstClr val="black"/>
              </a:solidFill>
            </a:endParaRPr>
          </a:p>
        </p:txBody>
      </p:sp>
      <p:cxnSp>
        <p:nvCxnSpPr>
          <p:cNvPr id="7" name="Straight Connector 6"/>
          <p:cNvCxnSpPr/>
          <p:nvPr userDrawn="1"/>
        </p:nvCxnSpPr>
        <p:spPr>
          <a:xfrm flipV="1">
            <a:off x="484095" y="777026"/>
            <a:ext cx="8218842" cy="9768"/>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8" name="Title Placeholder 1"/>
          <p:cNvSpPr>
            <a:spLocks noGrp="1"/>
          </p:cNvSpPr>
          <p:nvPr>
            <p:ph type="title"/>
          </p:nvPr>
        </p:nvSpPr>
        <p:spPr>
          <a:xfrm>
            <a:off x="484095" y="232756"/>
            <a:ext cx="8218842" cy="504825"/>
          </a:xfrm>
          <a:prstGeom prst="rect">
            <a:avLst/>
          </a:prstGeom>
        </p:spPr>
        <p:txBody>
          <a:bodyPr vert="horz" lIns="91440" tIns="45720" rIns="91440" bIns="45720" rtlCol="0" anchor="ctr">
            <a:noAutofit/>
          </a:bodyPr>
          <a:lstStyle>
            <a:lvl1pPr>
              <a:defRPr sz="2800">
                <a:solidFill>
                  <a:srgbClr val="002060"/>
                </a:solidFill>
              </a:defRPr>
            </a:lvl1pPr>
          </a:lstStyle>
          <a:p>
            <a:r>
              <a:rPr lang="en-US" dirty="0"/>
              <a:t>Insert Slide Title Here</a:t>
            </a:r>
          </a:p>
        </p:txBody>
      </p:sp>
    </p:spTree>
    <p:extLst>
      <p:ext uri="{BB962C8B-B14F-4D97-AF65-F5344CB8AC3E}">
        <p14:creationId xmlns:p14="http://schemas.microsoft.com/office/powerpoint/2010/main" val="269079333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84094" y="955497"/>
            <a:ext cx="3964081" cy="49394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955497"/>
            <a:ext cx="4016636" cy="49394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Placeholder 1"/>
          <p:cNvSpPr>
            <a:spLocks noGrp="1"/>
          </p:cNvSpPr>
          <p:nvPr>
            <p:ph type="title"/>
          </p:nvPr>
        </p:nvSpPr>
        <p:spPr>
          <a:xfrm>
            <a:off x="484095" y="232756"/>
            <a:ext cx="8218842" cy="504825"/>
          </a:xfrm>
          <a:prstGeom prst="rect">
            <a:avLst/>
          </a:prstGeom>
        </p:spPr>
        <p:txBody>
          <a:bodyPr vert="horz" lIns="91440" tIns="45720" rIns="91440" bIns="45720" rtlCol="0" anchor="ctr">
            <a:noAutofit/>
          </a:bodyPr>
          <a:lstStyle>
            <a:lvl1pPr>
              <a:defRPr sz="2800">
                <a:solidFill>
                  <a:srgbClr val="002060"/>
                </a:solidFill>
              </a:defRPr>
            </a:lvl1pPr>
          </a:lstStyle>
          <a:p>
            <a:r>
              <a:rPr lang="en-US" dirty="0"/>
              <a:t>Insert Slide Title Here</a:t>
            </a:r>
          </a:p>
        </p:txBody>
      </p:sp>
      <p:cxnSp>
        <p:nvCxnSpPr>
          <p:cNvPr id="7" name="Straight Connector 6"/>
          <p:cNvCxnSpPr/>
          <p:nvPr userDrawn="1"/>
        </p:nvCxnSpPr>
        <p:spPr>
          <a:xfrm flipV="1">
            <a:off x="484095" y="777026"/>
            <a:ext cx="8218842" cy="9768"/>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0557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857627" y="996593"/>
            <a:ext cx="4845310" cy="487239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84094" y="996593"/>
            <a:ext cx="3094925" cy="487239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Click to edit Master text styles</a:t>
            </a:r>
          </a:p>
        </p:txBody>
      </p:sp>
      <p:cxnSp>
        <p:nvCxnSpPr>
          <p:cNvPr id="6" name="Straight Connector 5"/>
          <p:cNvCxnSpPr/>
          <p:nvPr userDrawn="1"/>
        </p:nvCxnSpPr>
        <p:spPr>
          <a:xfrm flipV="1">
            <a:off x="484095" y="777026"/>
            <a:ext cx="8218842" cy="9768"/>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7" name="Title Placeholder 1"/>
          <p:cNvSpPr>
            <a:spLocks noGrp="1"/>
          </p:cNvSpPr>
          <p:nvPr>
            <p:ph type="title"/>
          </p:nvPr>
        </p:nvSpPr>
        <p:spPr>
          <a:xfrm>
            <a:off x="484095" y="232756"/>
            <a:ext cx="8218842" cy="504825"/>
          </a:xfrm>
          <a:prstGeom prst="rect">
            <a:avLst/>
          </a:prstGeom>
        </p:spPr>
        <p:txBody>
          <a:bodyPr vert="horz" lIns="91440" tIns="45720" rIns="91440" bIns="45720" rtlCol="0" anchor="ctr">
            <a:noAutofit/>
          </a:bodyPr>
          <a:lstStyle>
            <a:lvl1pPr>
              <a:defRPr sz="2800">
                <a:solidFill>
                  <a:srgbClr val="002060"/>
                </a:solidFill>
              </a:defRPr>
            </a:lvl1pPr>
          </a:lstStyle>
          <a:p>
            <a:r>
              <a:rPr lang="en-US" dirty="0" smtClean="0"/>
              <a:t>Insert Slide Title Here</a:t>
            </a:r>
            <a:endParaRPr lang="en-US" dirty="0"/>
          </a:p>
        </p:txBody>
      </p:sp>
    </p:spTree>
    <p:extLst>
      <p:ext uri="{BB962C8B-B14F-4D97-AF65-F5344CB8AC3E}">
        <p14:creationId xmlns:p14="http://schemas.microsoft.com/office/powerpoint/2010/main" val="4119525681"/>
      </p:ext>
    </p:extLst>
  </p:cSld>
  <p:clrMapOvr>
    <a:masterClrMapping/>
  </p:clrMapOvr>
  <p:timing>
    <p:tnLst>
      <p:par>
        <p:cTn id="1" dur="indefinite" restart="never" nodeType="tmRoot"/>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416379"/>
            <a:ext cx="8076009" cy="1143000"/>
          </a:xfrm>
          <a:prstGeom prst="rect">
            <a:avLst/>
          </a:prstGeom>
        </p:spPr>
        <p:txBody>
          <a:bodyPr/>
          <a:lstStyle/>
          <a:p>
            <a:r>
              <a:rPr lang="en-US" dirty="0"/>
              <a:t>Click to edit Master title style</a:t>
            </a:r>
          </a:p>
        </p:txBody>
      </p:sp>
      <p:sp>
        <p:nvSpPr>
          <p:cNvPr id="3" name="Text Placeholder 2"/>
          <p:cNvSpPr>
            <a:spLocks noGrp="1"/>
          </p:cNvSpPr>
          <p:nvPr>
            <p:ph type="body" idx="1"/>
          </p:nvPr>
        </p:nvSpPr>
        <p:spPr>
          <a:xfrm>
            <a:off x="629842" y="1620271"/>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4671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49" y="1620271"/>
            <a:ext cx="407670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49" y="2505075"/>
            <a:ext cx="4076701" cy="34671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030961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857627" y="996593"/>
            <a:ext cx="4845310" cy="487239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84094" y="996593"/>
            <a:ext cx="3094925" cy="487239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cxnSp>
        <p:nvCxnSpPr>
          <p:cNvPr id="6" name="Straight Connector 5"/>
          <p:cNvCxnSpPr/>
          <p:nvPr userDrawn="1"/>
        </p:nvCxnSpPr>
        <p:spPr>
          <a:xfrm flipV="1">
            <a:off x="484095" y="777026"/>
            <a:ext cx="8218842" cy="9768"/>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7" name="Title Placeholder 1"/>
          <p:cNvSpPr>
            <a:spLocks noGrp="1"/>
          </p:cNvSpPr>
          <p:nvPr>
            <p:ph type="title"/>
          </p:nvPr>
        </p:nvSpPr>
        <p:spPr>
          <a:xfrm>
            <a:off x="484095" y="232756"/>
            <a:ext cx="8218842" cy="504825"/>
          </a:xfrm>
          <a:prstGeom prst="rect">
            <a:avLst/>
          </a:prstGeom>
        </p:spPr>
        <p:txBody>
          <a:bodyPr vert="horz" lIns="91440" tIns="45720" rIns="91440" bIns="45720" rtlCol="0" anchor="ctr">
            <a:noAutofit/>
          </a:bodyPr>
          <a:lstStyle>
            <a:lvl1pPr>
              <a:defRPr sz="2800">
                <a:solidFill>
                  <a:srgbClr val="002060"/>
                </a:solidFill>
              </a:defRPr>
            </a:lvl1pPr>
          </a:lstStyle>
          <a:p>
            <a:r>
              <a:rPr lang="en-US" dirty="0"/>
              <a:t>Insert Slide Title Here</a:t>
            </a:r>
          </a:p>
        </p:txBody>
      </p:sp>
    </p:spTree>
    <p:extLst>
      <p:ext uri="{BB962C8B-B14F-4D97-AF65-F5344CB8AC3E}">
        <p14:creationId xmlns:p14="http://schemas.microsoft.com/office/powerpoint/2010/main" val="57014095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7" y="1416593"/>
            <a:ext cx="8072437" cy="2852737"/>
          </a:xfrm>
          <a:prstGeom prst="rect">
            <a:avLst/>
          </a:prstGeom>
        </p:spPr>
        <p:txBody>
          <a:bodyPr anchor="b">
            <a:normAutofit/>
          </a:bodyPr>
          <a:lstStyle>
            <a:lvl1pPr>
              <a:defRPr sz="4800"/>
            </a:lvl1pPr>
          </a:lstStyle>
          <a:p>
            <a:r>
              <a:rPr lang="en-US" dirty="0"/>
              <a:t>Click to edit Master title style</a:t>
            </a:r>
          </a:p>
        </p:txBody>
      </p:sp>
      <p:sp>
        <p:nvSpPr>
          <p:cNvPr id="3" name="Text Placeholder 2"/>
          <p:cNvSpPr>
            <a:spLocks noGrp="1"/>
          </p:cNvSpPr>
          <p:nvPr>
            <p:ph type="body" idx="1"/>
          </p:nvPr>
        </p:nvSpPr>
        <p:spPr>
          <a:xfrm>
            <a:off x="623888" y="4402681"/>
            <a:ext cx="8072436" cy="1461080"/>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3653320636"/>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0" y="987426"/>
            <a:ext cx="4799409"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35142487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Q&amp;A or Thank You">
    <p:bg>
      <p:bgRef idx="1001">
        <a:schemeClr val="bg2"/>
      </p:bgRef>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0" y="2746375"/>
            <a:ext cx="9144000" cy="824706"/>
          </a:xfrm>
        </p:spPr>
        <p:txBody>
          <a:bodyPr anchor="t">
            <a:noAutofit/>
          </a:bodyPr>
          <a:lstStyle>
            <a:lvl1pPr marL="0" indent="0" algn="ctr">
              <a:defRPr sz="4000" b="1" cap="none" baseline="0">
                <a:solidFill>
                  <a:schemeClr val="tx1"/>
                </a:solidFill>
              </a:defRPr>
            </a:lvl1pPr>
          </a:lstStyle>
          <a:p>
            <a:r>
              <a:rPr lang="en-US" dirty="0"/>
              <a:t>Insert Q&amp;A or Thank You Here</a:t>
            </a:r>
          </a:p>
        </p:txBody>
      </p:sp>
    </p:spTree>
    <p:extLst>
      <p:ext uri="{BB962C8B-B14F-4D97-AF65-F5344CB8AC3E}">
        <p14:creationId xmlns:p14="http://schemas.microsoft.com/office/powerpoint/2010/main" val="1199644181"/>
      </p:ext>
    </p:extLst>
  </p:cSld>
  <p:clrMapOvr>
    <a:overrideClrMapping bg1="lt1" tx1="dk1" bg2="lt2" tx2="dk2" accent1="accent1" accent2="accent2" accent3="accent3" accent4="accent4" accent5="accent5" accent6="accent6" hlink="hlink" folHlink="folHlink"/>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8" name="Title 1"/>
          <p:cNvSpPr>
            <a:spLocks noGrp="1"/>
          </p:cNvSpPr>
          <p:nvPr>
            <p:ph type="ctrTitle"/>
          </p:nvPr>
        </p:nvSpPr>
        <p:spPr>
          <a:xfrm>
            <a:off x="4061617" y="3640047"/>
            <a:ext cx="4588328" cy="550862"/>
          </a:xfrm>
        </p:spPr>
        <p:txBody>
          <a:bodyPr>
            <a:noAutofit/>
          </a:bodyPr>
          <a:lstStyle>
            <a:lvl1pPr>
              <a:defRPr sz="2400" b="1">
                <a:solidFill>
                  <a:srgbClr val="002060"/>
                </a:solidFill>
              </a:defRPr>
            </a:lvl1pPr>
          </a:lstStyle>
          <a:p>
            <a:endParaRPr lang="en-US" dirty="0"/>
          </a:p>
        </p:txBody>
      </p:sp>
      <p:sp>
        <p:nvSpPr>
          <p:cNvPr id="9" name="Subtitle 2"/>
          <p:cNvSpPr>
            <a:spLocks noGrp="1"/>
          </p:cNvSpPr>
          <p:nvPr>
            <p:ph type="subTitle" idx="1"/>
          </p:nvPr>
        </p:nvSpPr>
        <p:spPr>
          <a:xfrm>
            <a:off x="4061617" y="4444213"/>
            <a:ext cx="4588328" cy="415412"/>
          </a:xfrm>
        </p:spPr>
        <p:txBody>
          <a:bodyPr>
            <a:normAutofit/>
          </a:bodyPr>
          <a:lstStyle>
            <a:lvl1pPr marL="0" indent="0" algn="l">
              <a:buNone/>
              <a:defRPr sz="2000">
                <a:solidFill>
                  <a:srgbClr val="00206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sp>
        <p:nvSpPr>
          <p:cNvPr id="11" name="Text Placeholder 8"/>
          <p:cNvSpPr>
            <a:spLocks noGrp="1"/>
          </p:cNvSpPr>
          <p:nvPr>
            <p:ph type="body" sz="quarter" idx="10" hasCustomPrompt="1"/>
          </p:nvPr>
        </p:nvSpPr>
        <p:spPr>
          <a:xfrm>
            <a:off x="4061617" y="5112929"/>
            <a:ext cx="4588328" cy="401169"/>
          </a:xfrm>
        </p:spPr>
        <p:txBody>
          <a:bodyPr>
            <a:normAutofit/>
          </a:bodyPr>
          <a:lstStyle>
            <a:lvl1pPr algn="l">
              <a:buNone/>
              <a:defRPr sz="1400">
                <a:solidFill>
                  <a:srgbClr val="002060"/>
                </a:solidFill>
              </a:defRPr>
            </a:lvl1pPr>
          </a:lstStyle>
          <a:p>
            <a:pPr lvl="0"/>
            <a:r>
              <a:rPr lang="en-US" dirty="0"/>
              <a:t>Date (optional)</a:t>
            </a:r>
          </a:p>
        </p:txBody>
      </p:sp>
      <p:pic>
        <p:nvPicPr>
          <p:cNvPr id="2" name="Picture 1"/>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310811" y="781942"/>
            <a:ext cx="5236918" cy="2786113"/>
          </a:xfrm>
          <a:prstGeom prst="rect">
            <a:avLst/>
          </a:prstGeom>
        </p:spPr>
      </p:pic>
      <p:sp>
        <p:nvSpPr>
          <p:cNvPr id="6" name="TextBox 5"/>
          <p:cNvSpPr txBox="1"/>
          <p:nvPr userDrawn="1"/>
        </p:nvSpPr>
        <p:spPr>
          <a:xfrm>
            <a:off x="0" y="6117201"/>
            <a:ext cx="9144000" cy="338554"/>
          </a:xfrm>
          <a:prstGeom prst="rect">
            <a:avLst/>
          </a:prstGeom>
          <a:solidFill>
            <a:srgbClr val="002060"/>
          </a:solidFill>
        </p:spPr>
        <p:txBody>
          <a:bodyPr wrap="square" rtlCol="0">
            <a:spAutoFit/>
          </a:bodyPr>
          <a:lstStyle/>
          <a:p>
            <a:pPr algn="ctr"/>
            <a:r>
              <a:rPr lang="en-US" sz="1600" b="1" dirty="0">
                <a:solidFill>
                  <a:prstClr val="white"/>
                </a:solidFill>
              </a:rPr>
              <a:t>   </a:t>
            </a:r>
            <a:r>
              <a:rPr lang="en-US" sz="1400" b="1" i="1" dirty="0">
                <a:solidFill>
                  <a:prstClr val="white"/>
                </a:solidFill>
              </a:rPr>
              <a:t>Draft for Discussion Purposes Only</a:t>
            </a:r>
          </a:p>
        </p:txBody>
      </p:sp>
      <p:pic>
        <p:nvPicPr>
          <p:cNvPr id="21" name="Picture 20"/>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6620900" y="6497103"/>
            <a:ext cx="975944" cy="327317"/>
          </a:xfrm>
          <a:prstGeom prst="rect">
            <a:avLst/>
          </a:prstGeom>
        </p:spPr>
      </p:pic>
      <p:pic>
        <p:nvPicPr>
          <p:cNvPr id="14" name="Picture 13"/>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644060" y="6501142"/>
            <a:ext cx="392144" cy="323278"/>
          </a:xfrm>
          <a:prstGeom prst="rect">
            <a:avLst/>
          </a:prstGeom>
        </p:spPr>
      </p:pic>
      <p:pic>
        <p:nvPicPr>
          <p:cNvPr id="15" name="Picture 14"/>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8158820" y="6494227"/>
            <a:ext cx="356286" cy="341971"/>
          </a:xfrm>
          <a:prstGeom prst="rect">
            <a:avLst/>
          </a:prstGeom>
        </p:spPr>
      </p:pic>
      <p:pic>
        <p:nvPicPr>
          <p:cNvPr id="22" name="Picture 21"/>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1598180" y="6552169"/>
            <a:ext cx="1064814" cy="248457"/>
          </a:xfrm>
          <a:prstGeom prst="rect">
            <a:avLst/>
          </a:prstGeom>
        </p:spPr>
      </p:pic>
      <p:pic>
        <p:nvPicPr>
          <p:cNvPr id="23" name="Picture 22"/>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3172199" y="6551539"/>
            <a:ext cx="1389643" cy="249087"/>
          </a:xfrm>
          <a:prstGeom prst="rect">
            <a:avLst/>
          </a:prstGeom>
        </p:spPr>
      </p:pic>
      <p:pic>
        <p:nvPicPr>
          <p:cNvPr id="24" name="Picture 23"/>
          <p:cNvPicPr>
            <a:picLocks noChangeAspect="1"/>
          </p:cNvPicPr>
          <p:nvPr userDrawn="1"/>
        </p:nvPicPr>
        <p:blipFill>
          <a:blip r:embed="rId8" cstate="screen">
            <a:extLst>
              <a:ext uri="{28A0092B-C50C-407E-A947-70E740481C1C}">
                <a14:useLocalDpi xmlns:a14="http://schemas.microsoft.com/office/drawing/2010/main"/>
              </a:ext>
            </a:extLst>
          </a:blip>
          <a:stretch>
            <a:fillRect/>
          </a:stretch>
        </p:blipFill>
        <p:spPr>
          <a:xfrm>
            <a:off x="5071985" y="6575893"/>
            <a:ext cx="986939" cy="200378"/>
          </a:xfrm>
          <a:prstGeom prst="rect">
            <a:avLst/>
          </a:prstGeom>
        </p:spPr>
      </p:pic>
    </p:spTree>
    <p:extLst>
      <p:ext uri="{BB962C8B-B14F-4D97-AF65-F5344CB8AC3E}">
        <p14:creationId xmlns:p14="http://schemas.microsoft.com/office/powerpoint/2010/main" val="386517522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blank" preserve="1">
  <p:cSld name="Final Slide">
    <p:bg>
      <p:bgRef idx="1001">
        <a:schemeClr val="bg1"/>
      </p:bgRef>
    </p:bg>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953541" y="1932031"/>
            <a:ext cx="5236918" cy="2786113"/>
          </a:xfrm>
          <a:prstGeom prst="rect">
            <a:avLst/>
          </a:prstGeom>
        </p:spPr>
      </p:pic>
      <p:sp>
        <p:nvSpPr>
          <p:cNvPr id="14" name="TextBox 13"/>
          <p:cNvSpPr txBox="1"/>
          <p:nvPr userDrawn="1"/>
        </p:nvSpPr>
        <p:spPr>
          <a:xfrm>
            <a:off x="0" y="6117201"/>
            <a:ext cx="9144000" cy="338554"/>
          </a:xfrm>
          <a:prstGeom prst="rect">
            <a:avLst/>
          </a:prstGeom>
          <a:solidFill>
            <a:srgbClr val="002060"/>
          </a:solidFill>
        </p:spPr>
        <p:txBody>
          <a:bodyPr wrap="square" rtlCol="0">
            <a:spAutoFit/>
          </a:bodyPr>
          <a:lstStyle/>
          <a:p>
            <a:pPr algn="ctr"/>
            <a:r>
              <a:rPr lang="en-US" sz="1600" b="1" dirty="0">
                <a:solidFill>
                  <a:prstClr val="white"/>
                </a:solidFill>
              </a:rPr>
              <a:t>   </a:t>
            </a:r>
            <a:r>
              <a:rPr lang="en-US" sz="1400" b="1" i="1" dirty="0">
                <a:solidFill>
                  <a:prstClr val="white"/>
                </a:solidFill>
              </a:rPr>
              <a:t>Draft for Discussion Purposes Only</a:t>
            </a:r>
          </a:p>
        </p:txBody>
      </p:sp>
      <p:sp>
        <p:nvSpPr>
          <p:cNvPr id="16" name="TextBox 15"/>
          <p:cNvSpPr txBox="1"/>
          <p:nvPr userDrawn="1"/>
        </p:nvSpPr>
        <p:spPr>
          <a:xfrm>
            <a:off x="8486670" y="6159520"/>
            <a:ext cx="404337" cy="253916"/>
          </a:xfrm>
          <a:prstGeom prst="rect">
            <a:avLst/>
          </a:prstGeom>
          <a:noFill/>
        </p:spPr>
        <p:txBody>
          <a:bodyPr wrap="square" rtlCol="0">
            <a:spAutoFit/>
          </a:bodyPr>
          <a:lstStyle/>
          <a:p>
            <a:pPr algn="r"/>
            <a:fld id="{78E8E05D-6330-400F-ADBB-AC9D283E6126}" type="slidenum">
              <a:rPr lang="en-US" sz="1050" b="1" smtClean="0">
                <a:solidFill>
                  <a:prstClr val="white"/>
                </a:solidFill>
              </a:rPr>
              <a:pPr algn="r"/>
              <a:t>‹#›</a:t>
            </a:fld>
            <a:endParaRPr lang="en-US" sz="1200" b="1" dirty="0">
              <a:solidFill>
                <a:prstClr val="white"/>
              </a:solidFill>
            </a:endParaRPr>
          </a:p>
        </p:txBody>
      </p:sp>
      <p:pic>
        <p:nvPicPr>
          <p:cNvPr id="32" name="Picture 31"/>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6620900" y="6497103"/>
            <a:ext cx="975944" cy="327317"/>
          </a:xfrm>
          <a:prstGeom prst="rect">
            <a:avLst/>
          </a:prstGeom>
        </p:spPr>
      </p:pic>
      <p:pic>
        <p:nvPicPr>
          <p:cNvPr id="11" name="Picture 10"/>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8158820" y="6494227"/>
            <a:ext cx="356286" cy="341971"/>
          </a:xfrm>
          <a:prstGeom prst="rect">
            <a:avLst/>
          </a:prstGeom>
        </p:spPr>
      </p:pic>
      <p:pic>
        <p:nvPicPr>
          <p:cNvPr id="12" name="Picture 11"/>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644060" y="6501142"/>
            <a:ext cx="392144" cy="323278"/>
          </a:xfrm>
          <a:prstGeom prst="rect">
            <a:avLst/>
          </a:prstGeom>
        </p:spPr>
      </p:pic>
      <p:pic>
        <p:nvPicPr>
          <p:cNvPr id="15" name="Picture 14"/>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1598180" y="6552169"/>
            <a:ext cx="1064814" cy="248457"/>
          </a:xfrm>
          <a:prstGeom prst="rect">
            <a:avLst/>
          </a:prstGeom>
        </p:spPr>
      </p:pic>
      <p:pic>
        <p:nvPicPr>
          <p:cNvPr id="17" name="Picture 16"/>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3172199" y="6551539"/>
            <a:ext cx="1389643" cy="249087"/>
          </a:xfrm>
          <a:prstGeom prst="rect">
            <a:avLst/>
          </a:prstGeom>
        </p:spPr>
      </p:pic>
      <p:pic>
        <p:nvPicPr>
          <p:cNvPr id="18" name="Picture 17"/>
          <p:cNvPicPr>
            <a:picLocks noChangeAspect="1"/>
          </p:cNvPicPr>
          <p:nvPr userDrawn="1"/>
        </p:nvPicPr>
        <p:blipFill>
          <a:blip r:embed="rId8" cstate="screen">
            <a:extLst>
              <a:ext uri="{28A0092B-C50C-407E-A947-70E740481C1C}">
                <a14:useLocalDpi xmlns:a14="http://schemas.microsoft.com/office/drawing/2010/main"/>
              </a:ext>
            </a:extLst>
          </a:blip>
          <a:stretch>
            <a:fillRect/>
          </a:stretch>
        </p:blipFill>
        <p:spPr>
          <a:xfrm>
            <a:off x="5071985" y="6575893"/>
            <a:ext cx="986939" cy="200378"/>
          </a:xfrm>
          <a:prstGeom prst="rect">
            <a:avLst/>
          </a:prstGeom>
        </p:spPr>
      </p:pic>
    </p:spTree>
    <p:extLst>
      <p:ext uri="{BB962C8B-B14F-4D97-AF65-F5344CB8AC3E}">
        <p14:creationId xmlns:p14="http://schemas.microsoft.com/office/powerpoint/2010/main" val="3660703805"/>
      </p:ext>
    </p:extLst>
  </p:cSld>
  <p:clrMapOvr>
    <a:overrideClrMapping bg1="lt1" tx1="dk1" bg2="lt2" tx2="dk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484095" y="232756"/>
            <a:ext cx="8218842" cy="504825"/>
          </a:xfrm>
          <a:prstGeom prst="rect">
            <a:avLst/>
          </a:prstGeom>
        </p:spPr>
        <p:txBody>
          <a:bodyPr vert="horz" lIns="91440" tIns="45720" rIns="91440" bIns="45720" rtlCol="0" anchor="ctr">
            <a:noAutofit/>
          </a:bodyPr>
          <a:lstStyle>
            <a:lvl1pPr>
              <a:defRPr sz="2800">
                <a:solidFill>
                  <a:srgbClr val="002060"/>
                </a:solidFill>
              </a:defRPr>
            </a:lvl1pPr>
          </a:lstStyle>
          <a:p>
            <a:r>
              <a:rPr lang="en-US" dirty="0"/>
              <a:t>Insert Slide Title Here</a:t>
            </a:r>
          </a:p>
        </p:txBody>
      </p:sp>
      <p:cxnSp>
        <p:nvCxnSpPr>
          <p:cNvPr id="8" name="Straight Connector 7"/>
          <p:cNvCxnSpPr/>
          <p:nvPr userDrawn="1"/>
        </p:nvCxnSpPr>
        <p:spPr>
          <a:xfrm flipV="1">
            <a:off x="484095" y="777026"/>
            <a:ext cx="8218842" cy="9768"/>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277851"/>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481012" y="34207"/>
            <a:ext cx="8221924" cy="198549"/>
          </a:xfrm>
        </p:spPr>
        <p:txBody>
          <a:bodyPr/>
          <a:lstStyle>
            <a:lvl1pPr>
              <a:buNone/>
              <a:defRPr sz="1400" cap="all" baseline="0">
                <a:solidFill>
                  <a:schemeClr val="tx2"/>
                </a:solidFill>
                <a:latin typeface="Calibri" pitchFamily="34" charset="0"/>
              </a:defRPr>
            </a:lvl1pPr>
          </a:lstStyle>
          <a:p>
            <a:pPr lvl="0"/>
            <a:r>
              <a:rPr lang="en-US" dirty="0"/>
              <a:t>Insert Section Title or Subtitle here</a:t>
            </a:r>
          </a:p>
        </p:txBody>
      </p:sp>
      <p:sp>
        <p:nvSpPr>
          <p:cNvPr id="9" name="Content Placeholder 2"/>
          <p:cNvSpPr>
            <a:spLocks noGrp="1"/>
          </p:cNvSpPr>
          <p:nvPr>
            <p:ph sz="half" idx="1" hasCustomPrompt="1"/>
          </p:nvPr>
        </p:nvSpPr>
        <p:spPr>
          <a:xfrm>
            <a:off x="481012" y="1196916"/>
            <a:ext cx="3957638" cy="4287837"/>
          </a:xfrm>
        </p:spPr>
        <p:txBody>
          <a:bodyPr>
            <a:normAutofit/>
          </a:bodyPr>
          <a:lstStyle>
            <a:lvl1pPr>
              <a:defRPr sz="2000"/>
            </a:lvl1pPr>
            <a:lvl2pPr>
              <a:defRPr sz="18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a:t>Insert Bullet Text Level 1 Here</a:t>
            </a:r>
          </a:p>
          <a:p>
            <a:pPr lvl="1"/>
            <a:r>
              <a:rPr lang="en-US" dirty="0"/>
              <a:t>Insert Bullet Text Level 2 Here</a:t>
            </a:r>
          </a:p>
          <a:p>
            <a:pPr lvl="2"/>
            <a:r>
              <a:rPr lang="en-US" dirty="0"/>
              <a:t>Insert Bullet Text Level 3 Here</a:t>
            </a:r>
          </a:p>
        </p:txBody>
      </p:sp>
      <p:sp>
        <p:nvSpPr>
          <p:cNvPr id="10" name="Content Placeholder 3"/>
          <p:cNvSpPr>
            <a:spLocks noGrp="1"/>
          </p:cNvSpPr>
          <p:nvPr>
            <p:ph sz="half" idx="2" hasCustomPrompt="1"/>
          </p:nvPr>
        </p:nvSpPr>
        <p:spPr>
          <a:xfrm>
            <a:off x="4714876" y="1206684"/>
            <a:ext cx="3988060" cy="4278070"/>
          </a:xfrm>
        </p:spPr>
        <p:txBody>
          <a:bodyPr>
            <a:normAutofit/>
          </a:bodyPr>
          <a:lstStyle>
            <a:lvl1pPr>
              <a:defRPr sz="2000"/>
            </a:lvl1pPr>
            <a:lvl2pPr>
              <a:defRPr sz="18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a:t>Insert Bullet Text Level 1 Here</a:t>
            </a:r>
          </a:p>
          <a:p>
            <a:pPr lvl="1"/>
            <a:r>
              <a:rPr lang="en-US" dirty="0"/>
              <a:t>Insert Bullet Text Level 2 Here</a:t>
            </a:r>
          </a:p>
          <a:p>
            <a:pPr lvl="2"/>
            <a:r>
              <a:rPr lang="en-US" dirty="0"/>
              <a:t>Insert Bullet Text Level 3 Here</a:t>
            </a:r>
          </a:p>
        </p:txBody>
      </p:sp>
      <p:sp>
        <p:nvSpPr>
          <p:cNvPr id="11" name="Text Placeholder 8"/>
          <p:cNvSpPr>
            <a:spLocks noGrp="1"/>
          </p:cNvSpPr>
          <p:nvPr>
            <p:ph type="body" sz="quarter" idx="14" hasCustomPrompt="1"/>
          </p:nvPr>
        </p:nvSpPr>
        <p:spPr>
          <a:xfrm>
            <a:off x="481012" y="5727824"/>
            <a:ext cx="8221924" cy="266451"/>
          </a:xfrm>
          <a:noFill/>
          <a:ln w="9525">
            <a:noFill/>
            <a:miter lim="800000"/>
            <a:headEnd/>
            <a:tailEnd/>
          </a:ln>
        </p:spPr>
        <p:txBody>
          <a:bodyPr anchor="b"/>
          <a:lstStyle>
            <a:lvl1pPr marL="0" indent="0" algn="l">
              <a:buNone/>
              <a:tabLst/>
              <a:defRPr lang="en-US" sz="900" baseline="0" dirty="0">
                <a:solidFill>
                  <a:srgbClr val="000000"/>
                </a:solidFill>
                <a:latin typeface="Calibri" pitchFamily="34" charset="0"/>
                <a:ea typeface="+mn-ea"/>
                <a:cs typeface="Calibri" pitchFamily="34" charset="0"/>
              </a:defRPr>
            </a:lvl1pPr>
          </a:lstStyle>
          <a:p>
            <a:pPr lvl="0"/>
            <a:r>
              <a:rPr lang="en-US" dirty="0"/>
              <a:t>Insert Source and/or Notes here</a:t>
            </a:r>
          </a:p>
        </p:txBody>
      </p:sp>
      <p:cxnSp>
        <p:nvCxnSpPr>
          <p:cNvPr id="12" name="Straight Connector 11"/>
          <p:cNvCxnSpPr/>
          <p:nvPr userDrawn="1"/>
        </p:nvCxnSpPr>
        <p:spPr>
          <a:xfrm flipV="1">
            <a:off x="484095" y="777026"/>
            <a:ext cx="8218842" cy="9768"/>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16" name="Title Placeholder 1"/>
          <p:cNvSpPr>
            <a:spLocks noGrp="1"/>
          </p:cNvSpPr>
          <p:nvPr>
            <p:ph type="title"/>
          </p:nvPr>
        </p:nvSpPr>
        <p:spPr>
          <a:xfrm>
            <a:off x="484095" y="232756"/>
            <a:ext cx="8218842" cy="504825"/>
          </a:xfrm>
          <a:prstGeom prst="rect">
            <a:avLst/>
          </a:prstGeom>
        </p:spPr>
        <p:txBody>
          <a:bodyPr vert="horz" lIns="91440" tIns="45720" rIns="91440" bIns="45720" rtlCol="0" anchor="ctr">
            <a:noAutofit/>
          </a:bodyPr>
          <a:lstStyle>
            <a:lvl1pPr>
              <a:defRPr sz="2800">
                <a:solidFill>
                  <a:srgbClr val="002060"/>
                </a:solidFill>
              </a:defRPr>
            </a:lvl1pPr>
          </a:lstStyle>
          <a:p>
            <a:r>
              <a:rPr lang="en-US" dirty="0"/>
              <a:t>Insert Slide Title Here</a:t>
            </a:r>
          </a:p>
        </p:txBody>
      </p:sp>
    </p:spTree>
    <p:extLst>
      <p:ext uri="{BB962C8B-B14F-4D97-AF65-F5344CB8AC3E}">
        <p14:creationId xmlns:p14="http://schemas.microsoft.com/office/powerpoint/2010/main" val="314115577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Rectangle 12"/>
          <p:cNvSpPr/>
          <p:nvPr userDrawn="1"/>
        </p:nvSpPr>
        <p:spPr>
          <a:xfrm>
            <a:off x="685800" y="1257300"/>
            <a:ext cx="7391400" cy="4801314"/>
          </a:xfrm>
          <a:prstGeom prst="rect">
            <a:avLst/>
          </a:prstGeom>
        </p:spPr>
        <p:txBody>
          <a:bodyPr wrap="square">
            <a:spAutoFit/>
          </a:bodyPr>
          <a:lstStyle/>
          <a:p>
            <a:pPr marL="285750" indent="-285750">
              <a:buFont typeface="Arial" panose="020B0604020202020204" pitchFamily="34" charset="0"/>
              <a:buChar char="•"/>
            </a:pPr>
            <a:r>
              <a:rPr lang="en-US" dirty="0">
                <a:solidFill>
                  <a:prstClr val="black"/>
                </a:solidFill>
              </a:rPr>
              <a:t>Insert Bullet Text Level 1 Here</a:t>
            </a:r>
          </a:p>
          <a:p>
            <a:pPr marL="742950" lvl="1" indent="-285750">
              <a:buFont typeface="Arial" panose="020B0604020202020204" pitchFamily="34" charset="0"/>
              <a:buChar char="•"/>
            </a:pPr>
            <a:r>
              <a:rPr lang="en-US" dirty="0">
                <a:solidFill>
                  <a:prstClr val="black"/>
                </a:solidFill>
              </a:rPr>
              <a:t>Insert Bullet Text Level 2 Here</a:t>
            </a:r>
          </a:p>
          <a:p>
            <a:pPr marL="1200150" lvl="2" indent="-285750">
              <a:buFont typeface="Arial" panose="020B0604020202020204" pitchFamily="34" charset="0"/>
              <a:buChar char="•"/>
            </a:pPr>
            <a:r>
              <a:rPr lang="en-US" dirty="0">
                <a:solidFill>
                  <a:prstClr val="black"/>
                </a:solidFill>
              </a:rPr>
              <a:t>Insert Bullet Text Level 3 Here</a:t>
            </a:r>
          </a:p>
          <a:p>
            <a:pPr marL="1200150" lvl="2" indent="-285750">
              <a:buFont typeface="Arial" panose="020B0604020202020204" pitchFamily="34" charset="0"/>
              <a:buChar char="•"/>
            </a:pPr>
            <a:endParaRPr lang="en-US" dirty="0">
              <a:solidFill>
                <a:prstClr val="black"/>
              </a:solidFill>
            </a:endParaRPr>
          </a:p>
          <a:p>
            <a:pPr marL="1200150" lvl="2" indent="-285750">
              <a:buFont typeface="Arial" panose="020B0604020202020204" pitchFamily="34" charset="0"/>
              <a:buChar char="•"/>
            </a:pPr>
            <a:endParaRPr lang="en-US" dirty="0">
              <a:solidFill>
                <a:prstClr val="black"/>
              </a:solidFill>
            </a:endParaRPr>
          </a:p>
          <a:p>
            <a:pPr marL="1200150" lvl="2" indent="-285750">
              <a:buFont typeface="Arial" panose="020B0604020202020204" pitchFamily="34" charset="0"/>
              <a:buChar char="•"/>
            </a:pPr>
            <a:endParaRPr lang="en-US" dirty="0">
              <a:solidFill>
                <a:prstClr val="black"/>
              </a:solidFill>
            </a:endParaRPr>
          </a:p>
          <a:p>
            <a:pPr marL="1200150" lvl="2" indent="-285750">
              <a:buFont typeface="Arial" panose="020B0604020202020204" pitchFamily="34" charset="0"/>
              <a:buChar char="•"/>
            </a:pPr>
            <a:endParaRPr lang="en-US" dirty="0">
              <a:solidFill>
                <a:prstClr val="black"/>
              </a:solidFill>
            </a:endParaRPr>
          </a:p>
          <a:p>
            <a:pPr marL="1200150" lvl="2" indent="-285750">
              <a:buFont typeface="Arial" panose="020B0604020202020204" pitchFamily="34" charset="0"/>
              <a:buChar char="•"/>
            </a:pPr>
            <a:endParaRPr lang="en-US" dirty="0">
              <a:solidFill>
                <a:prstClr val="black"/>
              </a:solidFill>
            </a:endParaRPr>
          </a:p>
          <a:p>
            <a:pPr marL="1200150" lvl="2" indent="-285750">
              <a:buFont typeface="Arial" panose="020B0604020202020204" pitchFamily="34" charset="0"/>
              <a:buChar char="•"/>
            </a:pPr>
            <a:endParaRPr lang="en-US" dirty="0">
              <a:solidFill>
                <a:prstClr val="black"/>
              </a:solidFill>
            </a:endParaRPr>
          </a:p>
          <a:p>
            <a:pPr marL="1200150" lvl="2" indent="-285750">
              <a:buFont typeface="Arial" panose="020B0604020202020204" pitchFamily="34" charset="0"/>
              <a:buChar char="•"/>
            </a:pPr>
            <a:endParaRPr lang="en-US" dirty="0">
              <a:solidFill>
                <a:prstClr val="black"/>
              </a:solidFill>
            </a:endParaRPr>
          </a:p>
          <a:p>
            <a:pPr lvl="2">
              <a:buFont typeface="Arial" panose="020B0604020202020204" pitchFamily="34" charset="0"/>
              <a:buNone/>
            </a:pPr>
            <a:endParaRPr lang="en-US" dirty="0">
              <a:solidFill>
                <a:prstClr val="black"/>
              </a:solidFill>
            </a:endParaRPr>
          </a:p>
          <a:p>
            <a:pPr marL="1200150" lvl="2" indent="-285750">
              <a:buFont typeface="Arial" panose="020B0604020202020204" pitchFamily="34" charset="0"/>
              <a:buChar char="•"/>
            </a:pPr>
            <a:endParaRPr lang="en-US" dirty="0">
              <a:solidFill>
                <a:prstClr val="black"/>
              </a:solidFill>
            </a:endParaRPr>
          </a:p>
          <a:p>
            <a:pPr marL="1200150" lvl="2" indent="-285750">
              <a:buFont typeface="Arial" panose="020B0604020202020204" pitchFamily="34" charset="0"/>
              <a:buChar char="•"/>
            </a:pPr>
            <a:endParaRPr lang="en-US" dirty="0">
              <a:solidFill>
                <a:prstClr val="black"/>
              </a:solidFill>
            </a:endParaRPr>
          </a:p>
          <a:p>
            <a:pPr lvl="2">
              <a:buFont typeface="Arial" panose="020B0604020202020204" pitchFamily="34" charset="0"/>
              <a:buNone/>
            </a:pPr>
            <a:endParaRPr lang="en-US" dirty="0">
              <a:solidFill>
                <a:prstClr val="black"/>
              </a:solidFill>
            </a:endParaRPr>
          </a:p>
          <a:p>
            <a:pPr lvl="2">
              <a:buFont typeface="Arial" panose="020B0604020202020204" pitchFamily="34" charset="0"/>
              <a:buNone/>
            </a:pPr>
            <a:endParaRPr lang="en-US" dirty="0">
              <a:solidFill>
                <a:prstClr val="black"/>
              </a:solidFill>
            </a:endParaRPr>
          </a:p>
          <a:p>
            <a:pPr lvl="2">
              <a:buFont typeface="Arial" panose="020B0604020202020204" pitchFamily="34" charset="0"/>
              <a:buNone/>
            </a:pPr>
            <a:endParaRPr lang="en-US" dirty="0">
              <a:solidFill>
                <a:prstClr val="black"/>
              </a:solidFill>
            </a:endParaRPr>
          </a:p>
          <a:p>
            <a:pPr lvl="2">
              <a:buFont typeface="Arial" panose="020B0604020202020204" pitchFamily="34" charset="0"/>
              <a:buNone/>
            </a:pPr>
            <a:endParaRPr lang="en-US" dirty="0">
              <a:solidFill>
                <a:prstClr val="black"/>
              </a:solidFill>
            </a:endParaRPr>
          </a:p>
        </p:txBody>
      </p:sp>
      <p:cxnSp>
        <p:nvCxnSpPr>
          <p:cNvPr id="7" name="Straight Connector 6"/>
          <p:cNvCxnSpPr/>
          <p:nvPr userDrawn="1"/>
        </p:nvCxnSpPr>
        <p:spPr>
          <a:xfrm flipV="1">
            <a:off x="484095" y="777026"/>
            <a:ext cx="8218842" cy="9768"/>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8" name="Title Placeholder 1"/>
          <p:cNvSpPr>
            <a:spLocks noGrp="1"/>
          </p:cNvSpPr>
          <p:nvPr>
            <p:ph type="title"/>
          </p:nvPr>
        </p:nvSpPr>
        <p:spPr>
          <a:xfrm>
            <a:off x="484095" y="232756"/>
            <a:ext cx="8218842" cy="504825"/>
          </a:xfrm>
          <a:prstGeom prst="rect">
            <a:avLst/>
          </a:prstGeom>
        </p:spPr>
        <p:txBody>
          <a:bodyPr vert="horz" lIns="91440" tIns="45720" rIns="91440" bIns="45720" rtlCol="0" anchor="ctr">
            <a:noAutofit/>
          </a:bodyPr>
          <a:lstStyle>
            <a:lvl1pPr>
              <a:defRPr sz="2800">
                <a:solidFill>
                  <a:srgbClr val="002060"/>
                </a:solidFill>
              </a:defRPr>
            </a:lvl1pPr>
          </a:lstStyle>
          <a:p>
            <a:r>
              <a:rPr lang="en-US" dirty="0"/>
              <a:t>Insert Slide Title Here</a:t>
            </a:r>
          </a:p>
        </p:txBody>
      </p:sp>
    </p:spTree>
    <p:extLst>
      <p:ext uri="{BB962C8B-B14F-4D97-AF65-F5344CB8AC3E}">
        <p14:creationId xmlns:p14="http://schemas.microsoft.com/office/powerpoint/2010/main" val="4076976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7" y="1416593"/>
            <a:ext cx="8072437" cy="2852737"/>
          </a:xfrm>
          <a:prstGeom prst="rect">
            <a:avLst/>
          </a:prstGeom>
        </p:spPr>
        <p:txBody>
          <a:bodyPr anchor="b">
            <a:normAutofit/>
          </a:bodyPr>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402681"/>
            <a:ext cx="8072436" cy="1461080"/>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2060754620"/>
      </p:ext>
    </p:extLst>
  </p:cSld>
  <p:clrMapOvr>
    <a:masterClrMapping/>
  </p:clrMapOvr>
  <p:timing>
    <p:tnLst>
      <p:par>
        <p:cTn id="1" dur="indefinite" restart="never" nodeType="tmRoot"/>
      </p:par>
    </p:tnLst>
  </p:timing>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84094" y="955497"/>
            <a:ext cx="3964081" cy="49394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955497"/>
            <a:ext cx="4016636" cy="49394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Placeholder 1"/>
          <p:cNvSpPr>
            <a:spLocks noGrp="1"/>
          </p:cNvSpPr>
          <p:nvPr>
            <p:ph type="title"/>
          </p:nvPr>
        </p:nvSpPr>
        <p:spPr>
          <a:xfrm>
            <a:off x="484095" y="232756"/>
            <a:ext cx="8218842" cy="504825"/>
          </a:xfrm>
          <a:prstGeom prst="rect">
            <a:avLst/>
          </a:prstGeom>
        </p:spPr>
        <p:txBody>
          <a:bodyPr vert="horz" lIns="91440" tIns="45720" rIns="91440" bIns="45720" rtlCol="0" anchor="ctr">
            <a:noAutofit/>
          </a:bodyPr>
          <a:lstStyle>
            <a:lvl1pPr>
              <a:defRPr sz="2800">
                <a:solidFill>
                  <a:srgbClr val="002060"/>
                </a:solidFill>
              </a:defRPr>
            </a:lvl1pPr>
          </a:lstStyle>
          <a:p>
            <a:r>
              <a:rPr lang="en-US" dirty="0"/>
              <a:t>Insert Slide Title Here</a:t>
            </a:r>
          </a:p>
        </p:txBody>
      </p:sp>
      <p:cxnSp>
        <p:nvCxnSpPr>
          <p:cNvPr id="7" name="Straight Connector 6"/>
          <p:cNvCxnSpPr/>
          <p:nvPr userDrawn="1"/>
        </p:nvCxnSpPr>
        <p:spPr>
          <a:xfrm flipV="1">
            <a:off x="484095" y="777026"/>
            <a:ext cx="8218842" cy="9768"/>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147137"/>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416379"/>
            <a:ext cx="8076009" cy="1143000"/>
          </a:xfrm>
          <a:prstGeom prst="rect">
            <a:avLst/>
          </a:prstGeom>
        </p:spPr>
        <p:txBody>
          <a:bodyPr/>
          <a:lstStyle/>
          <a:p>
            <a:r>
              <a:rPr lang="en-US" dirty="0"/>
              <a:t>Click to edit Master title style</a:t>
            </a:r>
          </a:p>
        </p:txBody>
      </p:sp>
      <p:sp>
        <p:nvSpPr>
          <p:cNvPr id="3" name="Text Placeholder 2"/>
          <p:cNvSpPr>
            <a:spLocks noGrp="1"/>
          </p:cNvSpPr>
          <p:nvPr>
            <p:ph type="body" idx="1"/>
          </p:nvPr>
        </p:nvSpPr>
        <p:spPr>
          <a:xfrm>
            <a:off x="629842" y="1620271"/>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4671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49" y="1620271"/>
            <a:ext cx="407670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49" y="2505075"/>
            <a:ext cx="4076701" cy="34671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98789006"/>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857627" y="996593"/>
            <a:ext cx="4845310" cy="487239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84094" y="996593"/>
            <a:ext cx="3094925" cy="487239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cxnSp>
        <p:nvCxnSpPr>
          <p:cNvPr id="6" name="Straight Connector 5"/>
          <p:cNvCxnSpPr/>
          <p:nvPr userDrawn="1"/>
        </p:nvCxnSpPr>
        <p:spPr>
          <a:xfrm flipV="1">
            <a:off x="484095" y="777026"/>
            <a:ext cx="8218842" cy="9768"/>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7" name="Title Placeholder 1"/>
          <p:cNvSpPr>
            <a:spLocks noGrp="1"/>
          </p:cNvSpPr>
          <p:nvPr>
            <p:ph type="title"/>
          </p:nvPr>
        </p:nvSpPr>
        <p:spPr>
          <a:xfrm>
            <a:off x="484095" y="232756"/>
            <a:ext cx="8218842" cy="504825"/>
          </a:xfrm>
          <a:prstGeom prst="rect">
            <a:avLst/>
          </a:prstGeom>
        </p:spPr>
        <p:txBody>
          <a:bodyPr vert="horz" lIns="91440" tIns="45720" rIns="91440" bIns="45720" rtlCol="0" anchor="ctr">
            <a:noAutofit/>
          </a:bodyPr>
          <a:lstStyle>
            <a:lvl1pPr>
              <a:defRPr sz="2800">
                <a:solidFill>
                  <a:srgbClr val="002060"/>
                </a:solidFill>
              </a:defRPr>
            </a:lvl1pPr>
          </a:lstStyle>
          <a:p>
            <a:r>
              <a:rPr lang="en-US" dirty="0"/>
              <a:t>Insert Slide Title Here</a:t>
            </a:r>
          </a:p>
        </p:txBody>
      </p:sp>
    </p:spTree>
    <p:extLst>
      <p:ext uri="{BB962C8B-B14F-4D97-AF65-F5344CB8AC3E}">
        <p14:creationId xmlns:p14="http://schemas.microsoft.com/office/powerpoint/2010/main" val="363300500"/>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7" y="1416593"/>
            <a:ext cx="8072437" cy="2852737"/>
          </a:xfrm>
          <a:prstGeom prst="rect">
            <a:avLst/>
          </a:prstGeom>
        </p:spPr>
        <p:txBody>
          <a:bodyPr anchor="b">
            <a:normAutofit/>
          </a:bodyPr>
          <a:lstStyle>
            <a:lvl1pPr>
              <a:defRPr sz="4800"/>
            </a:lvl1pPr>
          </a:lstStyle>
          <a:p>
            <a:r>
              <a:rPr lang="en-US" dirty="0"/>
              <a:t>Click to edit Master title style</a:t>
            </a:r>
          </a:p>
        </p:txBody>
      </p:sp>
      <p:sp>
        <p:nvSpPr>
          <p:cNvPr id="3" name="Text Placeholder 2"/>
          <p:cNvSpPr>
            <a:spLocks noGrp="1"/>
          </p:cNvSpPr>
          <p:nvPr>
            <p:ph type="body" idx="1"/>
          </p:nvPr>
        </p:nvSpPr>
        <p:spPr>
          <a:xfrm>
            <a:off x="623888" y="4402681"/>
            <a:ext cx="8072436" cy="1461080"/>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357242677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0" y="987426"/>
            <a:ext cx="4799409"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687722144"/>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Q&amp;A or Thank You">
    <p:bg>
      <p:bgRef idx="1001">
        <a:schemeClr val="bg2"/>
      </p:bgRef>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0" y="2746375"/>
            <a:ext cx="9144000" cy="824706"/>
          </a:xfrm>
        </p:spPr>
        <p:txBody>
          <a:bodyPr anchor="t">
            <a:noAutofit/>
          </a:bodyPr>
          <a:lstStyle>
            <a:lvl1pPr marL="0" indent="0" algn="ctr">
              <a:defRPr sz="4000" b="1" cap="none" baseline="0">
                <a:solidFill>
                  <a:schemeClr val="tx1"/>
                </a:solidFill>
              </a:defRPr>
            </a:lvl1pPr>
          </a:lstStyle>
          <a:p>
            <a:r>
              <a:rPr lang="en-US" dirty="0"/>
              <a:t>Insert Q&amp;A or Thank You Here</a:t>
            </a:r>
          </a:p>
        </p:txBody>
      </p:sp>
    </p:spTree>
    <p:extLst>
      <p:ext uri="{BB962C8B-B14F-4D97-AF65-F5344CB8AC3E}">
        <p14:creationId xmlns:p14="http://schemas.microsoft.com/office/powerpoint/2010/main" val="3254903716"/>
      </p:ext>
    </p:extLst>
  </p:cSld>
  <p:clrMapOvr>
    <a:overrideClrMapping bg1="lt1" tx1="dk1" bg2="lt2" tx2="dk2" accent1="accent1" accent2="accent2" accent3="accent3" accent4="accent4" accent5="accent5" accent6="accent6" hlink="hlink" folHlink="folHlink"/>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484095" y="232756"/>
            <a:ext cx="8218842" cy="504825"/>
          </a:xfrm>
          <a:prstGeom prst="rect">
            <a:avLst/>
          </a:prstGeom>
        </p:spPr>
        <p:txBody>
          <a:bodyPr vert="horz" lIns="91440" tIns="45720" rIns="91440" bIns="45720" rtlCol="0" anchor="ctr">
            <a:noAutofit/>
          </a:bodyPr>
          <a:lstStyle>
            <a:lvl1pPr>
              <a:defRPr sz="2800">
                <a:solidFill>
                  <a:srgbClr val="002060"/>
                </a:solidFill>
              </a:defRPr>
            </a:lvl1pPr>
          </a:lstStyle>
          <a:p>
            <a:r>
              <a:rPr lang="en-US" dirty="0"/>
              <a:t>Insert Slide Title Here</a:t>
            </a:r>
          </a:p>
        </p:txBody>
      </p:sp>
      <p:cxnSp>
        <p:nvCxnSpPr>
          <p:cNvPr id="8" name="Straight Connector 7"/>
          <p:cNvCxnSpPr/>
          <p:nvPr userDrawn="1"/>
        </p:nvCxnSpPr>
        <p:spPr>
          <a:xfrm flipV="1">
            <a:off x="484095" y="777026"/>
            <a:ext cx="8218842" cy="9768"/>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8570562"/>
      </p:ext>
    </p:extLst>
  </p:cSld>
  <p:clrMapOvr>
    <a:masterClrMapping/>
  </p:clrMapOvr>
  <p:timing>
    <p:tnLst>
      <p:par>
        <p:cTn id="1" dur="indefinite" restart="never" nodeType="tmRoot"/>
      </p:par>
    </p:tnLst>
  </p:timing>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481012" y="34207"/>
            <a:ext cx="8221924" cy="198549"/>
          </a:xfrm>
        </p:spPr>
        <p:txBody>
          <a:bodyPr/>
          <a:lstStyle>
            <a:lvl1pPr>
              <a:buNone/>
              <a:defRPr sz="1400" cap="all" baseline="0">
                <a:solidFill>
                  <a:schemeClr val="tx2"/>
                </a:solidFill>
                <a:latin typeface="Calibri" pitchFamily="34" charset="0"/>
              </a:defRPr>
            </a:lvl1pPr>
          </a:lstStyle>
          <a:p>
            <a:pPr lvl="0"/>
            <a:r>
              <a:rPr lang="en-US" dirty="0"/>
              <a:t>Insert Section Title or Subtitle here</a:t>
            </a:r>
          </a:p>
        </p:txBody>
      </p:sp>
      <p:sp>
        <p:nvSpPr>
          <p:cNvPr id="9" name="Content Placeholder 2"/>
          <p:cNvSpPr>
            <a:spLocks noGrp="1"/>
          </p:cNvSpPr>
          <p:nvPr>
            <p:ph sz="half" idx="1" hasCustomPrompt="1"/>
          </p:nvPr>
        </p:nvSpPr>
        <p:spPr>
          <a:xfrm>
            <a:off x="481012" y="1196916"/>
            <a:ext cx="3957638" cy="4287837"/>
          </a:xfrm>
        </p:spPr>
        <p:txBody>
          <a:bodyPr>
            <a:normAutofit/>
          </a:bodyPr>
          <a:lstStyle>
            <a:lvl1pPr>
              <a:defRPr sz="2000"/>
            </a:lvl1pPr>
            <a:lvl2pPr>
              <a:defRPr sz="18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a:t>Insert Bullet Text Level 1 Here</a:t>
            </a:r>
          </a:p>
          <a:p>
            <a:pPr lvl="1"/>
            <a:r>
              <a:rPr lang="en-US" dirty="0"/>
              <a:t>Insert Bullet Text Level 2 Here</a:t>
            </a:r>
          </a:p>
          <a:p>
            <a:pPr lvl="2"/>
            <a:r>
              <a:rPr lang="en-US" dirty="0"/>
              <a:t>Insert Bullet Text Level 3 Here</a:t>
            </a:r>
          </a:p>
        </p:txBody>
      </p:sp>
      <p:sp>
        <p:nvSpPr>
          <p:cNvPr id="10" name="Content Placeholder 3"/>
          <p:cNvSpPr>
            <a:spLocks noGrp="1"/>
          </p:cNvSpPr>
          <p:nvPr>
            <p:ph sz="half" idx="2" hasCustomPrompt="1"/>
          </p:nvPr>
        </p:nvSpPr>
        <p:spPr>
          <a:xfrm>
            <a:off x="4714876" y="1206684"/>
            <a:ext cx="3988060" cy="4278070"/>
          </a:xfrm>
        </p:spPr>
        <p:txBody>
          <a:bodyPr>
            <a:normAutofit/>
          </a:bodyPr>
          <a:lstStyle>
            <a:lvl1pPr>
              <a:defRPr sz="2000"/>
            </a:lvl1pPr>
            <a:lvl2pPr>
              <a:defRPr sz="18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a:t>Insert Bullet Text Level 1 Here</a:t>
            </a:r>
          </a:p>
          <a:p>
            <a:pPr lvl="1"/>
            <a:r>
              <a:rPr lang="en-US" dirty="0"/>
              <a:t>Insert Bullet Text Level 2 Here</a:t>
            </a:r>
          </a:p>
          <a:p>
            <a:pPr lvl="2"/>
            <a:r>
              <a:rPr lang="en-US" dirty="0"/>
              <a:t>Insert Bullet Text Level 3 Here</a:t>
            </a:r>
          </a:p>
        </p:txBody>
      </p:sp>
      <p:sp>
        <p:nvSpPr>
          <p:cNvPr id="11" name="Text Placeholder 8"/>
          <p:cNvSpPr>
            <a:spLocks noGrp="1"/>
          </p:cNvSpPr>
          <p:nvPr>
            <p:ph type="body" sz="quarter" idx="14" hasCustomPrompt="1"/>
          </p:nvPr>
        </p:nvSpPr>
        <p:spPr>
          <a:xfrm>
            <a:off x="481012" y="5727824"/>
            <a:ext cx="8221924" cy="266451"/>
          </a:xfrm>
          <a:noFill/>
          <a:ln w="9525">
            <a:noFill/>
            <a:miter lim="800000"/>
            <a:headEnd/>
            <a:tailEnd/>
          </a:ln>
        </p:spPr>
        <p:txBody>
          <a:bodyPr anchor="b"/>
          <a:lstStyle>
            <a:lvl1pPr marL="0" indent="0" algn="l">
              <a:buNone/>
              <a:tabLst/>
              <a:defRPr lang="en-US" sz="900" baseline="0" dirty="0">
                <a:solidFill>
                  <a:srgbClr val="000000"/>
                </a:solidFill>
                <a:latin typeface="Calibri" pitchFamily="34" charset="0"/>
                <a:ea typeface="+mn-ea"/>
                <a:cs typeface="Calibri" pitchFamily="34" charset="0"/>
              </a:defRPr>
            </a:lvl1pPr>
          </a:lstStyle>
          <a:p>
            <a:pPr lvl="0"/>
            <a:r>
              <a:rPr lang="en-US" dirty="0"/>
              <a:t>Insert Source and/or Notes here</a:t>
            </a:r>
          </a:p>
        </p:txBody>
      </p:sp>
      <p:cxnSp>
        <p:nvCxnSpPr>
          <p:cNvPr id="12" name="Straight Connector 11"/>
          <p:cNvCxnSpPr/>
          <p:nvPr userDrawn="1"/>
        </p:nvCxnSpPr>
        <p:spPr>
          <a:xfrm flipV="1">
            <a:off x="484095" y="777026"/>
            <a:ext cx="8218842" cy="9768"/>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16" name="Title Placeholder 1"/>
          <p:cNvSpPr>
            <a:spLocks noGrp="1"/>
          </p:cNvSpPr>
          <p:nvPr>
            <p:ph type="title"/>
          </p:nvPr>
        </p:nvSpPr>
        <p:spPr>
          <a:xfrm>
            <a:off x="484095" y="232756"/>
            <a:ext cx="8218842" cy="504825"/>
          </a:xfrm>
          <a:prstGeom prst="rect">
            <a:avLst/>
          </a:prstGeom>
        </p:spPr>
        <p:txBody>
          <a:bodyPr vert="horz" lIns="91440" tIns="45720" rIns="91440" bIns="45720" rtlCol="0" anchor="ctr">
            <a:noAutofit/>
          </a:bodyPr>
          <a:lstStyle>
            <a:lvl1pPr>
              <a:defRPr sz="2800">
                <a:solidFill>
                  <a:srgbClr val="002060"/>
                </a:solidFill>
              </a:defRPr>
            </a:lvl1pPr>
          </a:lstStyle>
          <a:p>
            <a:r>
              <a:rPr lang="en-US" dirty="0"/>
              <a:t>Insert Slide Title Here</a:t>
            </a:r>
          </a:p>
        </p:txBody>
      </p:sp>
    </p:spTree>
    <p:extLst>
      <p:ext uri="{BB962C8B-B14F-4D97-AF65-F5344CB8AC3E}">
        <p14:creationId xmlns:p14="http://schemas.microsoft.com/office/powerpoint/2010/main" val="4049858798"/>
      </p:ext>
    </p:extLst>
  </p:cSld>
  <p:clrMapOvr>
    <a:masterClrMapping/>
  </p:clrMapOvr>
  <p:timing>
    <p:tnLst>
      <p:par>
        <p:cTn id="1" dur="indefinite" restart="never" nodeType="tmRoot"/>
      </p:par>
    </p:tnLst>
  </p:timing>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Rectangle 12"/>
          <p:cNvSpPr/>
          <p:nvPr userDrawn="1"/>
        </p:nvSpPr>
        <p:spPr>
          <a:xfrm>
            <a:off x="685800" y="1257300"/>
            <a:ext cx="7391400" cy="4801314"/>
          </a:xfrm>
          <a:prstGeom prst="rect">
            <a:avLst/>
          </a:prstGeom>
        </p:spPr>
        <p:txBody>
          <a:bodyPr wrap="square">
            <a:spAutoFit/>
          </a:bodyPr>
          <a:lstStyle/>
          <a:p>
            <a:pPr marL="285750" indent="-285750">
              <a:buFont typeface="Arial" panose="020B0604020202020204" pitchFamily="34" charset="0"/>
              <a:buChar char="•"/>
            </a:pPr>
            <a:r>
              <a:rPr lang="en-US" dirty="0">
                <a:solidFill>
                  <a:prstClr val="black"/>
                </a:solidFill>
              </a:rPr>
              <a:t>Insert Bullet Text Level 1 Here</a:t>
            </a:r>
          </a:p>
          <a:p>
            <a:pPr marL="742950" lvl="1" indent="-285750">
              <a:buFont typeface="Arial" panose="020B0604020202020204" pitchFamily="34" charset="0"/>
              <a:buChar char="•"/>
            </a:pPr>
            <a:r>
              <a:rPr lang="en-US" dirty="0">
                <a:solidFill>
                  <a:prstClr val="black"/>
                </a:solidFill>
              </a:rPr>
              <a:t>Insert Bullet Text Level 2 Here</a:t>
            </a:r>
          </a:p>
          <a:p>
            <a:pPr marL="1200150" lvl="2" indent="-285750">
              <a:buFont typeface="Arial" panose="020B0604020202020204" pitchFamily="34" charset="0"/>
              <a:buChar char="•"/>
            </a:pPr>
            <a:r>
              <a:rPr lang="en-US" dirty="0">
                <a:solidFill>
                  <a:prstClr val="black"/>
                </a:solidFill>
              </a:rPr>
              <a:t>Insert Bullet Text Level 3 Here</a:t>
            </a:r>
          </a:p>
          <a:p>
            <a:pPr marL="1200150" lvl="2" indent="-285750">
              <a:buFont typeface="Arial" panose="020B0604020202020204" pitchFamily="34" charset="0"/>
              <a:buChar char="•"/>
            </a:pPr>
            <a:endParaRPr lang="en-US" dirty="0">
              <a:solidFill>
                <a:prstClr val="black"/>
              </a:solidFill>
            </a:endParaRPr>
          </a:p>
          <a:p>
            <a:pPr marL="1200150" lvl="2" indent="-285750">
              <a:buFont typeface="Arial" panose="020B0604020202020204" pitchFamily="34" charset="0"/>
              <a:buChar char="•"/>
            </a:pPr>
            <a:endParaRPr lang="en-US" dirty="0">
              <a:solidFill>
                <a:prstClr val="black"/>
              </a:solidFill>
            </a:endParaRPr>
          </a:p>
          <a:p>
            <a:pPr marL="1200150" lvl="2" indent="-285750">
              <a:buFont typeface="Arial" panose="020B0604020202020204" pitchFamily="34" charset="0"/>
              <a:buChar char="•"/>
            </a:pPr>
            <a:endParaRPr lang="en-US" dirty="0">
              <a:solidFill>
                <a:prstClr val="black"/>
              </a:solidFill>
            </a:endParaRPr>
          </a:p>
          <a:p>
            <a:pPr marL="1200150" lvl="2" indent="-285750">
              <a:buFont typeface="Arial" panose="020B0604020202020204" pitchFamily="34" charset="0"/>
              <a:buChar char="•"/>
            </a:pPr>
            <a:endParaRPr lang="en-US" dirty="0">
              <a:solidFill>
                <a:prstClr val="black"/>
              </a:solidFill>
            </a:endParaRPr>
          </a:p>
          <a:p>
            <a:pPr marL="1200150" lvl="2" indent="-285750">
              <a:buFont typeface="Arial" panose="020B0604020202020204" pitchFamily="34" charset="0"/>
              <a:buChar char="•"/>
            </a:pPr>
            <a:endParaRPr lang="en-US" dirty="0">
              <a:solidFill>
                <a:prstClr val="black"/>
              </a:solidFill>
            </a:endParaRPr>
          </a:p>
          <a:p>
            <a:pPr marL="1200150" lvl="2" indent="-285750">
              <a:buFont typeface="Arial" panose="020B0604020202020204" pitchFamily="34" charset="0"/>
              <a:buChar char="•"/>
            </a:pPr>
            <a:endParaRPr lang="en-US" dirty="0">
              <a:solidFill>
                <a:prstClr val="black"/>
              </a:solidFill>
            </a:endParaRPr>
          </a:p>
          <a:p>
            <a:pPr marL="1200150" lvl="2" indent="-285750">
              <a:buFont typeface="Arial" panose="020B0604020202020204" pitchFamily="34" charset="0"/>
              <a:buChar char="•"/>
            </a:pPr>
            <a:endParaRPr lang="en-US" dirty="0">
              <a:solidFill>
                <a:prstClr val="black"/>
              </a:solidFill>
            </a:endParaRPr>
          </a:p>
          <a:p>
            <a:pPr lvl="2">
              <a:buFont typeface="Arial" panose="020B0604020202020204" pitchFamily="34" charset="0"/>
              <a:buNone/>
            </a:pPr>
            <a:endParaRPr lang="en-US" dirty="0">
              <a:solidFill>
                <a:prstClr val="black"/>
              </a:solidFill>
            </a:endParaRPr>
          </a:p>
          <a:p>
            <a:pPr marL="1200150" lvl="2" indent="-285750">
              <a:buFont typeface="Arial" panose="020B0604020202020204" pitchFamily="34" charset="0"/>
              <a:buChar char="•"/>
            </a:pPr>
            <a:endParaRPr lang="en-US" dirty="0">
              <a:solidFill>
                <a:prstClr val="black"/>
              </a:solidFill>
            </a:endParaRPr>
          </a:p>
          <a:p>
            <a:pPr marL="1200150" lvl="2" indent="-285750">
              <a:buFont typeface="Arial" panose="020B0604020202020204" pitchFamily="34" charset="0"/>
              <a:buChar char="•"/>
            </a:pPr>
            <a:endParaRPr lang="en-US" dirty="0">
              <a:solidFill>
                <a:prstClr val="black"/>
              </a:solidFill>
            </a:endParaRPr>
          </a:p>
          <a:p>
            <a:pPr lvl="2">
              <a:buFont typeface="Arial" panose="020B0604020202020204" pitchFamily="34" charset="0"/>
              <a:buNone/>
            </a:pPr>
            <a:endParaRPr lang="en-US" dirty="0">
              <a:solidFill>
                <a:prstClr val="black"/>
              </a:solidFill>
            </a:endParaRPr>
          </a:p>
          <a:p>
            <a:pPr lvl="2">
              <a:buFont typeface="Arial" panose="020B0604020202020204" pitchFamily="34" charset="0"/>
              <a:buNone/>
            </a:pPr>
            <a:endParaRPr lang="en-US" dirty="0">
              <a:solidFill>
                <a:prstClr val="black"/>
              </a:solidFill>
            </a:endParaRPr>
          </a:p>
          <a:p>
            <a:pPr lvl="2">
              <a:buFont typeface="Arial" panose="020B0604020202020204" pitchFamily="34" charset="0"/>
              <a:buNone/>
            </a:pPr>
            <a:endParaRPr lang="en-US" dirty="0">
              <a:solidFill>
                <a:prstClr val="black"/>
              </a:solidFill>
            </a:endParaRPr>
          </a:p>
          <a:p>
            <a:pPr lvl="2">
              <a:buFont typeface="Arial" panose="020B0604020202020204" pitchFamily="34" charset="0"/>
              <a:buNone/>
            </a:pPr>
            <a:endParaRPr lang="en-US" dirty="0">
              <a:solidFill>
                <a:prstClr val="black"/>
              </a:solidFill>
            </a:endParaRPr>
          </a:p>
        </p:txBody>
      </p:sp>
      <p:sp>
        <p:nvSpPr>
          <p:cNvPr id="14" name="TextBox 13"/>
          <p:cNvSpPr txBox="1"/>
          <p:nvPr userDrawn="1"/>
        </p:nvSpPr>
        <p:spPr>
          <a:xfrm>
            <a:off x="9298492" y="5904725"/>
            <a:ext cx="448235" cy="307777"/>
          </a:xfrm>
          <a:prstGeom prst="rect">
            <a:avLst/>
          </a:prstGeom>
          <a:noFill/>
        </p:spPr>
        <p:txBody>
          <a:bodyPr wrap="square" rtlCol="0">
            <a:spAutoFit/>
          </a:bodyPr>
          <a:lstStyle/>
          <a:p>
            <a:pPr algn="r"/>
            <a:fld id="{78E8E05D-6330-400F-ADBB-AC9D283E6126}" type="slidenum">
              <a:rPr lang="en-US" sz="1400" b="1" smtClean="0">
                <a:solidFill>
                  <a:prstClr val="white"/>
                </a:solidFill>
              </a:rPr>
              <a:pPr algn="r"/>
              <a:t>‹#›</a:t>
            </a:fld>
            <a:endParaRPr lang="en-US" sz="1200" b="1" dirty="0">
              <a:solidFill>
                <a:prstClr val="white"/>
              </a:solidFill>
            </a:endParaRPr>
          </a:p>
        </p:txBody>
      </p:sp>
      <p:cxnSp>
        <p:nvCxnSpPr>
          <p:cNvPr id="7" name="Straight Connector 6"/>
          <p:cNvCxnSpPr/>
          <p:nvPr userDrawn="1"/>
        </p:nvCxnSpPr>
        <p:spPr>
          <a:xfrm flipV="1">
            <a:off x="484095" y="777026"/>
            <a:ext cx="8218842" cy="9768"/>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8" name="Title Placeholder 1"/>
          <p:cNvSpPr>
            <a:spLocks noGrp="1"/>
          </p:cNvSpPr>
          <p:nvPr>
            <p:ph type="title"/>
          </p:nvPr>
        </p:nvSpPr>
        <p:spPr>
          <a:xfrm>
            <a:off x="484095" y="232756"/>
            <a:ext cx="8218842" cy="504825"/>
          </a:xfrm>
          <a:prstGeom prst="rect">
            <a:avLst/>
          </a:prstGeom>
        </p:spPr>
        <p:txBody>
          <a:bodyPr vert="horz" lIns="91440" tIns="45720" rIns="91440" bIns="45720" rtlCol="0" anchor="ctr">
            <a:noAutofit/>
          </a:bodyPr>
          <a:lstStyle>
            <a:lvl1pPr>
              <a:defRPr sz="2800">
                <a:solidFill>
                  <a:srgbClr val="002060"/>
                </a:solidFill>
              </a:defRPr>
            </a:lvl1pPr>
          </a:lstStyle>
          <a:p>
            <a:r>
              <a:rPr lang="en-US" dirty="0"/>
              <a:t>Insert Slide Title Here</a:t>
            </a:r>
          </a:p>
        </p:txBody>
      </p:sp>
    </p:spTree>
    <p:extLst>
      <p:ext uri="{BB962C8B-B14F-4D97-AF65-F5344CB8AC3E}">
        <p14:creationId xmlns:p14="http://schemas.microsoft.com/office/powerpoint/2010/main" val="1476221491"/>
      </p:ext>
    </p:extLst>
  </p:cSld>
  <p:clrMapOvr>
    <a:masterClrMapping/>
  </p:clrMapOvr>
  <p:timing>
    <p:tnLst>
      <p:par>
        <p:cTn id="1" dur="indefinite" restart="never" nodeType="tmRoot"/>
      </p:par>
    </p:tnLst>
  </p:timing>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84094" y="955497"/>
            <a:ext cx="3964081" cy="49394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955497"/>
            <a:ext cx="4016636" cy="49394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Placeholder 1"/>
          <p:cNvSpPr>
            <a:spLocks noGrp="1"/>
          </p:cNvSpPr>
          <p:nvPr>
            <p:ph type="title"/>
          </p:nvPr>
        </p:nvSpPr>
        <p:spPr>
          <a:xfrm>
            <a:off x="484095" y="232756"/>
            <a:ext cx="8218842" cy="504825"/>
          </a:xfrm>
          <a:prstGeom prst="rect">
            <a:avLst/>
          </a:prstGeom>
        </p:spPr>
        <p:txBody>
          <a:bodyPr vert="horz" lIns="91440" tIns="45720" rIns="91440" bIns="45720" rtlCol="0" anchor="ctr">
            <a:noAutofit/>
          </a:bodyPr>
          <a:lstStyle>
            <a:lvl1pPr>
              <a:defRPr sz="2800">
                <a:solidFill>
                  <a:srgbClr val="002060"/>
                </a:solidFill>
              </a:defRPr>
            </a:lvl1pPr>
          </a:lstStyle>
          <a:p>
            <a:r>
              <a:rPr lang="en-US" dirty="0"/>
              <a:t>Insert Slide Title Here</a:t>
            </a:r>
          </a:p>
        </p:txBody>
      </p:sp>
      <p:cxnSp>
        <p:nvCxnSpPr>
          <p:cNvPr id="7" name="Straight Connector 6"/>
          <p:cNvCxnSpPr/>
          <p:nvPr userDrawn="1"/>
        </p:nvCxnSpPr>
        <p:spPr>
          <a:xfrm flipV="1">
            <a:off x="484095" y="777026"/>
            <a:ext cx="8218842" cy="9768"/>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260838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0" y="987426"/>
            <a:ext cx="4799409"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2456452879"/>
      </p:ext>
    </p:extLst>
  </p:cSld>
  <p:clrMapOvr>
    <a:masterClrMapping/>
  </p:clrMapOvr>
  <p:timing>
    <p:tnLst>
      <p:par>
        <p:cTn id="1" dur="indefinite" restart="never" nodeType="tmRoot"/>
      </p:par>
    </p:tnLst>
  </p:timing>
</p:sldLayout>
</file>

<file path=ppt/slideLayouts/slideLayout8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416379"/>
            <a:ext cx="8076009" cy="1143000"/>
          </a:xfrm>
          <a:prstGeom prst="rect">
            <a:avLst/>
          </a:prstGeom>
        </p:spPr>
        <p:txBody>
          <a:bodyPr/>
          <a:lstStyle/>
          <a:p>
            <a:r>
              <a:rPr lang="en-US" dirty="0"/>
              <a:t>Click to edit Master title style</a:t>
            </a:r>
          </a:p>
        </p:txBody>
      </p:sp>
      <p:sp>
        <p:nvSpPr>
          <p:cNvPr id="3" name="Text Placeholder 2"/>
          <p:cNvSpPr>
            <a:spLocks noGrp="1"/>
          </p:cNvSpPr>
          <p:nvPr>
            <p:ph type="body" idx="1"/>
          </p:nvPr>
        </p:nvSpPr>
        <p:spPr>
          <a:xfrm>
            <a:off x="629842" y="1620271"/>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4671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49" y="1620271"/>
            <a:ext cx="407670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49" y="2505075"/>
            <a:ext cx="4076701" cy="34671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32987519"/>
      </p:ext>
    </p:extLst>
  </p:cSld>
  <p:clrMapOvr>
    <a:masterClrMapping/>
  </p:clrMapOvr>
  <p:timing>
    <p:tnLst>
      <p:par>
        <p:cTn id="1" dur="indefinite" restart="never" nodeType="tmRoot"/>
      </p:par>
    </p:tnLst>
  </p:timing>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857627" y="996593"/>
            <a:ext cx="4845310" cy="487239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84094" y="996593"/>
            <a:ext cx="3094925" cy="487239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cxnSp>
        <p:nvCxnSpPr>
          <p:cNvPr id="6" name="Straight Connector 5"/>
          <p:cNvCxnSpPr/>
          <p:nvPr userDrawn="1"/>
        </p:nvCxnSpPr>
        <p:spPr>
          <a:xfrm flipV="1">
            <a:off x="484095" y="777026"/>
            <a:ext cx="8218842" cy="9768"/>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7" name="Title Placeholder 1"/>
          <p:cNvSpPr>
            <a:spLocks noGrp="1"/>
          </p:cNvSpPr>
          <p:nvPr>
            <p:ph type="title"/>
          </p:nvPr>
        </p:nvSpPr>
        <p:spPr>
          <a:xfrm>
            <a:off x="484095" y="232756"/>
            <a:ext cx="8218842" cy="504825"/>
          </a:xfrm>
          <a:prstGeom prst="rect">
            <a:avLst/>
          </a:prstGeom>
        </p:spPr>
        <p:txBody>
          <a:bodyPr vert="horz" lIns="91440" tIns="45720" rIns="91440" bIns="45720" rtlCol="0" anchor="ctr">
            <a:noAutofit/>
          </a:bodyPr>
          <a:lstStyle>
            <a:lvl1pPr>
              <a:defRPr sz="2800">
                <a:solidFill>
                  <a:srgbClr val="002060"/>
                </a:solidFill>
              </a:defRPr>
            </a:lvl1pPr>
          </a:lstStyle>
          <a:p>
            <a:r>
              <a:rPr lang="en-US" dirty="0"/>
              <a:t>Insert Slide Title Here</a:t>
            </a:r>
          </a:p>
        </p:txBody>
      </p:sp>
    </p:spTree>
    <p:extLst>
      <p:ext uri="{BB962C8B-B14F-4D97-AF65-F5344CB8AC3E}">
        <p14:creationId xmlns:p14="http://schemas.microsoft.com/office/powerpoint/2010/main" val="1273012803"/>
      </p:ext>
    </p:extLst>
  </p:cSld>
  <p:clrMapOvr>
    <a:masterClrMapping/>
  </p:clrMapOvr>
  <p:timing>
    <p:tnLst>
      <p:par>
        <p:cTn id="1" dur="indefinite" restart="never" nodeType="tmRoot"/>
      </p:par>
    </p:tnLst>
  </p:timing>
</p:sldLayout>
</file>

<file path=ppt/slideLayouts/slideLayout8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7" y="1416593"/>
            <a:ext cx="8072437" cy="2852737"/>
          </a:xfrm>
          <a:prstGeom prst="rect">
            <a:avLst/>
          </a:prstGeom>
        </p:spPr>
        <p:txBody>
          <a:bodyPr anchor="b">
            <a:normAutofit/>
          </a:bodyPr>
          <a:lstStyle>
            <a:lvl1pPr>
              <a:defRPr sz="4800"/>
            </a:lvl1pPr>
          </a:lstStyle>
          <a:p>
            <a:r>
              <a:rPr lang="en-US" dirty="0"/>
              <a:t>Click to edit Master title style</a:t>
            </a:r>
          </a:p>
        </p:txBody>
      </p:sp>
      <p:sp>
        <p:nvSpPr>
          <p:cNvPr id="3" name="Text Placeholder 2"/>
          <p:cNvSpPr>
            <a:spLocks noGrp="1"/>
          </p:cNvSpPr>
          <p:nvPr>
            <p:ph type="body" idx="1"/>
          </p:nvPr>
        </p:nvSpPr>
        <p:spPr>
          <a:xfrm>
            <a:off x="623888" y="4402681"/>
            <a:ext cx="8072436" cy="1461080"/>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1229452826"/>
      </p:ext>
    </p:extLst>
  </p:cSld>
  <p:clrMapOvr>
    <a:masterClrMapping/>
  </p:clrMapOvr>
  <p:timing>
    <p:tnLst>
      <p:par>
        <p:cTn id="1" dur="indefinite" restart="never" nodeType="tmRoot"/>
      </p:par>
    </p:tnLst>
  </p:timing>
</p:sldLayout>
</file>

<file path=ppt/slideLayouts/slideLayout8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0" y="987426"/>
            <a:ext cx="4799409"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425251073"/>
      </p:ext>
    </p:extLst>
  </p:cSld>
  <p:clrMapOvr>
    <a:masterClrMapping/>
  </p:clrMapOvr>
  <p:timing>
    <p:tnLst>
      <p:par>
        <p:cTn id="1" dur="indefinite" restart="never" nodeType="tmRoot"/>
      </p:par>
    </p:tnLst>
  </p:timing>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Q&amp;A or Thank You">
    <p:bg>
      <p:bgRef idx="1001">
        <a:schemeClr val="bg2"/>
      </p:bgRef>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0" y="2746375"/>
            <a:ext cx="9144000" cy="824706"/>
          </a:xfrm>
        </p:spPr>
        <p:txBody>
          <a:bodyPr anchor="t">
            <a:noAutofit/>
          </a:bodyPr>
          <a:lstStyle>
            <a:lvl1pPr marL="0" indent="0" algn="ctr">
              <a:defRPr sz="4000" b="1" cap="none" baseline="0">
                <a:solidFill>
                  <a:schemeClr val="tx1"/>
                </a:solidFill>
              </a:defRPr>
            </a:lvl1pPr>
          </a:lstStyle>
          <a:p>
            <a:r>
              <a:rPr lang="en-US" dirty="0"/>
              <a:t>Insert Q&amp;A or Thank You Here</a:t>
            </a:r>
          </a:p>
        </p:txBody>
      </p:sp>
    </p:spTree>
    <p:extLst>
      <p:ext uri="{BB962C8B-B14F-4D97-AF65-F5344CB8AC3E}">
        <p14:creationId xmlns:p14="http://schemas.microsoft.com/office/powerpoint/2010/main" val="215861566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85.xml><?xml version="1.0" encoding="utf-8"?>
<p:sldLayout xmlns:a="http://schemas.openxmlformats.org/drawingml/2006/main" xmlns:r="http://schemas.openxmlformats.org/officeDocument/2006/relationships" xmlns:p="http://schemas.openxmlformats.org/presentationml/2006/main" type="blank">
  <p:cSld name="Final Slide">
    <p:bg>
      <p:bgRef idx="1001">
        <a:schemeClr val="bg1"/>
      </p:bgRef>
    </p:bg>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53541" y="1932031"/>
            <a:ext cx="5236918" cy="2786113"/>
          </a:xfrm>
          <a:prstGeom prst="rect">
            <a:avLst/>
          </a:prstGeom>
        </p:spPr>
      </p:pic>
      <p:sp>
        <p:nvSpPr>
          <p:cNvPr id="14" name="TextBox 13"/>
          <p:cNvSpPr txBox="1"/>
          <p:nvPr userDrawn="1"/>
        </p:nvSpPr>
        <p:spPr>
          <a:xfrm>
            <a:off x="0" y="6117201"/>
            <a:ext cx="9144000" cy="338554"/>
          </a:xfrm>
          <a:prstGeom prst="rect">
            <a:avLst/>
          </a:prstGeom>
          <a:solidFill>
            <a:srgbClr val="002060"/>
          </a:solidFill>
        </p:spPr>
        <p:txBody>
          <a:bodyPr wrap="square" rtlCol="0">
            <a:spAutoFit/>
          </a:bodyPr>
          <a:lstStyle/>
          <a:p>
            <a:pPr algn="ctr"/>
            <a:r>
              <a:rPr lang="en-US" sz="1600" b="1" dirty="0">
                <a:solidFill>
                  <a:prstClr val="white"/>
                </a:solidFill>
              </a:rPr>
              <a:t>   </a:t>
            </a:r>
            <a:r>
              <a:rPr lang="en-US" sz="1400" b="1" i="1" dirty="0">
                <a:solidFill>
                  <a:prstClr val="white"/>
                </a:solidFill>
              </a:rPr>
              <a:t>Draft for Discussion Purposes Only</a:t>
            </a:r>
          </a:p>
        </p:txBody>
      </p:sp>
      <p:sp>
        <p:nvSpPr>
          <p:cNvPr id="16" name="TextBox 15"/>
          <p:cNvSpPr txBox="1"/>
          <p:nvPr userDrawn="1"/>
        </p:nvSpPr>
        <p:spPr>
          <a:xfrm>
            <a:off x="8486670" y="6159520"/>
            <a:ext cx="404337" cy="253916"/>
          </a:xfrm>
          <a:prstGeom prst="rect">
            <a:avLst/>
          </a:prstGeom>
          <a:noFill/>
        </p:spPr>
        <p:txBody>
          <a:bodyPr wrap="square" rtlCol="0">
            <a:spAutoFit/>
          </a:bodyPr>
          <a:lstStyle/>
          <a:p>
            <a:pPr algn="r"/>
            <a:fld id="{78E8E05D-6330-400F-ADBB-AC9D283E6126}" type="slidenum">
              <a:rPr lang="en-US" sz="1050" b="1" smtClean="0">
                <a:solidFill>
                  <a:prstClr val="white"/>
                </a:solidFill>
              </a:rPr>
              <a:pPr algn="r"/>
              <a:t>‹#›</a:t>
            </a:fld>
            <a:endParaRPr lang="en-US" sz="1200" b="1" dirty="0">
              <a:solidFill>
                <a:prstClr val="white"/>
              </a:solidFill>
            </a:endParaRPr>
          </a:p>
        </p:txBody>
      </p:sp>
      <p:pic>
        <p:nvPicPr>
          <p:cNvPr id="32" name="Picture 3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620900" y="6497103"/>
            <a:ext cx="975944" cy="327317"/>
          </a:xfrm>
          <a:prstGeom prst="rect">
            <a:avLst/>
          </a:prstGeom>
        </p:spPr>
      </p:pic>
      <p:pic>
        <p:nvPicPr>
          <p:cNvPr id="11" name="Picture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158820" y="6494227"/>
            <a:ext cx="356286" cy="341971"/>
          </a:xfrm>
          <a:prstGeom prst="rect">
            <a:avLst/>
          </a:prstGeom>
        </p:spPr>
      </p:pic>
      <p:pic>
        <p:nvPicPr>
          <p:cNvPr id="12" name="Picture 1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644060" y="6501142"/>
            <a:ext cx="392144" cy="323278"/>
          </a:xfrm>
          <a:prstGeom prst="rect">
            <a:avLst/>
          </a:prstGeom>
        </p:spPr>
      </p:pic>
      <p:pic>
        <p:nvPicPr>
          <p:cNvPr id="15" name="Picture 14"/>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598180" y="6552169"/>
            <a:ext cx="1064814" cy="248457"/>
          </a:xfrm>
          <a:prstGeom prst="rect">
            <a:avLst/>
          </a:prstGeom>
        </p:spPr>
      </p:pic>
      <p:pic>
        <p:nvPicPr>
          <p:cNvPr id="17" name="Picture 16"/>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3172199" y="6551539"/>
            <a:ext cx="1389643" cy="249087"/>
          </a:xfrm>
          <a:prstGeom prst="rect">
            <a:avLst/>
          </a:prstGeom>
        </p:spPr>
      </p:pic>
      <p:pic>
        <p:nvPicPr>
          <p:cNvPr id="18" name="Picture 17"/>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5071985" y="6575893"/>
            <a:ext cx="986939" cy="200378"/>
          </a:xfrm>
          <a:prstGeom prst="rect">
            <a:avLst/>
          </a:prstGeom>
        </p:spPr>
      </p:pic>
    </p:spTree>
    <p:extLst>
      <p:ext uri="{BB962C8B-B14F-4D97-AF65-F5344CB8AC3E}">
        <p14:creationId xmlns:p14="http://schemas.microsoft.com/office/powerpoint/2010/main" val="395642188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Q&amp;A or Thank You">
    <p:bg>
      <p:bgRef idx="1001">
        <a:schemeClr val="bg2"/>
      </p:bgRef>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0" y="2746375"/>
            <a:ext cx="9144000" cy="824706"/>
          </a:xfrm>
        </p:spPr>
        <p:txBody>
          <a:bodyPr anchor="t">
            <a:noAutofit/>
          </a:bodyPr>
          <a:lstStyle>
            <a:lvl1pPr marL="0" indent="0" algn="ctr">
              <a:defRPr sz="4000" b="1" cap="none" baseline="0">
                <a:solidFill>
                  <a:schemeClr val="tx1"/>
                </a:solidFill>
              </a:defRPr>
            </a:lvl1pPr>
          </a:lstStyle>
          <a:p>
            <a:r>
              <a:rPr lang="en-US" dirty="0" smtClean="0"/>
              <a:t>Insert Q&amp;A or Thank You Here</a:t>
            </a:r>
            <a:endParaRPr lang="en-US" dirty="0"/>
          </a:p>
        </p:txBody>
      </p:sp>
    </p:spTree>
    <p:extLst>
      <p:ext uri="{BB962C8B-B14F-4D97-AF65-F5344CB8AC3E}">
        <p14:creationId xmlns:p14="http://schemas.microsoft.com/office/powerpoint/2010/main" val="107900845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gif"/><Relationship Id="rId17" Type="http://schemas.openxmlformats.org/officeDocument/2006/relationships/image" Target="../media/image7.jpeg"/><Relationship Id="rId2" Type="http://schemas.openxmlformats.org/officeDocument/2006/relationships/slideLayout" Target="../slideLayouts/slideLayout2.xml"/><Relationship Id="rId16" Type="http://schemas.openxmlformats.org/officeDocument/2006/relationships/image" Target="../media/image6.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gif"/><Relationship Id="rId5" Type="http://schemas.openxmlformats.org/officeDocument/2006/relationships/slideLayout" Target="../slideLayouts/slideLayout5.xml"/><Relationship Id="rId15" Type="http://schemas.openxmlformats.org/officeDocument/2006/relationships/image" Target="../media/image5.png"/><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74.xml"/><Relationship Id="rId13" Type="http://schemas.openxmlformats.org/officeDocument/2006/relationships/image" Target="../media/image3.png"/><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image" Target="../media/image2.gif"/><Relationship Id="rId17" Type="http://schemas.openxmlformats.org/officeDocument/2006/relationships/image" Target="../media/image7.jpeg"/><Relationship Id="rId2" Type="http://schemas.openxmlformats.org/officeDocument/2006/relationships/slideLayout" Target="../slideLayouts/slideLayout68.xml"/><Relationship Id="rId16" Type="http://schemas.openxmlformats.org/officeDocument/2006/relationships/image" Target="../media/image6.jpeg"/><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image" Target="../media/image1.gif"/><Relationship Id="rId5" Type="http://schemas.openxmlformats.org/officeDocument/2006/relationships/slideLayout" Target="../slideLayouts/slideLayout71.xml"/><Relationship Id="rId15" Type="http://schemas.openxmlformats.org/officeDocument/2006/relationships/image" Target="../media/image5.png"/><Relationship Id="rId10" Type="http://schemas.openxmlformats.org/officeDocument/2006/relationships/theme" Target="../theme/theme10.xml"/><Relationship Id="rId4" Type="http://schemas.openxmlformats.org/officeDocument/2006/relationships/slideLayout" Target="../slideLayouts/slideLayout70.xml"/><Relationship Id="rId9" Type="http://schemas.openxmlformats.org/officeDocument/2006/relationships/slideLayout" Target="../slideLayouts/slideLayout75.xml"/><Relationship Id="rId14" Type="http://schemas.openxmlformats.org/officeDocument/2006/relationships/image" Target="../media/image4.png"/></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83.xml"/><Relationship Id="rId13" Type="http://schemas.openxmlformats.org/officeDocument/2006/relationships/image" Target="../media/image2.gif"/><Relationship Id="rId18" Type="http://schemas.openxmlformats.org/officeDocument/2006/relationships/image" Target="../media/image15.jpeg"/><Relationship Id="rId3" Type="http://schemas.openxmlformats.org/officeDocument/2006/relationships/slideLayout" Target="../slideLayouts/slideLayout78.xml"/><Relationship Id="rId7" Type="http://schemas.openxmlformats.org/officeDocument/2006/relationships/slideLayout" Target="../slideLayouts/slideLayout82.xml"/><Relationship Id="rId12" Type="http://schemas.openxmlformats.org/officeDocument/2006/relationships/image" Target="../media/image1.gif"/><Relationship Id="rId17" Type="http://schemas.openxmlformats.org/officeDocument/2006/relationships/image" Target="../media/image14.jpeg"/><Relationship Id="rId2" Type="http://schemas.openxmlformats.org/officeDocument/2006/relationships/slideLayout" Target="../slideLayouts/slideLayout77.xml"/><Relationship Id="rId16" Type="http://schemas.openxmlformats.org/officeDocument/2006/relationships/image" Target="../media/image13.png"/><Relationship Id="rId1" Type="http://schemas.openxmlformats.org/officeDocument/2006/relationships/slideLayout" Target="../slideLayouts/slideLayout76.xml"/><Relationship Id="rId6" Type="http://schemas.openxmlformats.org/officeDocument/2006/relationships/slideLayout" Target="../slideLayouts/slideLayout81.xml"/><Relationship Id="rId11" Type="http://schemas.openxmlformats.org/officeDocument/2006/relationships/theme" Target="../theme/theme11.xml"/><Relationship Id="rId5" Type="http://schemas.openxmlformats.org/officeDocument/2006/relationships/slideLayout" Target="../slideLayouts/slideLayout80.xml"/><Relationship Id="rId15" Type="http://schemas.openxmlformats.org/officeDocument/2006/relationships/image" Target="../media/image12.png"/><Relationship Id="rId10" Type="http://schemas.openxmlformats.org/officeDocument/2006/relationships/slideLayout" Target="../slideLayouts/slideLayout85.xml"/><Relationship Id="rId4" Type="http://schemas.openxmlformats.org/officeDocument/2006/relationships/slideLayout" Target="../slideLayouts/slideLayout79.xml"/><Relationship Id="rId9" Type="http://schemas.openxmlformats.org/officeDocument/2006/relationships/slideLayout" Target="../slideLayouts/slideLayout84.xml"/><Relationship Id="rId14" Type="http://schemas.openxmlformats.org/officeDocument/2006/relationships/image" Target="../media/image1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2.gif"/><Relationship Id="rId18" Type="http://schemas.openxmlformats.org/officeDocument/2006/relationships/image" Target="../media/image7.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image" Target="../media/image1.gif"/><Relationship Id="rId17" Type="http://schemas.openxmlformats.org/officeDocument/2006/relationships/image" Target="../media/image6.jpeg"/><Relationship Id="rId2" Type="http://schemas.openxmlformats.org/officeDocument/2006/relationships/slideLayout" Target="../slideLayouts/slideLayout14.xml"/><Relationship Id="rId16" Type="http://schemas.openxmlformats.org/officeDocument/2006/relationships/image" Target="../media/image5.pn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3.xml"/><Relationship Id="rId5" Type="http://schemas.openxmlformats.org/officeDocument/2006/relationships/slideLayout" Target="../slideLayouts/slideLayout17.xml"/><Relationship Id="rId15" Type="http://schemas.openxmlformats.org/officeDocument/2006/relationships/image" Target="../media/image4.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3.png"/></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24.xml"/><Relationship Id="rId1" Type="http://schemas.openxmlformats.org/officeDocument/2006/relationships/slideLayout" Target="../slideLayouts/slideLayout2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18" Type="http://schemas.openxmlformats.org/officeDocument/2006/relationships/slideLayout" Target="../slideLayouts/slideLayout42.xml"/><Relationship Id="rId3" Type="http://schemas.openxmlformats.org/officeDocument/2006/relationships/slideLayout" Target="../slideLayouts/slideLayout27.xml"/><Relationship Id="rId21" Type="http://schemas.openxmlformats.org/officeDocument/2006/relationships/image" Target="../media/image7.jpeg"/><Relationship Id="rId7" Type="http://schemas.openxmlformats.org/officeDocument/2006/relationships/slideLayout" Target="../slideLayouts/slideLayout31.xml"/><Relationship Id="rId12" Type="http://schemas.openxmlformats.org/officeDocument/2006/relationships/slideLayout" Target="../slideLayouts/slideLayout36.xml"/><Relationship Id="rId17" Type="http://schemas.openxmlformats.org/officeDocument/2006/relationships/slideLayout" Target="../slideLayouts/slideLayout41.xml"/><Relationship Id="rId25" Type="http://schemas.openxmlformats.org/officeDocument/2006/relationships/image" Target="../media/image9.png"/><Relationship Id="rId2" Type="http://schemas.openxmlformats.org/officeDocument/2006/relationships/slideLayout" Target="../slideLayouts/slideLayout26.xml"/><Relationship Id="rId16" Type="http://schemas.openxmlformats.org/officeDocument/2006/relationships/slideLayout" Target="../slideLayouts/slideLayout40.xml"/><Relationship Id="rId20" Type="http://schemas.openxmlformats.org/officeDocument/2006/relationships/image" Target="../media/image5.png"/><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24" Type="http://schemas.openxmlformats.org/officeDocument/2006/relationships/image" Target="../media/image1.gif"/><Relationship Id="rId5" Type="http://schemas.openxmlformats.org/officeDocument/2006/relationships/slideLayout" Target="../slideLayouts/slideLayout29.xml"/><Relationship Id="rId15" Type="http://schemas.openxmlformats.org/officeDocument/2006/relationships/slideLayout" Target="../slideLayouts/slideLayout39.xml"/><Relationship Id="rId23" Type="http://schemas.openxmlformats.org/officeDocument/2006/relationships/image" Target="../media/image2.gif"/><Relationship Id="rId10" Type="http://schemas.openxmlformats.org/officeDocument/2006/relationships/slideLayout" Target="../slideLayouts/slideLayout34.xml"/><Relationship Id="rId19" Type="http://schemas.openxmlformats.org/officeDocument/2006/relationships/theme" Target="../theme/theme5.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slideLayout" Target="../slideLayouts/slideLayout38.xml"/><Relationship Id="rId22" Type="http://schemas.openxmlformats.org/officeDocument/2006/relationships/image" Target="../media/image6.jpeg"/></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44.xml"/><Relationship Id="rId1" Type="http://schemas.openxmlformats.org/officeDocument/2006/relationships/slideLayout" Target="../slideLayouts/slideLayout43.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gif"/><Relationship Id="rId18" Type="http://schemas.openxmlformats.org/officeDocument/2006/relationships/image" Target="../media/image6.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7.xml"/><Relationship Id="rId17" Type="http://schemas.openxmlformats.org/officeDocument/2006/relationships/image" Target="../media/image5.png"/><Relationship Id="rId2" Type="http://schemas.openxmlformats.org/officeDocument/2006/relationships/slideLayout" Target="../slideLayouts/slideLayout46.xml"/><Relationship Id="rId16" Type="http://schemas.openxmlformats.org/officeDocument/2006/relationships/image" Target="../media/image9.png"/><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5" Type="http://schemas.openxmlformats.org/officeDocument/2006/relationships/image" Target="../media/image3.png"/><Relationship Id="rId10" Type="http://schemas.openxmlformats.org/officeDocument/2006/relationships/slideLayout" Target="../slideLayouts/slideLayout54.xml"/><Relationship Id="rId19" Type="http://schemas.openxmlformats.org/officeDocument/2006/relationships/image" Target="../media/image7.jpeg"/><Relationship Id="rId4" Type="http://schemas.openxmlformats.org/officeDocument/2006/relationships/slideLayout" Target="../slideLayouts/slideLayout48.xml"/><Relationship Id="rId9" Type="http://schemas.openxmlformats.org/officeDocument/2006/relationships/slideLayout" Target="../slideLayouts/slideLayout53.xml"/><Relationship Id="rId14" Type="http://schemas.openxmlformats.org/officeDocument/2006/relationships/image" Target="../media/image2.gif"/></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3.pn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image" Target="../media/image2.gif"/><Relationship Id="rId17" Type="http://schemas.openxmlformats.org/officeDocument/2006/relationships/image" Target="../media/image7.jpeg"/><Relationship Id="rId2" Type="http://schemas.openxmlformats.org/officeDocument/2006/relationships/slideLayout" Target="../slideLayouts/slideLayout57.xml"/><Relationship Id="rId16" Type="http://schemas.openxmlformats.org/officeDocument/2006/relationships/image" Target="../media/image6.jpeg"/><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image" Target="../media/image1.gif"/><Relationship Id="rId5" Type="http://schemas.openxmlformats.org/officeDocument/2006/relationships/slideLayout" Target="../slideLayouts/slideLayout60.xml"/><Relationship Id="rId15" Type="http://schemas.openxmlformats.org/officeDocument/2006/relationships/image" Target="../media/image5.png"/><Relationship Id="rId10" Type="http://schemas.openxmlformats.org/officeDocument/2006/relationships/theme" Target="../theme/theme8.xml"/><Relationship Id="rId4" Type="http://schemas.openxmlformats.org/officeDocument/2006/relationships/slideLayout" Target="../slideLayouts/slideLayout59.xml"/><Relationship Id="rId9" Type="http://schemas.openxmlformats.org/officeDocument/2006/relationships/slideLayout" Target="../slideLayouts/slideLayout64.xml"/><Relationship Id="rId14" Type="http://schemas.openxmlformats.org/officeDocument/2006/relationships/image" Target="../media/image4.png"/></Relationships>
</file>

<file path=ppt/slideMasters/_rels/slideMaster9.xml.rels><?xml version="1.0" encoding="UTF-8" standalone="yes"?>
<Relationships xmlns="http://schemas.openxmlformats.org/package/2006/relationships"><Relationship Id="rId3" Type="http://schemas.openxmlformats.org/officeDocument/2006/relationships/theme" Target="../theme/theme9.xml"/><Relationship Id="rId2" Type="http://schemas.openxmlformats.org/officeDocument/2006/relationships/slideLayout" Target="../slideLayouts/slideLayout66.xml"/><Relationship Id="rId1" Type="http://schemas.openxmlformats.org/officeDocument/2006/relationships/slideLayout" Target="../slideLayouts/slideLayout6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84095" y="1369622"/>
            <a:ext cx="8218841"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Box 6"/>
          <p:cNvSpPr txBox="1"/>
          <p:nvPr userDrawn="1"/>
        </p:nvSpPr>
        <p:spPr>
          <a:xfrm>
            <a:off x="0" y="6117201"/>
            <a:ext cx="9144000" cy="338554"/>
          </a:xfrm>
          <a:prstGeom prst="rect">
            <a:avLst/>
          </a:prstGeom>
          <a:solidFill>
            <a:srgbClr val="002060"/>
          </a:solidFill>
        </p:spPr>
        <p:txBody>
          <a:bodyPr wrap="square" rtlCol="0">
            <a:spAutoFit/>
          </a:bodyPr>
          <a:lstStyle/>
          <a:p>
            <a:pPr algn="ctr"/>
            <a:r>
              <a:rPr lang="en-US" sz="1600" b="1" dirty="0" smtClean="0">
                <a:solidFill>
                  <a:prstClr val="white"/>
                </a:solidFill>
              </a:rPr>
              <a:t>   </a:t>
            </a:r>
            <a:r>
              <a:rPr lang="en-US" sz="1400" b="1" i="1" dirty="0" smtClean="0">
                <a:solidFill>
                  <a:prstClr val="white"/>
                </a:solidFill>
              </a:rPr>
              <a:t>Draft for Discussion Purposes Only</a:t>
            </a:r>
            <a:endParaRPr lang="en-US" sz="1400" b="1" i="1" dirty="0">
              <a:solidFill>
                <a:prstClr val="white"/>
              </a:solidFill>
            </a:endParaRPr>
          </a:p>
        </p:txBody>
      </p:sp>
      <p:sp>
        <p:nvSpPr>
          <p:cNvPr id="9" name="TextBox 8"/>
          <p:cNvSpPr txBox="1"/>
          <p:nvPr userDrawn="1"/>
        </p:nvSpPr>
        <p:spPr>
          <a:xfrm>
            <a:off x="8515106" y="6155673"/>
            <a:ext cx="375657" cy="261610"/>
          </a:xfrm>
          <a:prstGeom prst="rect">
            <a:avLst/>
          </a:prstGeom>
          <a:noFill/>
        </p:spPr>
        <p:txBody>
          <a:bodyPr wrap="square" rtlCol="0">
            <a:spAutoFit/>
          </a:bodyPr>
          <a:lstStyle/>
          <a:p>
            <a:pPr algn="r"/>
            <a:fld id="{78E8E05D-6330-400F-ADBB-AC9D283E6126}" type="slidenum">
              <a:rPr lang="en-US" sz="1050" b="1" smtClean="0">
                <a:solidFill>
                  <a:prstClr val="white"/>
                </a:solidFill>
              </a:rPr>
              <a:pPr algn="r"/>
              <a:t>‹#›</a:t>
            </a:fld>
            <a:endParaRPr lang="en-US" sz="1200" b="1" dirty="0">
              <a:solidFill>
                <a:prstClr val="white"/>
              </a:solidFill>
            </a:endParaRPr>
          </a:p>
        </p:txBody>
      </p:sp>
      <p:sp>
        <p:nvSpPr>
          <p:cNvPr id="10" name="Title Placeholder 1"/>
          <p:cNvSpPr>
            <a:spLocks noGrp="1"/>
          </p:cNvSpPr>
          <p:nvPr>
            <p:ph type="title"/>
          </p:nvPr>
        </p:nvSpPr>
        <p:spPr>
          <a:xfrm>
            <a:off x="484095" y="458788"/>
            <a:ext cx="8218841" cy="504825"/>
          </a:xfrm>
          <a:prstGeom prst="rect">
            <a:avLst/>
          </a:prstGeom>
        </p:spPr>
        <p:txBody>
          <a:bodyPr vert="horz" lIns="91440" tIns="45720" rIns="91440" bIns="45720" rtlCol="0" anchor="ctr">
            <a:normAutofit/>
          </a:bodyPr>
          <a:lstStyle/>
          <a:p>
            <a:r>
              <a:rPr lang="en-US" dirty="0" smtClean="0"/>
              <a:t>Insert Slide Title Here</a:t>
            </a:r>
            <a:endParaRPr lang="en-US" dirty="0"/>
          </a:p>
        </p:txBody>
      </p:sp>
      <p:pic>
        <p:nvPicPr>
          <p:cNvPr id="21" name="Picture 20"/>
          <p:cNvPicPr>
            <a:picLocks noChangeAspect="1"/>
          </p:cNvPicPr>
          <p:nvPr userDrawn="1"/>
        </p:nvPicPr>
        <p:blipFill>
          <a:blip r:embed="rId11">
            <a:extLst>
              <a:ext uri="{28A0092B-C50C-407E-A947-70E740481C1C}">
                <a14:useLocalDpi xmlns:a14="http://schemas.microsoft.com/office/drawing/2010/main"/>
              </a:ext>
            </a:extLst>
          </a:blip>
          <a:stretch>
            <a:fillRect/>
          </a:stretch>
        </p:blipFill>
        <p:spPr>
          <a:xfrm>
            <a:off x="3172199" y="6551539"/>
            <a:ext cx="1389643" cy="249087"/>
          </a:xfrm>
          <a:prstGeom prst="rect">
            <a:avLst/>
          </a:prstGeom>
        </p:spPr>
      </p:pic>
      <p:pic>
        <p:nvPicPr>
          <p:cNvPr id="23" name="Picture 22"/>
          <p:cNvPicPr>
            <a:picLocks noChangeAspect="1"/>
          </p:cNvPicPr>
          <p:nvPr userDrawn="1"/>
        </p:nvPicPr>
        <p:blipFill>
          <a:blip r:embed="rId12" cstate="screen">
            <a:extLst>
              <a:ext uri="{28A0092B-C50C-407E-A947-70E740481C1C}">
                <a14:useLocalDpi xmlns:a14="http://schemas.microsoft.com/office/drawing/2010/main"/>
              </a:ext>
            </a:extLst>
          </a:blip>
          <a:stretch>
            <a:fillRect/>
          </a:stretch>
        </p:blipFill>
        <p:spPr>
          <a:xfrm>
            <a:off x="1598180" y="6552169"/>
            <a:ext cx="1064814" cy="248457"/>
          </a:xfrm>
          <a:prstGeom prst="rect">
            <a:avLst/>
          </a:prstGeom>
        </p:spPr>
      </p:pic>
      <p:pic>
        <p:nvPicPr>
          <p:cNvPr id="24" name="Picture 23"/>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7633182" y="62547"/>
            <a:ext cx="1271351" cy="676376"/>
          </a:xfrm>
          <a:prstGeom prst="rect">
            <a:avLst/>
          </a:prstGeom>
        </p:spPr>
      </p:pic>
      <p:pic>
        <p:nvPicPr>
          <p:cNvPr id="25" name="Picture 24"/>
          <p:cNvPicPr>
            <a:picLocks noChangeAspect="1"/>
          </p:cNvPicPr>
          <p:nvPr userDrawn="1"/>
        </p:nvPicPr>
        <p:blipFill>
          <a:blip r:embed="rId14" cstate="screen">
            <a:extLst>
              <a:ext uri="{28A0092B-C50C-407E-A947-70E740481C1C}">
                <a14:useLocalDpi xmlns:a14="http://schemas.microsoft.com/office/drawing/2010/main"/>
              </a:ext>
            </a:extLst>
          </a:blip>
          <a:stretch>
            <a:fillRect/>
          </a:stretch>
        </p:blipFill>
        <p:spPr>
          <a:xfrm>
            <a:off x="5071985" y="6575893"/>
            <a:ext cx="986939" cy="200378"/>
          </a:xfrm>
          <a:prstGeom prst="rect">
            <a:avLst/>
          </a:prstGeom>
        </p:spPr>
      </p:pic>
      <p:pic>
        <p:nvPicPr>
          <p:cNvPr id="28" name="Picture 27"/>
          <p:cNvPicPr>
            <a:picLocks noChangeAspect="1"/>
          </p:cNvPicPr>
          <p:nvPr userDrawn="1"/>
        </p:nvPicPr>
        <p:blipFill>
          <a:blip r:embed="rId15" cstate="screen">
            <a:extLst>
              <a:ext uri="{28A0092B-C50C-407E-A947-70E740481C1C}">
                <a14:useLocalDpi xmlns:a14="http://schemas.microsoft.com/office/drawing/2010/main"/>
              </a:ext>
            </a:extLst>
          </a:blip>
          <a:stretch>
            <a:fillRect/>
          </a:stretch>
        </p:blipFill>
        <p:spPr>
          <a:xfrm>
            <a:off x="6620900" y="6497103"/>
            <a:ext cx="975944" cy="327317"/>
          </a:xfrm>
          <a:prstGeom prst="rect">
            <a:avLst/>
          </a:prstGeom>
        </p:spPr>
      </p:pic>
      <p:pic>
        <p:nvPicPr>
          <p:cNvPr id="8" name="Picture 7"/>
          <p:cNvPicPr>
            <a:picLocks noChangeAspect="1"/>
          </p:cNvPicPr>
          <p:nvPr userDrawn="1"/>
        </p:nvPicPr>
        <p:blipFill>
          <a:blip r:embed="rId16" cstate="screen">
            <a:extLst>
              <a:ext uri="{28A0092B-C50C-407E-A947-70E740481C1C}">
                <a14:useLocalDpi xmlns:a14="http://schemas.microsoft.com/office/drawing/2010/main"/>
              </a:ext>
            </a:extLst>
          </a:blip>
          <a:stretch>
            <a:fillRect/>
          </a:stretch>
        </p:blipFill>
        <p:spPr>
          <a:xfrm>
            <a:off x="644060" y="6501142"/>
            <a:ext cx="392144" cy="323278"/>
          </a:xfrm>
          <a:prstGeom prst="rect">
            <a:avLst/>
          </a:prstGeom>
        </p:spPr>
      </p:pic>
      <p:pic>
        <p:nvPicPr>
          <p:cNvPr id="11" name="Picture 10"/>
          <p:cNvPicPr>
            <a:picLocks noChangeAspect="1"/>
          </p:cNvPicPr>
          <p:nvPr userDrawn="1"/>
        </p:nvPicPr>
        <p:blipFill>
          <a:blip r:embed="rId17" cstate="screen">
            <a:extLst>
              <a:ext uri="{28A0092B-C50C-407E-A947-70E740481C1C}">
                <a14:useLocalDpi xmlns:a14="http://schemas.microsoft.com/office/drawing/2010/main"/>
              </a:ext>
            </a:extLst>
          </a:blip>
          <a:stretch>
            <a:fillRect/>
          </a:stretch>
        </p:blipFill>
        <p:spPr>
          <a:xfrm>
            <a:off x="8158820" y="6494227"/>
            <a:ext cx="356286" cy="341971"/>
          </a:xfrm>
          <a:prstGeom prst="rect">
            <a:avLst/>
          </a:prstGeom>
        </p:spPr>
      </p:pic>
    </p:spTree>
    <p:extLst>
      <p:ext uri="{BB962C8B-B14F-4D97-AF65-F5344CB8AC3E}">
        <p14:creationId xmlns:p14="http://schemas.microsoft.com/office/powerpoint/2010/main" val="3008007932"/>
      </p:ext>
    </p:extLst>
  </p:cSld>
  <p:clrMap bg1="lt1" tx1="dk1" bg2="lt2" tx2="dk2" accent1="accent1" accent2="accent2" accent3="accent3" accent4="accent4" accent5="accent5" accent6="accent6" hlink="hlink" folHlink="folHlink"/>
  <p:sldLayoutIdLst>
    <p:sldLayoutId id="2147483852" r:id="rId1"/>
    <p:sldLayoutId id="2147483853" r:id="rId2"/>
    <p:sldLayoutId id="2147483854" r:id="rId3"/>
    <p:sldLayoutId id="2147483855" r:id="rId4"/>
    <p:sldLayoutId id="2147483856" r:id="rId5"/>
    <p:sldLayoutId id="2147483857" r:id="rId6"/>
    <p:sldLayoutId id="2147483858" r:id="rId7"/>
    <p:sldLayoutId id="2147483859" r:id="rId8"/>
    <p:sldLayoutId id="2147483860" r:id="rId9"/>
  </p:sldLayoutIdLst>
  <p:timing>
    <p:tnLst>
      <p:par>
        <p:cTn id="1" dur="indefinite" restart="never" nodeType="tmRoot"/>
      </p:par>
    </p:tnLst>
  </p:timing>
  <p:txStyles>
    <p:titleStyle>
      <a:lvl1pPr algn="l" defTabSz="914400" rtl="0" eaLnBrk="1" latinLnBrk="0" hangingPunct="1">
        <a:lnSpc>
          <a:spcPct val="90000"/>
        </a:lnSpc>
        <a:spcBef>
          <a:spcPct val="0"/>
        </a:spcBef>
        <a:buNone/>
        <a:defRPr sz="2800" b="1" kern="1200">
          <a:solidFill>
            <a:srgbClr val="00206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2880">
          <p15:clr>
            <a:srgbClr val="F26B43"/>
          </p15:clr>
        </p15:guide>
      </p15:sldGuideLst>
    </p:ext>
  </p:extLst>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84095" y="1369622"/>
            <a:ext cx="8218841"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p:cNvSpPr txBox="1"/>
          <p:nvPr userDrawn="1"/>
        </p:nvSpPr>
        <p:spPr>
          <a:xfrm>
            <a:off x="0" y="6117201"/>
            <a:ext cx="9144000" cy="338554"/>
          </a:xfrm>
          <a:prstGeom prst="rect">
            <a:avLst/>
          </a:prstGeom>
          <a:solidFill>
            <a:srgbClr val="002060"/>
          </a:solidFill>
        </p:spPr>
        <p:txBody>
          <a:bodyPr wrap="square" rtlCol="0">
            <a:spAutoFit/>
          </a:bodyPr>
          <a:lstStyle/>
          <a:p>
            <a:pPr algn="ctr"/>
            <a:r>
              <a:rPr lang="en-US" sz="1600" b="1" dirty="0">
                <a:solidFill>
                  <a:prstClr val="white"/>
                </a:solidFill>
              </a:rPr>
              <a:t>   </a:t>
            </a:r>
            <a:r>
              <a:rPr lang="en-US" sz="1400" b="1" i="1" dirty="0">
                <a:solidFill>
                  <a:prstClr val="white"/>
                </a:solidFill>
              </a:rPr>
              <a:t>Draft for Discussion Purposes Only</a:t>
            </a:r>
          </a:p>
        </p:txBody>
      </p:sp>
      <p:sp>
        <p:nvSpPr>
          <p:cNvPr id="9" name="TextBox 8"/>
          <p:cNvSpPr txBox="1"/>
          <p:nvPr userDrawn="1"/>
        </p:nvSpPr>
        <p:spPr>
          <a:xfrm>
            <a:off x="8515106" y="6155673"/>
            <a:ext cx="375657" cy="261610"/>
          </a:xfrm>
          <a:prstGeom prst="rect">
            <a:avLst/>
          </a:prstGeom>
          <a:noFill/>
        </p:spPr>
        <p:txBody>
          <a:bodyPr wrap="square" rtlCol="0">
            <a:spAutoFit/>
          </a:bodyPr>
          <a:lstStyle/>
          <a:p>
            <a:pPr algn="r"/>
            <a:fld id="{78E8E05D-6330-400F-ADBB-AC9D283E6126}" type="slidenum">
              <a:rPr lang="en-US" sz="1050" b="1" smtClean="0">
                <a:solidFill>
                  <a:prstClr val="white"/>
                </a:solidFill>
              </a:rPr>
              <a:pPr algn="r"/>
              <a:t>‹#›</a:t>
            </a:fld>
            <a:endParaRPr lang="en-US" sz="1200" b="1" dirty="0">
              <a:solidFill>
                <a:prstClr val="white"/>
              </a:solidFill>
            </a:endParaRPr>
          </a:p>
        </p:txBody>
      </p:sp>
      <p:sp>
        <p:nvSpPr>
          <p:cNvPr id="10" name="Title Placeholder 1"/>
          <p:cNvSpPr>
            <a:spLocks noGrp="1"/>
          </p:cNvSpPr>
          <p:nvPr>
            <p:ph type="title"/>
          </p:nvPr>
        </p:nvSpPr>
        <p:spPr>
          <a:xfrm>
            <a:off x="484095" y="458788"/>
            <a:ext cx="8218841" cy="504825"/>
          </a:xfrm>
          <a:prstGeom prst="rect">
            <a:avLst/>
          </a:prstGeom>
        </p:spPr>
        <p:txBody>
          <a:bodyPr vert="horz" lIns="91440" tIns="45720" rIns="91440" bIns="45720" rtlCol="0" anchor="ctr">
            <a:normAutofit/>
          </a:bodyPr>
          <a:lstStyle/>
          <a:p>
            <a:r>
              <a:rPr lang="en-US" dirty="0"/>
              <a:t>Insert Slide Title Here</a:t>
            </a:r>
          </a:p>
        </p:txBody>
      </p:sp>
      <p:pic>
        <p:nvPicPr>
          <p:cNvPr id="21" name="Picture 20"/>
          <p:cNvPicPr>
            <a:picLocks noChangeAspect="1"/>
          </p:cNvPicPr>
          <p:nvPr userDrawn="1"/>
        </p:nvPicPr>
        <p:blipFill>
          <a:blip r:embed="rId11">
            <a:extLst>
              <a:ext uri="{28A0092B-C50C-407E-A947-70E740481C1C}">
                <a14:useLocalDpi xmlns:a14="http://schemas.microsoft.com/office/drawing/2010/main"/>
              </a:ext>
            </a:extLst>
          </a:blip>
          <a:stretch>
            <a:fillRect/>
          </a:stretch>
        </p:blipFill>
        <p:spPr>
          <a:xfrm>
            <a:off x="3172199" y="6551539"/>
            <a:ext cx="1389643" cy="249087"/>
          </a:xfrm>
          <a:prstGeom prst="rect">
            <a:avLst/>
          </a:prstGeom>
        </p:spPr>
      </p:pic>
      <p:pic>
        <p:nvPicPr>
          <p:cNvPr id="23" name="Picture 22"/>
          <p:cNvPicPr>
            <a:picLocks noChangeAspect="1"/>
          </p:cNvPicPr>
          <p:nvPr userDrawn="1"/>
        </p:nvPicPr>
        <p:blipFill>
          <a:blip r:embed="rId12" cstate="screen">
            <a:extLst>
              <a:ext uri="{28A0092B-C50C-407E-A947-70E740481C1C}">
                <a14:useLocalDpi xmlns:a14="http://schemas.microsoft.com/office/drawing/2010/main"/>
              </a:ext>
            </a:extLst>
          </a:blip>
          <a:stretch>
            <a:fillRect/>
          </a:stretch>
        </p:blipFill>
        <p:spPr>
          <a:xfrm>
            <a:off x="1598180" y="6552169"/>
            <a:ext cx="1064814" cy="248457"/>
          </a:xfrm>
          <a:prstGeom prst="rect">
            <a:avLst/>
          </a:prstGeom>
        </p:spPr>
      </p:pic>
      <p:pic>
        <p:nvPicPr>
          <p:cNvPr id="24" name="Picture 23"/>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7633182" y="62547"/>
            <a:ext cx="1271351" cy="676376"/>
          </a:xfrm>
          <a:prstGeom prst="rect">
            <a:avLst/>
          </a:prstGeom>
        </p:spPr>
      </p:pic>
      <p:pic>
        <p:nvPicPr>
          <p:cNvPr id="25" name="Picture 24"/>
          <p:cNvPicPr>
            <a:picLocks noChangeAspect="1"/>
          </p:cNvPicPr>
          <p:nvPr userDrawn="1"/>
        </p:nvPicPr>
        <p:blipFill>
          <a:blip r:embed="rId14" cstate="screen">
            <a:extLst>
              <a:ext uri="{28A0092B-C50C-407E-A947-70E740481C1C}">
                <a14:useLocalDpi xmlns:a14="http://schemas.microsoft.com/office/drawing/2010/main"/>
              </a:ext>
            </a:extLst>
          </a:blip>
          <a:stretch>
            <a:fillRect/>
          </a:stretch>
        </p:blipFill>
        <p:spPr>
          <a:xfrm>
            <a:off x="5071985" y="6575893"/>
            <a:ext cx="986939" cy="200378"/>
          </a:xfrm>
          <a:prstGeom prst="rect">
            <a:avLst/>
          </a:prstGeom>
        </p:spPr>
      </p:pic>
      <p:pic>
        <p:nvPicPr>
          <p:cNvPr id="28" name="Picture 27"/>
          <p:cNvPicPr>
            <a:picLocks noChangeAspect="1"/>
          </p:cNvPicPr>
          <p:nvPr userDrawn="1"/>
        </p:nvPicPr>
        <p:blipFill>
          <a:blip r:embed="rId15" cstate="screen">
            <a:extLst>
              <a:ext uri="{28A0092B-C50C-407E-A947-70E740481C1C}">
                <a14:useLocalDpi xmlns:a14="http://schemas.microsoft.com/office/drawing/2010/main"/>
              </a:ext>
            </a:extLst>
          </a:blip>
          <a:stretch>
            <a:fillRect/>
          </a:stretch>
        </p:blipFill>
        <p:spPr>
          <a:xfrm>
            <a:off x="6620900" y="6497103"/>
            <a:ext cx="975944" cy="327317"/>
          </a:xfrm>
          <a:prstGeom prst="rect">
            <a:avLst/>
          </a:prstGeom>
        </p:spPr>
      </p:pic>
      <p:pic>
        <p:nvPicPr>
          <p:cNvPr id="8" name="Picture 7"/>
          <p:cNvPicPr>
            <a:picLocks noChangeAspect="1"/>
          </p:cNvPicPr>
          <p:nvPr userDrawn="1"/>
        </p:nvPicPr>
        <p:blipFill>
          <a:blip r:embed="rId16" cstate="screen">
            <a:extLst>
              <a:ext uri="{28A0092B-C50C-407E-A947-70E740481C1C}">
                <a14:useLocalDpi xmlns:a14="http://schemas.microsoft.com/office/drawing/2010/main"/>
              </a:ext>
            </a:extLst>
          </a:blip>
          <a:stretch>
            <a:fillRect/>
          </a:stretch>
        </p:blipFill>
        <p:spPr>
          <a:xfrm>
            <a:off x="644060" y="6501142"/>
            <a:ext cx="392144" cy="323278"/>
          </a:xfrm>
          <a:prstGeom prst="rect">
            <a:avLst/>
          </a:prstGeom>
        </p:spPr>
      </p:pic>
      <p:pic>
        <p:nvPicPr>
          <p:cNvPr id="11" name="Picture 10"/>
          <p:cNvPicPr>
            <a:picLocks noChangeAspect="1"/>
          </p:cNvPicPr>
          <p:nvPr userDrawn="1"/>
        </p:nvPicPr>
        <p:blipFill>
          <a:blip r:embed="rId17" cstate="screen">
            <a:extLst>
              <a:ext uri="{28A0092B-C50C-407E-A947-70E740481C1C}">
                <a14:useLocalDpi xmlns:a14="http://schemas.microsoft.com/office/drawing/2010/main"/>
              </a:ext>
            </a:extLst>
          </a:blip>
          <a:stretch>
            <a:fillRect/>
          </a:stretch>
        </p:blipFill>
        <p:spPr>
          <a:xfrm>
            <a:off x="8158820" y="6494227"/>
            <a:ext cx="356286" cy="341971"/>
          </a:xfrm>
          <a:prstGeom prst="rect">
            <a:avLst/>
          </a:prstGeom>
        </p:spPr>
      </p:pic>
    </p:spTree>
    <p:extLst>
      <p:ext uri="{BB962C8B-B14F-4D97-AF65-F5344CB8AC3E}">
        <p14:creationId xmlns:p14="http://schemas.microsoft.com/office/powerpoint/2010/main" val="2369018892"/>
      </p:ext>
    </p:extLst>
  </p:cSld>
  <p:clrMap bg1="lt1" tx1="dk1" bg2="lt2" tx2="dk2" accent1="accent1" accent2="accent2" accent3="accent3" accent4="accent4" accent5="accent5" accent6="accent6" hlink="hlink" folHlink="folHlink"/>
  <p:sldLayoutIdLst>
    <p:sldLayoutId id="2147484031" r:id="rId1"/>
    <p:sldLayoutId id="2147484032" r:id="rId2"/>
    <p:sldLayoutId id="2147484033" r:id="rId3"/>
    <p:sldLayoutId id="2147484034" r:id="rId4"/>
    <p:sldLayoutId id="2147484035" r:id="rId5"/>
    <p:sldLayoutId id="2147484036" r:id="rId6"/>
    <p:sldLayoutId id="2147484037" r:id="rId7"/>
    <p:sldLayoutId id="2147484038" r:id="rId8"/>
    <p:sldLayoutId id="2147484039" r:id="rId9"/>
  </p:sldLayoutIdLst>
  <p:txStyles>
    <p:titleStyle>
      <a:lvl1pPr algn="l" defTabSz="914400" rtl="0" eaLnBrk="1" latinLnBrk="0" hangingPunct="1">
        <a:lnSpc>
          <a:spcPct val="90000"/>
        </a:lnSpc>
        <a:spcBef>
          <a:spcPct val="0"/>
        </a:spcBef>
        <a:buNone/>
        <a:defRPr sz="2800" b="1" kern="1200">
          <a:solidFill>
            <a:srgbClr val="00206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2880">
          <p15:clr>
            <a:srgbClr val="F26B43"/>
          </p15:clr>
        </p15:guide>
      </p15:sldGuideLst>
    </p:ext>
  </p:extLst>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84095" y="1369622"/>
            <a:ext cx="8218841"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p:cNvSpPr txBox="1"/>
          <p:nvPr userDrawn="1"/>
        </p:nvSpPr>
        <p:spPr>
          <a:xfrm>
            <a:off x="0" y="6117201"/>
            <a:ext cx="9144000" cy="338554"/>
          </a:xfrm>
          <a:prstGeom prst="rect">
            <a:avLst/>
          </a:prstGeom>
          <a:solidFill>
            <a:srgbClr val="002060"/>
          </a:solidFill>
        </p:spPr>
        <p:txBody>
          <a:bodyPr wrap="square" rtlCol="0">
            <a:spAutoFit/>
          </a:bodyPr>
          <a:lstStyle/>
          <a:p>
            <a:pPr algn="ctr"/>
            <a:r>
              <a:rPr lang="en-US" sz="1600" b="1" dirty="0">
                <a:solidFill>
                  <a:prstClr val="white"/>
                </a:solidFill>
              </a:rPr>
              <a:t>   </a:t>
            </a:r>
            <a:r>
              <a:rPr lang="en-US" sz="1400" b="1" i="1" dirty="0">
                <a:solidFill>
                  <a:prstClr val="white"/>
                </a:solidFill>
              </a:rPr>
              <a:t>Draft for Discussion Purposes Only</a:t>
            </a:r>
          </a:p>
        </p:txBody>
      </p:sp>
      <p:sp>
        <p:nvSpPr>
          <p:cNvPr id="9" name="TextBox 8"/>
          <p:cNvSpPr txBox="1"/>
          <p:nvPr userDrawn="1"/>
        </p:nvSpPr>
        <p:spPr>
          <a:xfrm>
            <a:off x="8515106" y="6155673"/>
            <a:ext cx="375657" cy="261610"/>
          </a:xfrm>
          <a:prstGeom prst="rect">
            <a:avLst/>
          </a:prstGeom>
          <a:noFill/>
        </p:spPr>
        <p:txBody>
          <a:bodyPr wrap="square" rtlCol="0">
            <a:spAutoFit/>
          </a:bodyPr>
          <a:lstStyle/>
          <a:p>
            <a:pPr algn="r"/>
            <a:fld id="{78E8E05D-6330-400F-ADBB-AC9D283E6126}" type="slidenum">
              <a:rPr lang="en-US" sz="1050" b="1" smtClean="0">
                <a:solidFill>
                  <a:prstClr val="white"/>
                </a:solidFill>
              </a:rPr>
              <a:pPr algn="r"/>
              <a:t>‹#›</a:t>
            </a:fld>
            <a:endParaRPr lang="en-US" sz="1200" b="1" dirty="0">
              <a:solidFill>
                <a:prstClr val="white"/>
              </a:solidFill>
            </a:endParaRPr>
          </a:p>
        </p:txBody>
      </p:sp>
      <p:sp>
        <p:nvSpPr>
          <p:cNvPr id="10" name="Title Placeholder 1"/>
          <p:cNvSpPr>
            <a:spLocks noGrp="1"/>
          </p:cNvSpPr>
          <p:nvPr>
            <p:ph type="title"/>
          </p:nvPr>
        </p:nvSpPr>
        <p:spPr>
          <a:xfrm>
            <a:off x="484095" y="458788"/>
            <a:ext cx="8218841" cy="504825"/>
          </a:xfrm>
          <a:prstGeom prst="rect">
            <a:avLst/>
          </a:prstGeom>
        </p:spPr>
        <p:txBody>
          <a:bodyPr vert="horz" lIns="91440" tIns="45720" rIns="91440" bIns="45720" rtlCol="0" anchor="ctr">
            <a:normAutofit/>
          </a:bodyPr>
          <a:lstStyle/>
          <a:p>
            <a:r>
              <a:rPr lang="en-US" dirty="0"/>
              <a:t>Insert Slide Title Here</a:t>
            </a:r>
          </a:p>
        </p:txBody>
      </p:sp>
      <p:pic>
        <p:nvPicPr>
          <p:cNvPr id="21" name="Picture 20"/>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3172199" y="6551539"/>
            <a:ext cx="1389643" cy="249087"/>
          </a:xfrm>
          <a:prstGeom prst="rect">
            <a:avLst/>
          </a:prstGeom>
        </p:spPr>
      </p:pic>
      <p:pic>
        <p:nvPicPr>
          <p:cNvPr id="23" name="Picture 22"/>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598180" y="6552169"/>
            <a:ext cx="1064814" cy="248457"/>
          </a:xfrm>
          <a:prstGeom prst="rect">
            <a:avLst/>
          </a:prstGeom>
        </p:spPr>
      </p:pic>
      <p:pic>
        <p:nvPicPr>
          <p:cNvPr id="24" name="Picture 23"/>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7633182" y="62547"/>
            <a:ext cx="1271351" cy="676376"/>
          </a:xfrm>
          <a:prstGeom prst="rect">
            <a:avLst/>
          </a:prstGeom>
        </p:spPr>
      </p:pic>
      <p:pic>
        <p:nvPicPr>
          <p:cNvPr id="25" name="Picture 24"/>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5071985" y="6575893"/>
            <a:ext cx="986939" cy="200378"/>
          </a:xfrm>
          <a:prstGeom prst="rect">
            <a:avLst/>
          </a:prstGeom>
        </p:spPr>
      </p:pic>
      <p:pic>
        <p:nvPicPr>
          <p:cNvPr id="28" name="Picture 27"/>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6620900" y="6497103"/>
            <a:ext cx="975944" cy="327317"/>
          </a:xfrm>
          <a:prstGeom prst="rect">
            <a:avLst/>
          </a:prstGeom>
        </p:spPr>
      </p:pic>
      <p:pic>
        <p:nvPicPr>
          <p:cNvPr id="8" name="Picture 7"/>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644060" y="6501142"/>
            <a:ext cx="392144" cy="323278"/>
          </a:xfrm>
          <a:prstGeom prst="rect">
            <a:avLst/>
          </a:prstGeom>
        </p:spPr>
      </p:pic>
      <p:pic>
        <p:nvPicPr>
          <p:cNvPr id="11" name="Picture 10"/>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8158820" y="6494227"/>
            <a:ext cx="356286" cy="341971"/>
          </a:xfrm>
          <a:prstGeom prst="rect">
            <a:avLst/>
          </a:prstGeom>
        </p:spPr>
      </p:pic>
    </p:spTree>
    <p:extLst>
      <p:ext uri="{BB962C8B-B14F-4D97-AF65-F5344CB8AC3E}">
        <p14:creationId xmlns:p14="http://schemas.microsoft.com/office/powerpoint/2010/main" val="620952979"/>
      </p:ext>
    </p:extLst>
  </p:cSld>
  <p:clrMap bg1="lt1" tx1="dk1" bg2="lt2" tx2="dk2" accent1="accent1" accent2="accent2" accent3="accent3" accent4="accent4" accent5="accent5" accent6="accent6" hlink="hlink" folHlink="folHlink"/>
  <p:sldLayoutIdLst>
    <p:sldLayoutId id="2147484042" r:id="rId1"/>
    <p:sldLayoutId id="2147484043" r:id="rId2"/>
    <p:sldLayoutId id="2147484044" r:id="rId3"/>
    <p:sldLayoutId id="2147484045" r:id="rId4"/>
    <p:sldLayoutId id="2147484046" r:id="rId5"/>
    <p:sldLayoutId id="2147484047" r:id="rId6"/>
    <p:sldLayoutId id="2147484048" r:id="rId7"/>
    <p:sldLayoutId id="2147484049" r:id="rId8"/>
    <p:sldLayoutId id="2147484050" r:id="rId9"/>
    <p:sldLayoutId id="2147484051" r:id="rId10"/>
  </p:sldLayoutIdLst>
  <p:timing>
    <p:tnLst>
      <p:par>
        <p:cTn id="1" dur="indefinite" restart="never" nodeType="tmRoot"/>
      </p:par>
    </p:tnLst>
  </p:timing>
  <p:txStyles>
    <p:titleStyle>
      <a:lvl1pPr algn="l" defTabSz="914400" rtl="0" eaLnBrk="1" latinLnBrk="0" hangingPunct="1">
        <a:lnSpc>
          <a:spcPct val="90000"/>
        </a:lnSpc>
        <a:spcBef>
          <a:spcPct val="0"/>
        </a:spcBef>
        <a:buNone/>
        <a:defRPr sz="2800" b="1" kern="1200">
          <a:solidFill>
            <a:srgbClr val="00206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288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2BB0D2-2B82-4259-AEA8-73B021C3F12A}" type="datetimeFigureOut">
              <a:rPr lang="en-US" smtClean="0">
                <a:solidFill>
                  <a:prstClr val="black">
                    <a:tint val="75000"/>
                  </a:prstClr>
                </a:solidFill>
              </a:rPr>
              <a:pPr/>
              <a:t>8/8/2016</a:t>
            </a:fld>
            <a:endParaRPr lang="en-US" dirty="0">
              <a:solidFill>
                <a:prstClr val="black">
                  <a:tint val="75000"/>
                </a:prstClr>
              </a:solidFill>
            </a:endParaRPr>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63AB25-C974-4B35-BB77-65975E8124B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81306634"/>
      </p:ext>
    </p:extLst>
  </p:cSld>
  <p:clrMap bg1="lt1" tx1="dk1" bg2="lt2" tx2="dk2" accent1="accent1" accent2="accent2" accent3="accent3" accent4="accent4" accent5="accent5" accent6="accent6" hlink="hlink" folHlink="folHlink"/>
  <p:sldLayoutIdLst>
    <p:sldLayoutId id="2147483891" r:id="rId1"/>
    <p:sldLayoutId id="2147483892" r:id="rId2"/>
    <p:sldLayoutId id="2147483893"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84095" y="1369622"/>
            <a:ext cx="8218841"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p:cNvSpPr txBox="1"/>
          <p:nvPr userDrawn="1"/>
        </p:nvSpPr>
        <p:spPr>
          <a:xfrm>
            <a:off x="0" y="6117201"/>
            <a:ext cx="9144000" cy="338554"/>
          </a:xfrm>
          <a:prstGeom prst="rect">
            <a:avLst/>
          </a:prstGeom>
          <a:solidFill>
            <a:srgbClr val="002060"/>
          </a:solidFill>
        </p:spPr>
        <p:txBody>
          <a:bodyPr wrap="square" rtlCol="0">
            <a:spAutoFit/>
          </a:bodyPr>
          <a:lstStyle/>
          <a:p>
            <a:pPr algn="ctr"/>
            <a:r>
              <a:rPr lang="en-US" sz="1600" b="1" dirty="0">
                <a:solidFill>
                  <a:prstClr val="white"/>
                </a:solidFill>
              </a:rPr>
              <a:t>   </a:t>
            </a:r>
            <a:r>
              <a:rPr lang="en-US" sz="1400" b="1" i="1" dirty="0">
                <a:solidFill>
                  <a:prstClr val="white"/>
                </a:solidFill>
              </a:rPr>
              <a:t>Draft for Discussion Purposes Only</a:t>
            </a:r>
          </a:p>
        </p:txBody>
      </p:sp>
      <p:sp>
        <p:nvSpPr>
          <p:cNvPr id="9" name="TextBox 8"/>
          <p:cNvSpPr txBox="1"/>
          <p:nvPr userDrawn="1"/>
        </p:nvSpPr>
        <p:spPr>
          <a:xfrm>
            <a:off x="8515106" y="6155673"/>
            <a:ext cx="375657" cy="261610"/>
          </a:xfrm>
          <a:prstGeom prst="rect">
            <a:avLst/>
          </a:prstGeom>
          <a:noFill/>
        </p:spPr>
        <p:txBody>
          <a:bodyPr wrap="square" rtlCol="0">
            <a:spAutoFit/>
          </a:bodyPr>
          <a:lstStyle/>
          <a:p>
            <a:pPr algn="r"/>
            <a:fld id="{78E8E05D-6330-400F-ADBB-AC9D283E6126}" type="slidenum">
              <a:rPr lang="en-US" sz="1050" b="1" smtClean="0">
                <a:solidFill>
                  <a:prstClr val="white"/>
                </a:solidFill>
              </a:rPr>
              <a:pPr algn="r"/>
              <a:t>‹#›</a:t>
            </a:fld>
            <a:endParaRPr lang="en-US" sz="1200" b="1" dirty="0">
              <a:solidFill>
                <a:prstClr val="white"/>
              </a:solidFill>
            </a:endParaRPr>
          </a:p>
        </p:txBody>
      </p:sp>
      <p:sp>
        <p:nvSpPr>
          <p:cNvPr id="10" name="Title Placeholder 1"/>
          <p:cNvSpPr>
            <a:spLocks noGrp="1"/>
          </p:cNvSpPr>
          <p:nvPr>
            <p:ph type="title"/>
          </p:nvPr>
        </p:nvSpPr>
        <p:spPr>
          <a:xfrm>
            <a:off x="484095" y="458788"/>
            <a:ext cx="8218841" cy="504825"/>
          </a:xfrm>
          <a:prstGeom prst="rect">
            <a:avLst/>
          </a:prstGeom>
        </p:spPr>
        <p:txBody>
          <a:bodyPr vert="horz" lIns="91440" tIns="45720" rIns="91440" bIns="45720" rtlCol="0" anchor="ctr">
            <a:normAutofit/>
          </a:bodyPr>
          <a:lstStyle/>
          <a:p>
            <a:r>
              <a:rPr lang="en-US" dirty="0"/>
              <a:t>Insert Slide Title Here</a:t>
            </a:r>
          </a:p>
        </p:txBody>
      </p:sp>
      <p:pic>
        <p:nvPicPr>
          <p:cNvPr id="21" name="Picture 20"/>
          <p:cNvPicPr>
            <a:picLocks noChangeAspect="1"/>
          </p:cNvPicPr>
          <p:nvPr userDrawn="1"/>
        </p:nvPicPr>
        <p:blipFill>
          <a:blip r:embed="rId12">
            <a:extLst>
              <a:ext uri="{28A0092B-C50C-407E-A947-70E740481C1C}">
                <a14:useLocalDpi xmlns:a14="http://schemas.microsoft.com/office/drawing/2010/main"/>
              </a:ext>
            </a:extLst>
          </a:blip>
          <a:stretch>
            <a:fillRect/>
          </a:stretch>
        </p:blipFill>
        <p:spPr>
          <a:xfrm>
            <a:off x="3172199" y="6551539"/>
            <a:ext cx="1389643" cy="249087"/>
          </a:xfrm>
          <a:prstGeom prst="rect">
            <a:avLst/>
          </a:prstGeom>
        </p:spPr>
      </p:pic>
      <p:pic>
        <p:nvPicPr>
          <p:cNvPr id="23" name="Picture 22"/>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1598180" y="6552169"/>
            <a:ext cx="1064814" cy="248457"/>
          </a:xfrm>
          <a:prstGeom prst="rect">
            <a:avLst/>
          </a:prstGeom>
        </p:spPr>
      </p:pic>
      <p:pic>
        <p:nvPicPr>
          <p:cNvPr id="24" name="Picture 23"/>
          <p:cNvPicPr>
            <a:picLocks noChangeAspect="1"/>
          </p:cNvPicPr>
          <p:nvPr userDrawn="1"/>
        </p:nvPicPr>
        <p:blipFill>
          <a:blip r:embed="rId14" cstate="screen">
            <a:extLst>
              <a:ext uri="{28A0092B-C50C-407E-A947-70E740481C1C}">
                <a14:useLocalDpi xmlns:a14="http://schemas.microsoft.com/office/drawing/2010/main"/>
              </a:ext>
            </a:extLst>
          </a:blip>
          <a:stretch>
            <a:fillRect/>
          </a:stretch>
        </p:blipFill>
        <p:spPr>
          <a:xfrm>
            <a:off x="7633182" y="62547"/>
            <a:ext cx="1271351" cy="676376"/>
          </a:xfrm>
          <a:prstGeom prst="rect">
            <a:avLst/>
          </a:prstGeom>
        </p:spPr>
      </p:pic>
      <p:pic>
        <p:nvPicPr>
          <p:cNvPr id="25" name="Picture 24"/>
          <p:cNvPicPr>
            <a:picLocks noChangeAspect="1"/>
          </p:cNvPicPr>
          <p:nvPr userDrawn="1"/>
        </p:nvPicPr>
        <p:blipFill>
          <a:blip r:embed="rId15" cstate="screen">
            <a:extLst>
              <a:ext uri="{28A0092B-C50C-407E-A947-70E740481C1C}">
                <a14:useLocalDpi xmlns:a14="http://schemas.microsoft.com/office/drawing/2010/main"/>
              </a:ext>
            </a:extLst>
          </a:blip>
          <a:stretch>
            <a:fillRect/>
          </a:stretch>
        </p:blipFill>
        <p:spPr>
          <a:xfrm>
            <a:off x="5071985" y="6575893"/>
            <a:ext cx="986939" cy="200378"/>
          </a:xfrm>
          <a:prstGeom prst="rect">
            <a:avLst/>
          </a:prstGeom>
        </p:spPr>
      </p:pic>
      <p:pic>
        <p:nvPicPr>
          <p:cNvPr id="28" name="Picture 27"/>
          <p:cNvPicPr>
            <a:picLocks noChangeAspect="1"/>
          </p:cNvPicPr>
          <p:nvPr userDrawn="1"/>
        </p:nvPicPr>
        <p:blipFill>
          <a:blip r:embed="rId16" cstate="screen">
            <a:extLst>
              <a:ext uri="{28A0092B-C50C-407E-A947-70E740481C1C}">
                <a14:useLocalDpi xmlns:a14="http://schemas.microsoft.com/office/drawing/2010/main"/>
              </a:ext>
            </a:extLst>
          </a:blip>
          <a:stretch>
            <a:fillRect/>
          </a:stretch>
        </p:blipFill>
        <p:spPr>
          <a:xfrm>
            <a:off x="6620900" y="6497103"/>
            <a:ext cx="975944" cy="327317"/>
          </a:xfrm>
          <a:prstGeom prst="rect">
            <a:avLst/>
          </a:prstGeom>
        </p:spPr>
      </p:pic>
      <p:pic>
        <p:nvPicPr>
          <p:cNvPr id="8" name="Picture 7"/>
          <p:cNvPicPr>
            <a:picLocks noChangeAspect="1"/>
          </p:cNvPicPr>
          <p:nvPr userDrawn="1"/>
        </p:nvPicPr>
        <p:blipFill>
          <a:blip r:embed="rId17" cstate="screen">
            <a:extLst>
              <a:ext uri="{28A0092B-C50C-407E-A947-70E740481C1C}">
                <a14:useLocalDpi xmlns:a14="http://schemas.microsoft.com/office/drawing/2010/main"/>
              </a:ext>
            </a:extLst>
          </a:blip>
          <a:stretch>
            <a:fillRect/>
          </a:stretch>
        </p:blipFill>
        <p:spPr>
          <a:xfrm>
            <a:off x="644060" y="6501142"/>
            <a:ext cx="392144" cy="323278"/>
          </a:xfrm>
          <a:prstGeom prst="rect">
            <a:avLst/>
          </a:prstGeom>
        </p:spPr>
      </p:pic>
      <p:pic>
        <p:nvPicPr>
          <p:cNvPr id="11" name="Picture 10"/>
          <p:cNvPicPr>
            <a:picLocks noChangeAspect="1"/>
          </p:cNvPicPr>
          <p:nvPr userDrawn="1"/>
        </p:nvPicPr>
        <p:blipFill>
          <a:blip r:embed="rId18" cstate="screen">
            <a:extLst>
              <a:ext uri="{28A0092B-C50C-407E-A947-70E740481C1C}">
                <a14:useLocalDpi xmlns:a14="http://schemas.microsoft.com/office/drawing/2010/main"/>
              </a:ext>
            </a:extLst>
          </a:blip>
          <a:stretch>
            <a:fillRect/>
          </a:stretch>
        </p:blipFill>
        <p:spPr>
          <a:xfrm>
            <a:off x="8158820" y="6494227"/>
            <a:ext cx="356286" cy="341971"/>
          </a:xfrm>
          <a:prstGeom prst="rect">
            <a:avLst/>
          </a:prstGeom>
        </p:spPr>
      </p:pic>
    </p:spTree>
    <p:extLst>
      <p:ext uri="{BB962C8B-B14F-4D97-AF65-F5344CB8AC3E}">
        <p14:creationId xmlns:p14="http://schemas.microsoft.com/office/powerpoint/2010/main" val="1715951599"/>
      </p:ext>
    </p:extLst>
  </p:cSld>
  <p:clrMap bg1="lt1" tx1="dk1" bg2="lt2" tx2="dk2" accent1="accent1" accent2="accent2" accent3="accent3" accent4="accent4" accent5="accent5" accent6="accent6" hlink="hlink" folHlink="folHlink"/>
  <p:sldLayoutIdLst>
    <p:sldLayoutId id="2147483968" r:id="rId1"/>
    <p:sldLayoutId id="2147483969" r:id="rId2"/>
    <p:sldLayoutId id="2147483970" r:id="rId3"/>
    <p:sldLayoutId id="2147483971" r:id="rId4"/>
    <p:sldLayoutId id="2147483972" r:id="rId5"/>
    <p:sldLayoutId id="2147483973" r:id="rId6"/>
    <p:sldLayoutId id="2147483974" r:id="rId7"/>
    <p:sldLayoutId id="2147483975" r:id="rId8"/>
    <p:sldLayoutId id="2147483976" r:id="rId9"/>
    <p:sldLayoutId id="2147483979" r:id="rId10"/>
  </p:sldLayoutIdLst>
  <p:txStyles>
    <p:titleStyle>
      <a:lvl1pPr algn="l" defTabSz="914400" rtl="0" eaLnBrk="1" latinLnBrk="0" hangingPunct="1">
        <a:lnSpc>
          <a:spcPct val="90000"/>
        </a:lnSpc>
        <a:spcBef>
          <a:spcPct val="0"/>
        </a:spcBef>
        <a:buNone/>
        <a:defRPr sz="2800" b="1" kern="1200">
          <a:solidFill>
            <a:srgbClr val="00206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2880">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2BB0D2-2B82-4259-AEA8-73B021C3F12A}" type="datetimeFigureOut">
              <a:rPr lang="en-US" smtClean="0">
                <a:solidFill>
                  <a:prstClr val="black">
                    <a:tint val="75000"/>
                  </a:prstClr>
                </a:solidFill>
              </a:rPr>
              <a:pPr/>
              <a:t>8/8/2016</a:t>
            </a:fld>
            <a:endParaRPr lang="en-US" dirty="0">
              <a:solidFill>
                <a:prstClr val="black">
                  <a:tint val="75000"/>
                </a:prstClr>
              </a:solidFill>
            </a:endParaRPr>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63AB25-C974-4B35-BB77-65975E8124B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33860971"/>
      </p:ext>
    </p:extLst>
  </p:cSld>
  <p:clrMap bg1="lt1" tx1="dk1" bg2="lt2" tx2="dk2" accent1="accent1" accent2="accent2" accent3="accent3" accent4="accent4" accent5="accent5" accent6="accent6" hlink="hlink" folHlink="folHlink"/>
  <p:sldLayoutIdLst>
    <p:sldLayoutId id="2147483981" r:id="rId1"/>
    <p:sldLayoutId id="2147483982"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7013" y="458788"/>
            <a:ext cx="8585200" cy="504825"/>
          </a:xfrm>
          <a:prstGeom prst="rect">
            <a:avLst/>
          </a:prstGeom>
        </p:spPr>
        <p:txBody>
          <a:bodyPr vert="horz" lIns="91440" tIns="45720" rIns="91440" bIns="45720" rtlCol="0" anchor="ctr">
            <a:normAutofit/>
          </a:bodyPr>
          <a:lstStyle/>
          <a:p>
            <a:r>
              <a:rPr lang="en-US" dirty="0"/>
              <a:t>Insert Slide Title Here</a:t>
            </a:r>
          </a:p>
        </p:txBody>
      </p:sp>
      <p:sp>
        <p:nvSpPr>
          <p:cNvPr id="3" name="Text Placeholder 2"/>
          <p:cNvSpPr>
            <a:spLocks noGrp="1"/>
          </p:cNvSpPr>
          <p:nvPr>
            <p:ph type="body" idx="1"/>
          </p:nvPr>
        </p:nvSpPr>
        <p:spPr>
          <a:xfrm>
            <a:off x="227013" y="1268414"/>
            <a:ext cx="8585200" cy="4857750"/>
          </a:xfrm>
          <a:prstGeom prst="rect">
            <a:avLst/>
          </a:prstGeom>
        </p:spPr>
        <p:txBody>
          <a:bodyPr vert="horz" lIns="91440" tIns="45720" rIns="91440" bIns="45720" rtlCol="0">
            <a:normAutofit/>
          </a:bodyPr>
          <a:lstStyle/>
          <a:p>
            <a:pPr lvl="0"/>
            <a:r>
              <a:rPr lang="en-US" dirty="0"/>
              <a:t>Insert Bullet Text Level 1 Here</a:t>
            </a:r>
          </a:p>
          <a:p>
            <a:pPr lvl="1"/>
            <a:r>
              <a:rPr lang="en-US" dirty="0"/>
              <a:t>Insert Bullet Text Level 2 Here</a:t>
            </a:r>
          </a:p>
          <a:p>
            <a:pPr lvl="2"/>
            <a:r>
              <a:rPr lang="en-US" dirty="0"/>
              <a:t>Insert Bullet Text Level 3 Here</a:t>
            </a:r>
          </a:p>
        </p:txBody>
      </p:sp>
      <p:sp>
        <p:nvSpPr>
          <p:cNvPr id="5" name="TextBox 4"/>
          <p:cNvSpPr txBox="1"/>
          <p:nvPr userDrawn="1"/>
        </p:nvSpPr>
        <p:spPr>
          <a:xfrm>
            <a:off x="3127664" y="6534834"/>
            <a:ext cx="5460431" cy="369332"/>
          </a:xfrm>
          <a:prstGeom prst="rect">
            <a:avLst/>
          </a:prstGeom>
          <a:noFill/>
        </p:spPr>
        <p:txBody>
          <a:bodyPr wrap="square" rtlCol="0">
            <a:spAutoFit/>
          </a:bodyPr>
          <a:lstStyle/>
          <a:p>
            <a:r>
              <a:rPr lang="en-US" b="1" dirty="0">
                <a:solidFill>
                  <a:prstClr val="white"/>
                </a:solidFill>
              </a:rPr>
              <a:t>Supplemental DSIP — Business Confidential Draft</a:t>
            </a:r>
          </a:p>
        </p:txBody>
      </p:sp>
      <p:sp>
        <p:nvSpPr>
          <p:cNvPr id="6" name="TextBox 5"/>
          <p:cNvSpPr txBox="1"/>
          <p:nvPr userDrawn="1"/>
        </p:nvSpPr>
        <p:spPr>
          <a:xfrm>
            <a:off x="0" y="6117201"/>
            <a:ext cx="9144000" cy="338554"/>
          </a:xfrm>
          <a:prstGeom prst="rect">
            <a:avLst/>
          </a:prstGeom>
          <a:solidFill>
            <a:srgbClr val="002060"/>
          </a:solidFill>
        </p:spPr>
        <p:txBody>
          <a:bodyPr wrap="square" rtlCol="0">
            <a:spAutoFit/>
          </a:bodyPr>
          <a:lstStyle/>
          <a:p>
            <a:pPr algn="ctr"/>
            <a:r>
              <a:rPr lang="en-US" sz="1600" b="1" dirty="0">
                <a:solidFill>
                  <a:prstClr val="white"/>
                </a:solidFill>
              </a:rPr>
              <a:t>   </a:t>
            </a:r>
            <a:r>
              <a:rPr lang="en-US" sz="1400" b="1" i="1" dirty="0">
                <a:solidFill>
                  <a:prstClr val="white"/>
                </a:solidFill>
              </a:rPr>
              <a:t>Draft for Discussion Purposes Only</a:t>
            </a:r>
          </a:p>
        </p:txBody>
      </p:sp>
      <p:pic>
        <p:nvPicPr>
          <p:cNvPr id="8" name="Picture 7"/>
          <p:cNvPicPr>
            <a:picLocks noChangeAspect="1"/>
          </p:cNvPicPr>
          <p:nvPr userDrawn="1"/>
        </p:nvPicPr>
        <p:blipFill>
          <a:blip r:embed="rId20" cstate="screen">
            <a:extLst>
              <a:ext uri="{28A0092B-C50C-407E-A947-70E740481C1C}">
                <a14:useLocalDpi xmlns:a14="http://schemas.microsoft.com/office/drawing/2010/main"/>
              </a:ext>
            </a:extLst>
          </a:blip>
          <a:stretch>
            <a:fillRect/>
          </a:stretch>
        </p:blipFill>
        <p:spPr>
          <a:xfrm>
            <a:off x="6620900" y="6497103"/>
            <a:ext cx="975944" cy="327317"/>
          </a:xfrm>
          <a:prstGeom prst="rect">
            <a:avLst/>
          </a:prstGeom>
        </p:spPr>
      </p:pic>
      <p:pic>
        <p:nvPicPr>
          <p:cNvPr id="9" name="Picture 8"/>
          <p:cNvPicPr>
            <a:picLocks noChangeAspect="1"/>
          </p:cNvPicPr>
          <p:nvPr userDrawn="1"/>
        </p:nvPicPr>
        <p:blipFill>
          <a:blip r:embed="rId21" cstate="screen">
            <a:extLst>
              <a:ext uri="{28A0092B-C50C-407E-A947-70E740481C1C}">
                <a14:useLocalDpi xmlns:a14="http://schemas.microsoft.com/office/drawing/2010/main"/>
              </a:ext>
            </a:extLst>
          </a:blip>
          <a:stretch>
            <a:fillRect/>
          </a:stretch>
        </p:blipFill>
        <p:spPr>
          <a:xfrm>
            <a:off x="8158820" y="6494227"/>
            <a:ext cx="356286" cy="341971"/>
          </a:xfrm>
          <a:prstGeom prst="rect">
            <a:avLst/>
          </a:prstGeom>
        </p:spPr>
      </p:pic>
      <p:pic>
        <p:nvPicPr>
          <p:cNvPr id="10" name="Picture 9"/>
          <p:cNvPicPr>
            <a:picLocks noChangeAspect="1"/>
          </p:cNvPicPr>
          <p:nvPr userDrawn="1"/>
        </p:nvPicPr>
        <p:blipFill>
          <a:blip r:embed="rId22" cstate="screen">
            <a:extLst>
              <a:ext uri="{28A0092B-C50C-407E-A947-70E740481C1C}">
                <a14:useLocalDpi xmlns:a14="http://schemas.microsoft.com/office/drawing/2010/main"/>
              </a:ext>
            </a:extLst>
          </a:blip>
          <a:stretch>
            <a:fillRect/>
          </a:stretch>
        </p:blipFill>
        <p:spPr>
          <a:xfrm>
            <a:off x="644060" y="6501142"/>
            <a:ext cx="392144" cy="323278"/>
          </a:xfrm>
          <a:prstGeom prst="rect">
            <a:avLst/>
          </a:prstGeom>
        </p:spPr>
      </p:pic>
      <p:pic>
        <p:nvPicPr>
          <p:cNvPr id="11" name="Picture 10"/>
          <p:cNvPicPr>
            <a:picLocks noChangeAspect="1"/>
          </p:cNvPicPr>
          <p:nvPr userDrawn="1"/>
        </p:nvPicPr>
        <p:blipFill>
          <a:blip r:embed="rId23" cstate="screen">
            <a:extLst>
              <a:ext uri="{28A0092B-C50C-407E-A947-70E740481C1C}">
                <a14:useLocalDpi xmlns:a14="http://schemas.microsoft.com/office/drawing/2010/main"/>
              </a:ext>
            </a:extLst>
          </a:blip>
          <a:stretch>
            <a:fillRect/>
          </a:stretch>
        </p:blipFill>
        <p:spPr>
          <a:xfrm>
            <a:off x="1598180" y="6552169"/>
            <a:ext cx="1064814" cy="248457"/>
          </a:xfrm>
          <a:prstGeom prst="rect">
            <a:avLst/>
          </a:prstGeom>
        </p:spPr>
      </p:pic>
      <p:pic>
        <p:nvPicPr>
          <p:cNvPr id="12" name="Picture 11"/>
          <p:cNvPicPr>
            <a:picLocks noChangeAspect="1"/>
          </p:cNvPicPr>
          <p:nvPr userDrawn="1"/>
        </p:nvPicPr>
        <p:blipFill>
          <a:blip r:embed="rId24">
            <a:extLst>
              <a:ext uri="{28A0092B-C50C-407E-A947-70E740481C1C}">
                <a14:useLocalDpi xmlns:a14="http://schemas.microsoft.com/office/drawing/2010/main"/>
              </a:ext>
            </a:extLst>
          </a:blip>
          <a:stretch>
            <a:fillRect/>
          </a:stretch>
        </p:blipFill>
        <p:spPr>
          <a:xfrm>
            <a:off x="3172199" y="6551539"/>
            <a:ext cx="1389643" cy="249087"/>
          </a:xfrm>
          <a:prstGeom prst="rect">
            <a:avLst/>
          </a:prstGeom>
        </p:spPr>
      </p:pic>
      <p:pic>
        <p:nvPicPr>
          <p:cNvPr id="13" name="Picture 12"/>
          <p:cNvPicPr>
            <a:picLocks noChangeAspect="1"/>
          </p:cNvPicPr>
          <p:nvPr userDrawn="1"/>
        </p:nvPicPr>
        <p:blipFill>
          <a:blip r:embed="rId25" cstate="screen">
            <a:extLst>
              <a:ext uri="{28A0092B-C50C-407E-A947-70E740481C1C}">
                <a14:useLocalDpi xmlns:a14="http://schemas.microsoft.com/office/drawing/2010/main"/>
              </a:ext>
            </a:extLst>
          </a:blip>
          <a:stretch>
            <a:fillRect/>
          </a:stretch>
        </p:blipFill>
        <p:spPr>
          <a:xfrm>
            <a:off x="5071985" y="6575893"/>
            <a:ext cx="986939" cy="200378"/>
          </a:xfrm>
          <a:prstGeom prst="rect">
            <a:avLst/>
          </a:prstGeom>
        </p:spPr>
      </p:pic>
      <p:sp>
        <p:nvSpPr>
          <p:cNvPr id="14" name="TextBox 13"/>
          <p:cNvSpPr txBox="1"/>
          <p:nvPr userDrawn="1"/>
        </p:nvSpPr>
        <p:spPr>
          <a:xfrm>
            <a:off x="8515106" y="6155673"/>
            <a:ext cx="375657" cy="261610"/>
          </a:xfrm>
          <a:prstGeom prst="rect">
            <a:avLst/>
          </a:prstGeom>
          <a:noFill/>
        </p:spPr>
        <p:txBody>
          <a:bodyPr wrap="square" rtlCol="0">
            <a:spAutoFit/>
          </a:bodyPr>
          <a:lstStyle/>
          <a:p>
            <a:pPr algn="r"/>
            <a:fld id="{78E8E05D-6330-400F-ADBB-AC9D283E6126}" type="slidenum">
              <a:rPr lang="en-US" sz="1050" b="1" smtClean="0">
                <a:solidFill>
                  <a:prstClr val="white"/>
                </a:solidFill>
              </a:rPr>
              <a:pPr algn="r"/>
              <a:t>‹#›</a:t>
            </a:fld>
            <a:endParaRPr lang="en-US" sz="1200" b="1" dirty="0">
              <a:solidFill>
                <a:prstClr val="white"/>
              </a:solidFill>
            </a:endParaRPr>
          </a:p>
        </p:txBody>
      </p:sp>
    </p:spTree>
    <p:extLst>
      <p:ext uri="{BB962C8B-B14F-4D97-AF65-F5344CB8AC3E}">
        <p14:creationId xmlns:p14="http://schemas.microsoft.com/office/powerpoint/2010/main" val="4269893890"/>
      </p:ext>
    </p:extLst>
  </p:cSld>
  <p:clrMap bg1="lt1" tx1="dk1" bg2="lt2" tx2="dk2" accent1="accent1" accent2="accent2" accent3="accent3" accent4="accent4" accent5="accent5" accent6="accent6" hlink="hlink" folHlink="folHlink"/>
  <p:sldLayoutIdLst>
    <p:sldLayoutId id="2147483984" r:id="rId1"/>
    <p:sldLayoutId id="2147483985" r:id="rId2"/>
    <p:sldLayoutId id="2147483986" r:id="rId3"/>
    <p:sldLayoutId id="2147483987" r:id="rId4"/>
    <p:sldLayoutId id="2147483988" r:id="rId5"/>
    <p:sldLayoutId id="2147483989" r:id="rId6"/>
    <p:sldLayoutId id="2147483990" r:id="rId7"/>
    <p:sldLayoutId id="2147483991" r:id="rId8"/>
    <p:sldLayoutId id="2147483992" r:id="rId9"/>
    <p:sldLayoutId id="2147483993" r:id="rId10"/>
    <p:sldLayoutId id="2147483994" r:id="rId11"/>
    <p:sldLayoutId id="2147483995" r:id="rId12"/>
    <p:sldLayoutId id="2147483996" r:id="rId13"/>
    <p:sldLayoutId id="2147483997" r:id="rId14"/>
    <p:sldLayoutId id="2147483998" r:id="rId15"/>
    <p:sldLayoutId id="2147483999" r:id="rId16"/>
    <p:sldLayoutId id="2147484000" r:id="rId17"/>
    <p:sldLayoutId id="2147484001" r:id="rId18"/>
  </p:sldLayoutIdLst>
  <p:hf hdr="0" ftr="0" dt="0"/>
  <p:txStyles>
    <p:titleStyle>
      <a:lvl1pPr algn="l" defTabSz="914400" rtl="0" eaLnBrk="1" latinLnBrk="0" hangingPunct="1">
        <a:spcBef>
          <a:spcPct val="0"/>
        </a:spcBef>
        <a:buNone/>
        <a:defRPr sz="2800" b="1" kern="1200">
          <a:solidFill>
            <a:srgbClr val="002060"/>
          </a:solidFill>
          <a:latin typeface="+mj-lt"/>
          <a:ea typeface="+mj-ea"/>
          <a:cs typeface="+mj-cs"/>
        </a:defRPr>
      </a:lvl1pPr>
    </p:titleStyle>
    <p:bodyStyle>
      <a:lvl1pPr marL="182880" indent="-182880" algn="l" defTabSz="914400" rtl="0" eaLnBrk="1" latinLnBrk="0" hangingPunct="1">
        <a:spcBef>
          <a:spcPts val="1800"/>
        </a:spcBef>
        <a:spcAft>
          <a:spcPts val="0"/>
        </a:spcAft>
        <a:buClr>
          <a:schemeClr val="accent1"/>
        </a:buClr>
        <a:buFont typeface="Wingdings" pitchFamily="2" charset="2"/>
        <a:buChar char="§"/>
        <a:defRPr sz="2000" b="1" kern="1200" baseline="0">
          <a:solidFill>
            <a:schemeClr val="tx1"/>
          </a:solidFill>
          <a:latin typeface="+mn-lt"/>
          <a:ea typeface="+mn-ea"/>
          <a:cs typeface="+mn-cs"/>
        </a:defRPr>
      </a:lvl1pPr>
      <a:lvl2pPr marL="457200" indent="-228600" algn="l" defTabSz="914400" rtl="0" eaLnBrk="1" latinLnBrk="0" hangingPunct="1">
        <a:spcBef>
          <a:spcPts val="600"/>
        </a:spcBef>
        <a:buClr>
          <a:schemeClr val="accent1"/>
        </a:buClr>
        <a:buFont typeface="Arial" pitchFamily="34" charset="0"/>
        <a:buChar char="–"/>
        <a:defRPr sz="1800" kern="1200" baseline="0">
          <a:solidFill>
            <a:schemeClr val="tx1"/>
          </a:solidFill>
          <a:latin typeface="+mn-lt"/>
          <a:ea typeface="+mn-ea"/>
          <a:cs typeface="+mn-cs"/>
        </a:defRPr>
      </a:lvl2pPr>
      <a:lvl3pPr marL="640080" indent="-182880" algn="l" defTabSz="914400" rtl="0" eaLnBrk="1" latinLnBrk="0" hangingPunct="1">
        <a:spcBef>
          <a:spcPts val="600"/>
        </a:spcBef>
        <a:buClr>
          <a:schemeClr val="accent1"/>
        </a:buClr>
        <a:buFont typeface="Arial" pitchFamily="34" charset="0"/>
        <a:buChar char="•"/>
        <a:defRPr sz="1600" kern="1200" baseline="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2BB0D2-2B82-4259-AEA8-73B021C3F12A}" type="datetimeFigureOut">
              <a:rPr lang="en-US" smtClean="0">
                <a:solidFill>
                  <a:prstClr val="black">
                    <a:tint val="75000"/>
                  </a:prstClr>
                </a:solidFill>
              </a:rPr>
              <a:pPr/>
              <a:t>8/8/2016</a:t>
            </a:fld>
            <a:endParaRPr lang="en-US" dirty="0">
              <a:solidFill>
                <a:prstClr val="black">
                  <a:tint val="75000"/>
                </a:prstClr>
              </a:solidFill>
            </a:endParaRPr>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63AB25-C974-4B35-BB77-65975E8124B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21306367"/>
      </p:ext>
    </p:extLst>
  </p:cSld>
  <p:clrMap bg1="lt1" tx1="dk1" bg2="lt2" tx2="dk2" accent1="accent1" accent2="accent2" accent3="accent3" accent4="accent4" accent5="accent5" accent6="accent6" hlink="hlink" folHlink="folHlink"/>
  <p:sldLayoutIdLst>
    <p:sldLayoutId id="2147484003" r:id="rId1"/>
    <p:sldLayoutId id="2147484004"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84095" y="1369622"/>
            <a:ext cx="8218841"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p:cNvSpPr txBox="1"/>
          <p:nvPr userDrawn="1"/>
        </p:nvSpPr>
        <p:spPr>
          <a:xfrm>
            <a:off x="0" y="6117201"/>
            <a:ext cx="9144000" cy="338554"/>
          </a:xfrm>
          <a:prstGeom prst="rect">
            <a:avLst/>
          </a:prstGeom>
          <a:solidFill>
            <a:srgbClr val="002060"/>
          </a:solidFill>
        </p:spPr>
        <p:txBody>
          <a:bodyPr wrap="square" rtlCol="0">
            <a:spAutoFit/>
          </a:bodyPr>
          <a:lstStyle/>
          <a:p>
            <a:pPr algn="ctr"/>
            <a:r>
              <a:rPr lang="en-US" sz="1600" b="1" dirty="0">
                <a:solidFill>
                  <a:prstClr val="white"/>
                </a:solidFill>
              </a:rPr>
              <a:t>   </a:t>
            </a:r>
            <a:r>
              <a:rPr lang="en-US" sz="1400" b="1" i="1" dirty="0">
                <a:solidFill>
                  <a:prstClr val="white"/>
                </a:solidFill>
              </a:rPr>
              <a:t>Draft for Discussion Purposes Only</a:t>
            </a:r>
          </a:p>
        </p:txBody>
      </p:sp>
      <p:sp>
        <p:nvSpPr>
          <p:cNvPr id="9" name="TextBox 8"/>
          <p:cNvSpPr txBox="1"/>
          <p:nvPr userDrawn="1"/>
        </p:nvSpPr>
        <p:spPr>
          <a:xfrm>
            <a:off x="8515106" y="6155673"/>
            <a:ext cx="375657" cy="261610"/>
          </a:xfrm>
          <a:prstGeom prst="rect">
            <a:avLst/>
          </a:prstGeom>
          <a:noFill/>
        </p:spPr>
        <p:txBody>
          <a:bodyPr wrap="square" rtlCol="0">
            <a:spAutoFit/>
          </a:bodyPr>
          <a:lstStyle/>
          <a:p>
            <a:pPr algn="r"/>
            <a:fld id="{78E8E05D-6330-400F-ADBB-AC9D283E6126}" type="slidenum">
              <a:rPr lang="en-US" sz="1050" b="1" smtClean="0">
                <a:solidFill>
                  <a:prstClr val="white"/>
                </a:solidFill>
              </a:rPr>
              <a:pPr algn="r"/>
              <a:t>‹#›</a:t>
            </a:fld>
            <a:endParaRPr lang="en-US" sz="1200" b="1" dirty="0">
              <a:solidFill>
                <a:prstClr val="white"/>
              </a:solidFill>
            </a:endParaRPr>
          </a:p>
        </p:txBody>
      </p:sp>
      <p:sp>
        <p:nvSpPr>
          <p:cNvPr id="10" name="Title Placeholder 1"/>
          <p:cNvSpPr>
            <a:spLocks noGrp="1"/>
          </p:cNvSpPr>
          <p:nvPr>
            <p:ph type="title"/>
          </p:nvPr>
        </p:nvSpPr>
        <p:spPr>
          <a:xfrm>
            <a:off x="484095" y="458788"/>
            <a:ext cx="8218841" cy="504825"/>
          </a:xfrm>
          <a:prstGeom prst="rect">
            <a:avLst/>
          </a:prstGeom>
        </p:spPr>
        <p:txBody>
          <a:bodyPr vert="horz" lIns="91440" tIns="45720" rIns="91440" bIns="45720" rtlCol="0" anchor="ctr">
            <a:normAutofit/>
          </a:bodyPr>
          <a:lstStyle/>
          <a:p>
            <a:r>
              <a:rPr lang="en-US" dirty="0"/>
              <a:t>Insert Slide Title Here</a:t>
            </a:r>
          </a:p>
        </p:txBody>
      </p:sp>
      <p:pic>
        <p:nvPicPr>
          <p:cNvPr id="21" name="Picture 20"/>
          <p:cNvPicPr>
            <a:picLocks noChangeAspect="1"/>
          </p:cNvPicPr>
          <p:nvPr userDrawn="1"/>
        </p:nvPicPr>
        <p:blipFill>
          <a:blip r:embed="rId13">
            <a:extLst>
              <a:ext uri="{28A0092B-C50C-407E-A947-70E740481C1C}">
                <a14:useLocalDpi xmlns:a14="http://schemas.microsoft.com/office/drawing/2010/main"/>
              </a:ext>
            </a:extLst>
          </a:blip>
          <a:stretch>
            <a:fillRect/>
          </a:stretch>
        </p:blipFill>
        <p:spPr>
          <a:xfrm>
            <a:off x="3172199" y="6551539"/>
            <a:ext cx="1389643" cy="249087"/>
          </a:xfrm>
          <a:prstGeom prst="rect">
            <a:avLst/>
          </a:prstGeom>
        </p:spPr>
      </p:pic>
      <p:pic>
        <p:nvPicPr>
          <p:cNvPr id="23" name="Picture 22"/>
          <p:cNvPicPr>
            <a:picLocks noChangeAspect="1"/>
          </p:cNvPicPr>
          <p:nvPr userDrawn="1"/>
        </p:nvPicPr>
        <p:blipFill>
          <a:blip r:embed="rId14" cstate="screen">
            <a:extLst>
              <a:ext uri="{28A0092B-C50C-407E-A947-70E740481C1C}">
                <a14:useLocalDpi xmlns:a14="http://schemas.microsoft.com/office/drawing/2010/main"/>
              </a:ext>
            </a:extLst>
          </a:blip>
          <a:stretch>
            <a:fillRect/>
          </a:stretch>
        </p:blipFill>
        <p:spPr>
          <a:xfrm>
            <a:off x="1598180" y="6552169"/>
            <a:ext cx="1064814" cy="248457"/>
          </a:xfrm>
          <a:prstGeom prst="rect">
            <a:avLst/>
          </a:prstGeom>
        </p:spPr>
      </p:pic>
      <p:pic>
        <p:nvPicPr>
          <p:cNvPr id="24" name="Picture 23"/>
          <p:cNvPicPr>
            <a:picLocks noChangeAspect="1"/>
          </p:cNvPicPr>
          <p:nvPr userDrawn="1"/>
        </p:nvPicPr>
        <p:blipFill>
          <a:blip r:embed="rId15" cstate="screen">
            <a:extLst>
              <a:ext uri="{28A0092B-C50C-407E-A947-70E740481C1C}">
                <a14:useLocalDpi xmlns:a14="http://schemas.microsoft.com/office/drawing/2010/main"/>
              </a:ext>
            </a:extLst>
          </a:blip>
          <a:stretch>
            <a:fillRect/>
          </a:stretch>
        </p:blipFill>
        <p:spPr>
          <a:xfrm>
            <a:off x="7633182" y="62547"/>
            <a:ext cx="1271351" cy="676376"/>
          </a:xfrm>
          <a:prstGeom prst="rect">
            <a:avLst/>
          </a:prstGeom>
        </p:spPr>
      </p:pic>
      <p:pic>
        <p:nvPicPr>
          <p:cNvPr id="25" name="Picture 24"/>
          <p:cNvPicPr>
            <a:picLocks noChangeAspect="1"/>
          </p:cNvPicPr>
          <p:nvPr userDrawn="1"/>
        </p:nvPicPr>
        <p:blipFill>
          <a:blip r:embed="rId16" cstate="screen">
            <a:extLst>
              <a:ext uri="{28A0092B-C50C-407E-A947-70E740481C1C}">
                <a14:useLocalDpi xmlns:a14="http://schemas.microsoft.com/office/drawing/2010/main"/>
              </a:ext>
            </a:extLst>
          </a:blip>
          <a:stretch>
            <a:fillRect/>
          </a:stretch>
        </p:blipFill>
        <p:spPr>
          <a:xfrm>
            <a:off x="5071985" y="6575893"/>
            <a:ext cx="986939" cy="200378"/>
          </a:xfrm>
          <a:prstGeom prst="rect">
            <a:avLst/>
          </a:prstGeom>
        </p:spPr>
      </p:pic>
      <p:pic>
        <p:nvPicPr>
          <p:cNvPr id="28" name="Picture 27"/>
          <p:cNvPicPr>
            <a:picLocks noChangeAspect="1"/>
          </p:cNvPicPr>
          <p:nvPr userDrawn="1"/>
        </p:nvPicPr>
        <p:blipFill>
          <a:blip r:embed="rId17" cstate="screen">
            <a:extLst>
              <a:ext uri="{28A0092B-C50C-407E-A947-70E740481C1C}">
                <a14:useLocalDpi xmlns:a14="http://schemas.microsoft.com/office/drawing/2010/main"/>
              </a:ext>
            </a:extLst>
          </a:blip>
          <a:stretch>
            <a:fillRect/>
          </a:stretch>
        </p:blipFill>
        <p:spPr>
          <a:xfrm>
            <a:off x="6620900" y="6497103"/>
            <a:ext cx="975944" cy="327317"/>
          </a:xfrm>
          <a:prstGeom prst="rect">
            <a:avLst/>
          </a:prstGeom>
        </p:spPr>
      </p:pic>
      <p:pic>
        <p:nvPicPr>
          <p:cNvPr id="8" name="Picture 7"/>
          <p:cNvPicPr>
            <a:picLocks noChangeAspect="1"/>
          </p:cNvPicPr>
          <p:nvPr userDrawn="1"/>
        </p:nvPicPr>
        <p:blipFill>
          <a:blip r:embed="rId18" cstate="screen">
            <a:extLst>
              <a:ext uri="{28A0092B-C50C-407E-A947-70E740481C1C}">
                <a14:useLocalDpi xmlns:a14="http://schemas.microsoft.com/office/drawing/2010/main"/>
              </a:ext>
            </a:extLst>
          </a:blip>
          <a:stretch>
            <a:fillRect/>
          </a:stretch>
        </p:blipFill>
        <p:spPr>
          <a:xfrm>
            <a:off x="644060" y="6501142"/>
            <a:ext cx="392144" cy="323278"/>
          </a:xfrm>
          <a:prstGeom prst="rect">
            <a:avLst/>
          </a:prstGeom>
        </p:spPr>
      </p:pic>
      <p:pic>
        <p:nvPicPr>
          <p:cNvPr id="11" name="Picture 10"/>
          <p:cNvPicPr>
            <a:picLocks noChangeAspect="1"/>
          </p:cNvPicPr>
          <p:nvPr userDrawn="1"/>
        </p:nvPicPr>
        <p:blipFill>
          <a:blip r:embed="rId19" cstate="screen">
            <a:extLst>
              <a:ext uri="{28A0092B-C50C-407E-A947-70E740481C1C}">
                <a14:useLocalDpi xmlns:a14="http://schemas.microsoft.com/office/drawing/2010/main"/>
              </a:ext>
            </a:extLst>
          </a:blip>
          <a:stretch>
            <a:fillRect/>
          </a:stretch>
        </p:blipFill>
        <p:spPr>
          <a:xfrm>
            <a:off x="8158820" y="6494227"/>
            <a:ext cx="356286" cy="341971"/>
          </a:xfrm>
          <a:prstGeom prst="rect">
            <a:avLst/>
          </a:prstGeom>
        </p:spPr>
      </p:pic>
    </p:spTree>
    <p:extLst>
      <p:ext uri="{BB962C8B-B14F-4D97-AF65-F5344CB8AC3E}">
        <p14:creationId xmlns:p14="http://schemas.microsoft.com/office/powerpoint/2010/main" val="990849391"/>
      </p:ext>
    </p:extLst>
  </p:cSld>
  <p:clrMap bg1="lt1" tx1="dk1" bg2="lt2" tx2="dk2" accent1="accent1" accent2="accent2" accent3="accent3" accent4="accent4" accent5="accent5" accent6="accent6" hlink="hlink" folHlink="folHlink"/>
  <p:sldLayoutIdLst>
    <p:sldLayoutId id="2147484006" r:id="rId1"/>
    <p:sldLayoutId id="2147484007" r:id="rId2"/>
    <p:sldLayoutId id="2147484008" r:id="rId3"/>
    <p:sldLayoutId id="2147484009" r:id="rId4"/>
    <p:sldLayoutId id="2147484010" r:id="rId5"/>
    <p:sldLayoutId id="2147484011" r:id="rId6"/>
    <p:sldLayoutId id="2147484012" r:id="rId7"/>
    <p:sldLayoutId id="2147484013" r:id="rId8"/>
    <p:sldLayoutId id="2147484014" r:id="rId9"/>
    <p:sldLayoutId id="2147484015" r:id="rId10"/>
    <p:sldLayoutId id="2147484052" r:id="rId11"/>
  </p:sldLayoutIdLst>
  <p:txStyles>
    <p:titleStyle>
      <a:lvl1pPr algn="l" defTabSz="914400" rtl="0" eaLnBrk="1" latinLnBrk="0" hangingPunct="1">
        <a:lnSpc>
          <a:spcPct val="90000"/>
        </a:lnSpc>
        <a:spcBef>
          <a:spcPct val="0"/>
        </a:spcBef>
        <a:buNone/>
        <a:defRPr sz="2800" b="1" kern="1200">
          <a:solidFill>
            <a:srgbClr val="00206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2880">
          <p15:clr>
            <a:srgbClr val="F26B43"/>
          </p15:clr>
        </p15:guide>
      </p15:sldGuideLst>
    </p:ext>
  </p:extLst>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84095" y="1369622"/>
            <a:ext cx="8218841"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p:cNvSpPr txBox="1"/>
          <p:nvPr userDrawn="1"/>
        </p:nvSpPr>
        <p:spPr>
          <a:xfrm>
            <a:off x="0" y="6117201"/>
            <a:ext cx="9144000" cy="338554"/>
          </a:xfrm>
          <a:prstGeom prst="rect">
            <a:avLst/>
          </a:prstGeom>
          <a:solidFill>
            <a:srgbClr val="002060"/>
          </a:solidFill>
        </p:spPr>
        <p:txBody>
          <a:bodyPr wrap="square" rtlCol="0">
            <a:spAutoFit/>
          </a:bodyPr>
          <a:lstStyle/>
          <a:p>
            <a:pPr algn="ctr"/>
            <a:r>
              <a:rPr lang="en-US" sz="1600" b="1" dirty="0">
                <a:solidFill>
                  <a:prstClr val="white"/>
                </a:solidFill>
              </a:rPr>
              <a:t>   </a:t>
            </a:r>
            <a:r>
              <a:rPr lang="en-US" sz="1400" b="1" i="1" dirty="0">
                <a:solidFill>
                  <a:prstClr val="white"/>
                </a:solidFill>
              </a:rPr>
              <a:t>Draft for Discussion Purposes Only</a:t>
            </a:r>
          </a:p>
        </p:txBody>
      </p:sp>
      <p:sp>
        <p:nvSpPr>
          <p:cNvPr id="9" name="TextBox 8"/>
          <p:cNvSpPr txBox="1"/>
          <p:nvPr userDrawn="1"/>
        </p:nvSpPr>
        <p:spPr>
          <a:xfrm>
            <a:off x="8515106" y="6155673"/>
            <a:ext cx="375657" cy="261610"/>
          </a:xfrm>
          <a:prstGeom prst="rect">
            <a:avLst/>
          </a:prstGeom>
          <a:noFill/>
        </p:spPr>
        <p:txBody>
          <a:bodyPr wrap="square" rtlCol="0">
            <a:spAutoFit/>
          </a:bodyPr>
          <a:lstStyle/>
          <a:p>
            <a:pPr algn="r"/>
            <a:fld id="{78E8E05D-6330-400F-ADBB-AC9D283E6126}" type="slidenum">
              <a:rPr lang="en-US" sz="1050" b="1" smtClean="0">
                <a:solidFill>
                  <a:prstClr val="white"/>
                </a:solidFill>
              </a:rPr>
              <a:pPr algn="r"/>
              <a:t>‹#›</a:t>
            </a:fld>
            <a:endParaRPr lang="en-US" sz="1200" b="1" dirty="0">
              <a:solidFill>
                <a:prstClr val="white"/>
              </a:solidFill>
            </a:endParaRPr>
          </a:p>
        </p:txBody>
      </p:sp>
      <p:sp>
        <p:nvSpPr>
          <p:cNvPr id="10" name="Title Placeholder 1"/>
          <p:cNvSpPr>
            <a:spLocks noGrp="1"/>
          </p:cNvSpPr>
          <p:nvPr>
            <p:ph type="title"/>
          </p:nvPr>
        </p:nvSpPr>
        <p:spPr>
          <a:xfrm>
            <a:off x="484095" y="458788"/>
            <a:ext cx="8218841" cy="504825"/>
          </a:xfrm>
          <a:prstGeom prst="rect">
            <a:avLst/>
          </a:prstGeom>
        </p:spPr>
        <p:txBody>
          <a:bodyPr vert="horz" lIns="91440" tIns="45720" rIns="91440" bIns="45720" rtlCol="0" anchor="ctr">
            <a:normAutofit/>
          </a:bodyPr>
          <a:lstStyle/>
          <a:p>
            <a:r>
              <a:rPr lang="en-US" dirty="0"/>
              <a:t>Insert Slide Title Here</a:t>
            </a:r>
          </a:p>
        </p:txBody>
      </p:sp>
      <p:pic>
        <p:nvPicPr>
          <p:cNvPr id="21" name="Picture 20"/>
          <p:cNvPicPr>
            <a:picLocks noChangeAspect="1"/>
          </p:cNvPicPr>
          <p:nvPr userDrawn="1"/>
        </p:nvPicPr>
        <p:blipFill>
          <a:blip r:embed="rId11">
            <a:extLst>
              <a:ext uri="{28A0092B-C50C-407E-A947-70E740481C1C}">
                <a14:useLocalDpi xmlns:a14="http://schemas.microsoft.com/office/drawing/2010/main"/>
              </a:ext>
            </a:extLst>
          </a:blip>
          <a:stretch>
            <a:fillRect/>
          </a:stretch>
        </p:blipFill>
        <p:spPr>
          <a:xfrm>
            <a:off x="3172199" y="6551539"/>
            <a:ext cx="1389643" cy="249087"/>
          </a:xfrm>
          <a:prstGeom prst="rect">
            <a:avLst/>
          </a:prstGeom>
        </p:spPr>
      </p:pic>
      <p:pic>
        <p:nvPicPr>
          <p:cNvPr id="23" name="Picture 22"/>
          <p:cNvPicPr>
            <a:picLocks noChangeAspect="1"/>
          </p:cNvPicPr>
          <p:nvPr userDrawn="1"/>
        </p:nvPicPr>
        <p:blipFill>
          <a:blip r:embed="rId12" cstate="screen">
            <a:extLst>
              <a:ext uri="{28A0092B-C50C-407E-A947-70E740481C1C}">
                <a14:useLocalDpi xmlns:a14="http://schemas.microsoft.com/office/drawing/2010/main"/>
              </a:ext>
            </a:extLst>
          </a:blip>
          <a:stretch>
            <a:fillRect/>
          </a:stretch>
        </p:blipFill>
        <p:spPr>
          <a:xfrm>
            <a:off x="1598180" y="6552169"/>
            <a:ext cx="1064814" cy="248457"/>
          </a:xfrm>
          <a:prstGeom prst="rect">
            <a:avLst/>
          </a:prstGeom>
        </p:spPr>
      </p:pic>
      <p:pic>
        <p:nvPicPr>
          <p:cNvPr id="24" name="Picture 23"/>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7633182" y="62547"/>
            <a:ext cx="1271351" cy="676376"/>
          </a:xfrm>
          <a:prstGeom prst="rect">
            <a:avLst/>
          </a:prstGeom>
        </p:spPr>
      </p:pic>
      <p:pic>
        <p:nvPicPr>
          <p:cNvPr id="25" name="Picture 24"/>
          <p:cNvPicPr>
            <a:picLocks noChangeAspect="1"/>
          </p:cNvPicPr>
          <p:nvPr userDrawn="1"/>
        </p:nvPicPr>
        <p:blipFill>
          <a:blip r:embed="rId14" cstate="screen">
            <a:extLst>
              <a:ext uri="{28A0092B-C50C-407E-A947-70E740481C1C}">
                <a14:useLocalDpi xmlns:a14="http://schemas.microsoft.com/office/drawing/2010/main"/>
              </a:ext>
            </a:extLst>
          </a:blip>
          <a:stretch>
            <a:fillRect/>
          </a:stretch>
        </p:blipFill>
        <p:spPr>
          <a:xfrm>
            <a:off x="5071985" y="6575893"/>
            <a:ext cx="986939" cy="200378"/>
          </a:xfrm>
          <a:prstGeom prst="rect">
            <a:avLst/>
          </a:prstGeom>
        </p:spPr>
      </p:pic>
      <p:pic>
        <p:nvPicPr>
          <p:cNvPr id="28" name="Picture 27"/>
          <p:cNvPicPr>
            <a:picLocks noChangeAspect="1"/>
          </p:cNvPicPr>
          <p:nvPr userDrawn="1"/>
        </p:nvPicPr>
        <p:blipFill>
          <a:blip r:embed="rId15" cstate="screen">
            <a:extLst>
              <a:ext uri="{28A0092B-C50C-407E-A947-70E740481C1C}">
                <a14:useLocalDpi xmlns:a14="http://schemas.microsoft.com/office/drawing/2010/main"/>
              </a:ext>
            </a:extLst>
          </a:blip>
          <a:stretch>
            <a:fillRect/>
          </a:stretch>
        </p:blipFill>
        <p:spPr>
          <a:xfrm>
            <a:off x="6620900" y="6497103"/>
            <a:ext cx="975944" cy="327317"/>
          </a:xfrm>
          <a:prstGeom prst="rect">
            <a:avLst/>
          </a:prstGeom>
        </p:spPr>
      </p:pic>
      <p:pic>
        <p:nvPicPr>
          <p:cNvPr id="8" name="Picture 7"/>
          <p:cNvPicPr>
            <a:picLocks noChangeAspect="1"/>
          </p:cNvPicPr>
          <p:nvPr userDrawn="1"/>
        </p:nvPicPr>
        <p:blipFill>
          <a:blip r:embed="rId16" cstate="screen">
            <a:extLst>
              <a:ext uri="{28A0092B-C50C-407E-A947-70E740481C1C}">
                <a14:useLocalDpi xmlns:a14="http://schemas.microsoft.com/office/drawing/2010/main"/>
              </a:ext>
            </a:extLst>
          </a:blip>
          <a:stretch>
            <a:fillRect/>
          </a:stretch>
        </p:blipFill>
        <p:spPr>
          <a:xfrm>
            <a:off x="644060" y="6501142"/>
            <a:ext cx="392144" cy="323278"/>
          </a:xfrm>
          <a:prstGeom prst="rect">
            <a:avLst/>
          </a:prstGeom>
        </p:spPr>
      </p:pic>
      <p:pic>
        <p:nvPicPr>
          <p:cNvPr id="11" name="Picture 10"/>
          <p:cNvPicPr>
            <a:picLocks noChangeAspect="1"/>
          </p:cNvPicPr>
          <p:nvPr userDrawn="1"/>
        </p:nvPicPr>
        <p:blipFill>
          <a:blip r:embed="rId17" cstate="screen">
            <a:extLst>
              <a:ext uri="{28A0092B-C50C-407E-A947-70E740481C1C}">
                <a14:useLocalDpi xmlns:a14="http://schemas.microsoft.com/office/drawing/2010/main"/>
              </a:ext>
            </a:extLst>
          </a:blip>
          <a:stretch>
            <a:fillRect/>
          </a:stretch>
        </p:blipFill>
        <p:spPr>
          <a:xfrm>
            <a:off x="8158820" y="6494227"/>
            <a:ext cx="356286" cy="341971"/>
          </a:xfrm>
          <a:prstGeom prst="rect">
            <a:avLst/>
          </a:prstGeom>
        </p:spPr>
      </p:pic>
    </p:spTree>
    <p:extLst>
      <p:ext uri="{BB962C8B-B14F-4D97-AF65-F5344CB8AC3E}">
        <p14:creationId xmlns:p14="http://schemas.microsoft.com/office/powerpoint/2010/main" val="1038803782"/>
      </p:ext>
    </p:extLst>
  </p:cSld>
  <p:clrMap bg1="lt1" tx1="dk1" bg2="lt2" tx2="dk2" accent1="accent1" accent2="accent2" accent3="accent3" accent4="accent4" accent5="accent5" accent6="accent6" hlink="hlink" folHlink="folHlink"/>
  <p:sldLayoutIdLst>
    <p:sldLayoutId id="2147484017" r:id="rId1"/>
    <p:sldLayoutId id="2147484018" r:id="rId2"/>
    <p:sldLayoutId id="2147484019" r:id="rId3"/>
    <p:sldLayoutId id="2147484020" r:id="rId4"/>
    <p:sldLayoutId id="2147484021" r:id="rId5"/>
    <p:sldLayoutId id="2147484022" r:id="rId6"/>
    <p:sldLayoutId id="2147484023" r:id="rId7"/>
    <p:sldLayoutId id="2147484024" r:id="rId8"/>
    <p:sldLayoutId id="2147484025" r:id="rId9"/>
  </p:sldLayoutIdLst>
  <p:txStyles>
    <p:titleStyle>
      <a:lvl1pPr algn="l" defTabSz="914400" rtl="0" eaLnBrk="1" latinLnBrk="0" hangingPunct="1">
        <a:lnSpc>
          <a:spcPct val="90000"/>
        </a:lnSpc>
        <a:spcBef>
          <a:spcPct val="0"/>
        </a:spcBef>
        <a:buNone/>
        <a:defRPr sz="2800" b="1" kern="1200">
          <a:solidFill>
            <a:srgbClr val="00206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2880">
          <p15:clr>
            <a:srgbClr val="F26B43"/>
          </p15:clr>
        </p15:guide>
      </p15:sldGuideLst>
    </p:ext>
  </p:extLst>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2BB0D2-2B82-4259-AEA8-73B021C3F12A}" type="datetimeFigureOut">
              <a:rPr lang="en-US" smtClean="0">
                <a:solidFill>
                  <a:prstClr val="black">
                    <a:tint val="75000"/>
                  </a:prstClr>
                </a:solidFill>
              </a:rPr>
              <a:pPr/>
              <a:t>8/8/2016</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63AB25-C974-4B35-BB77-65975E8124B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51470153"/>
      </p:ext>
    </p:extLst>
  </p:cSld>
  <p:clrMap bg1="lt1" tx1="dk1" bg2="lt2" tx2="dk2" accent1="accent1" accent2="accent2" accent3="accent3" accent4="accent4" accent5="accent5" accent6="accent6" hlink="hlink" folHlink="folHlink"/>
  <p:sldLayoutIdLst>
    <p:sldLayoutId id="2147484027" r:id="rId1"/>
    <p:sldLayoutId id="2147484028"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7.xml.rels><?xml version="1.0" encoding="UTF-8" standalone="yes"?>
<Relationships xmlns="http://schemas.openxmlformats.org/package/2006/relationships"><Relationship Id="rId3" Type="http://schemas.openxmlformats.org/officeDocument/2006/relationships/hyperlink" Target="mailto:info@jointutilitiesofny.org" TargetMode="External"/><Relationship Id="rId2" Type="http://schemas.openxmlformats.org/officeDocument/2006/relationships/notesSlide" Target="../notesSlides/notesSlide12.xml"/><Relationship Id="rId1" Type="http://schemas.openxmlformats.org/officeDocument/2006/relationships/slideLayout" Target="../slideLayouts/slideLayout85.xml"/><Relationship Id="rId4" Type="http://schemas.openxmlformats.org/officeDocument/2006/relationships/hyperlink" Target="http://www.jointutilitiesofny.org/"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422358" y="4326359"/>
            <a:ext cx="4588328" cy="415412"/>
          </a:xfrm>
        </p:spPr>
        <p:txBody>
          <a:bodyPr vert="horz" lIns="91440" tIns="45720" rIns="91440" bIns="45720" rtlCol="0" anchor="t">
            <a:normAutofit/>
          </a:bodyPr>
          <a:lstStyle/>
          <a:p>
            <a:r>
              <a:rPr lang="en-US" sz="1800" dirty="0" smtClean="0">
                <a:solidFill>
                  <a:schemeClr val="tx1"/>
                </a:solidFill>
              </a:rPr>
              <a:t>August 9, </a:t>
            </a:r>
            <a:r>
              <a:rPr lang="en-US" sz="1800" dirty="0">
                <a:solidFill>
                  <a:schemeClr val="tx1"/>
                </a:solidFill>
              </a:rPr>
              <a:t>2016</a:t>
            </a:r>
          </a:p>
        </p:txBody>
      </p:sp>
      <p:cxnSp>
        <p:nvCxnSpPr>
          <p:cNvPr id="5" name="Straight Connector 4"/>
          <p:cNvCxnSpPr/>
          <p:nvPr/>
        </p:nvCxnSpPr>
        <p:spPr>
          <a:xfrm>
            <a:off x="2422358" y="4190909"/>
            <a:ext cx="6227587"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1706621" y="4877220"/>
            <a:ext cx="6261721" cy="923330"/>
          </a:xfrm>
          <a:prstGeom prst="rect">
            <a:avLst/>
          </a:prstGeom>
          <a:noFill/>
        </p:spPr>
        <p:txBody>
          <a:bodyPr wrap="square" rtlCol="0">
            <a:spAutoFit/>
          </a:bodyPr>
          <a:lstStyle/>
          <a:p>
            <a:pPr algn="ctr"/>
            <a:r>
              <a:rPr lang="en-US" i="1" dirty="0">
                <a:solidFill>
                  <a:prstClr val="black"/>
                </a:solidFill>
              </a:rPr>
              <a:t>Presentation material does not represent the views of the Joint Utilities Engagement Group as the group is still in discussion on these topics. Please do not redistribute this deck. </a:t>
            </a:r>
            <a:endParaRPr lang="en-US" dirty="0">
              <a:solidFill>
                <a:prstClr val="black"/>
              </a:solidFill>
            </a:endParaRPr>
          </a:p>
        </p:txBody>
      </p:sp>
      <p:sp>
        <p:nvSpPr>
          <p:cNvPr id="7" name="Title 1"/>
          <p:cNvSpPr txBox="1">
            <a:spLocks/>
          </p:cNvSpPr>
          <p:nvPr/>
        </p:nvSpPr>
        <p:spPr>
          <a:xfrm>
            <a:off x="2422358" y="3436873"/>
            <a:ext cx="6227587" cy="82176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2400" b="1" kern="1200">
                <a:solidFill>
                  <a:srgbClr val="002060"/>
                </a:solidFill>
                <a:latin typeface="+mj-lt"/>
                <a:ea typeface="+mj-ea"/>
                <a:cs typeface="+mj-cs"/>
              </a:defRPr>
            </a:lvl1pPr>
          </a:lstStyle>
          <a:p>
            <a:r>
              <a:rPr lang="en-US" dirty="0" smtClean="0"/>
              <a:t>Market Operations Engagement Group </a:t>
            </a:r>
            <a:br>
              <a:rPr lang="en-US" dirty="0" smtClean="0"/>
            </a:br>
            <a:r>
              <a:rPr lang="en-US" dirty="0" smtClean="0"/>
              <a:t>DER Sourcing - Procurement</a:t>
            </a:r>
            <a:endParaRPr lang="en-US" dirty="0"/>
          </a:p>
        </p:txBody>
      </p:sp>
    </p:spTree>
    <p:extLst>
      <p:ext uri="{BB962C8B-B14F-4D97-AF65-F5344CB8AC3E}">
        <p14:creationId xmlns:p14="http://schemas.microsoft.com/office/powerpoint/2010/main" val="6110455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095" y="120389"/>
            <a:ext cx="8218842" cy="617192"/>
          </a:xfrm>
        </p:spPr>
        <p:txBody>
          <a:bodyPr/>
          <a:lstStyle/>
          <a:p>
            <a:r>
              <a:rPr lang="en-US" dirty="0" smtClean="0"/>
              <a:t>Pre-Qualification</a:t>
            </a:r>
            <a:endParaRPr lang="en-US" strike="sngStrike" dirty="0">
              <a:solidFill>
                <a:srgbClr val="FF0000"/>
              </a:solidFill>
            </a:endParaRPr>
          </a:p>
        </p:txBody>
      </p:sp>
      <p:sp>
        <p:nvSpPr>
          <p:cNvPr id="9" name="Content Placeholder 2"/>
          <p:cNvSpPr txBox="1">
            <a:spLocks/>
          </p:cNvSpPr>
          <p:nvPr/>
        </p:nvSpPr>
        <p:spPr>
          <a:xfrm>
            <a:off x="512211" y="836023"/>
            <a:ext cx="8193174" cy="5295130"/>
          </a:xfrm>
          <a:prstGeom prst="rect">
            <a:avLst/>
          </a:prstGeom>
        </p:spPr>
        <p:txBody>
          <a:bodyPr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lnSpc>
                <a:spcPct val="100000"/>
              </a:lnSpc>
              <a:spcBef>
                <a:spcPts val="0"/>
              </a:spcBef>
              <a:buNone/>
            </a:pPr>
            <a:r>
              <a:rPr lang="en-US" sz="2000" b="1" dirty="0">
                <a:solidFill>
                  <a:srgbClr val="002060"/>
                </a:solidFill>
              </a:rPr>
              <a:t>Con Edison recently used a bidder pre-qualification </a:t>
            </a:r>
            <a:r>
              <a:rPr lang="en-US" sz="2000" b="1" dirty="0" smtClean="0">
                <a:solidFill>
                  <a:srgbClr val="002060"/>
                </a:solidFill>
              </a:rPr>
              <a:t>for </a:t>
            </a:r>
            <a:r>
              <a:rPr lang="en-US" sz="2000" b="1" dirty="0">
                <a:solidFill>
                  <a:srgbClr val="002060"/>
                </a:solidFill>
              </a:rPr>
              <a:t>its BQDM Demand Response </a:t>
            </a:r>
            <a:r>
              <a:rPr lang="en-US" sz="2000" b="1" dirty="0" smtClean="0">
                <a:solidFill>
                  <a:srgbClr val="002060"/>
                </a:solidFill>
              </a:rPr>
              <a:t>clock auction to identify a </a:t>
            </a:r>
            <a:r>
              <a:rPr lang="en-US" sz="2000" b="1" dirty="0">
                <a:solidFill>
                  <a:srgbClr val="002060"/>
                </a:solidFill>
              </a:rPr>
              <a:t>pool </a:t>
            </a:r>
            <a:r>
              <a:rPr lang="en-US" sz="2000" b="1" dirty="0" smtClean="0">
                <a:solidFill>
                  <a:srgbClr val="002060"/>
                </a:solidFill>
              </a:rPr>
              <a:t>of acceptable bidders.  Elements of the pre-qualification included:</a:t>
            </a:r>
            <a:endParaRPr lang="en-US" sz="2000" b="1" dirty="0">
              <a:solidFill>
                <a:srgbClr val="002060"/>
              </a:solidFill>
            </a:endParaRPr>
          </a:p>
          <a:p>
            <a:pPr marL="228600" lvl="1">
              <a:lnSpc>
                <a:spcPct val="100000"/>
              </a:lnSpc>
              <a:spcBef>
                <a:spcPts val="1000"/>
              </a:spcBef>
            </a:pPr>
            <a:r>
              <a:rPr lang="en-US" sz="1800" dirty="0" smtClean="0"/>
              <a:t>Submittal of bidder’s development/implementation plan, including targeted customer types, technologies to be used, and timeline</a:t>
            </a:r>
            <a:endParaRPr lang="en-US" sz="1800" strike="sngStrike" dirty="0" smtClean="0"/>
          </a:p>
          <a:p>
            <a:pPr marL="228600" lvl="1">
              <a:lnSpc>
                <a:spcPct val="100000"/>
              </a:lnSpc>
              <a:spcBef>
                <a:spcPts val="1000"/>
              </a:spcBef>
            </a:pPr>
            <a:r>
              <a:rPr lang="en-US" sz="1800" dirty="0" smtClean="0"/>
              <a:t>Requirement  for successful bidders to post initial security once the auction clears, with the balance due prior to the contract start date </a:t>
            </a:r>
          </a:p>
          <a:p>
            <a:pPr marL="228600" lvl="1">
              <a:lnSpc>
                <a:spcPct val="100000"/>
              </a:lnSpc>
              <a:spcBef>
                <a:spcPts val="1000"/>
              </a:spcBef>
            </a:pPr>
            <a:r>
              <a:rPr lang="en-US" sz="1800" dirty="0" smtClean="0"/>
              <a:t>Other requirements include disclosing:</a:t>
            </a:r>
            <a:endParaRPr lang="en-US" sz="1800" strike="sngStrike" dirty="0" smtClean="0"/>
          </a:p>
          <a:p>
            <a:pPr marL="685800" lvl="2">
              <a:lnSpc>
                <a:spcPct val="100000"/>
              </a:lnSpc>
              <a:spcBef>
                <a:spcPts val="600"/>
              </a:spcBef>
            </a:pPr>
            <a:r>
              <a:rPr lang="en-US" sz="1600" dirty="0"/>
              <a:t>e</a:t>
            </a:r>
            <a:r>
              <a:rPr lang="en-US" sz="1600" dirty="0" smtClean="0"/>
              <a:t>xisting, pending or past adverse </a:t>
            </a:r>
            <a:r>
              <a:rPr lang="en-US" sz="1600" dirty="0"/>
              <a:t>rulings, judgments, </a:t>
            </a:r>
            <a:r>
              <a:rPr lang="en-US" sz="1600" dirty="0" smtClean="0"/>
              <a:t>litigation</a:t>
            </a:r>
          </a:p>
          <a:p>
            <a:pPr marL="685800" lvl="2">
              <a:lnSpc>
                <a:spcPct val="100000"/>
              </a:lnSpc>
              <a:spcBef>
                <a:spcPts val="600"/>
              </a:spcBef>
            </a:pPr>
            <a:r>
              <a:rPr lang="en-US" sz="1600" dirty="0" smtClean="0"/>
              <a:t>contingent liabilities </a:t>
            </a:r>
          </a:p>
          <a:p>
            <a:pPr marL="685800" lvl="2">
              <a:lnSpc>
                <a:spcPct val="100000"/>
              </a:lnSpc>
              <a:spcBef>
                <a:spcPts val="600"/>
              </a:spcBef>
            </a:pPr>
            <a:r>
              <a:rPr lang="en-US" sz="1600" dirty="0" smtClean="0"/>
              <a:t>revocations </a:t>
            </a:r>
            <a:r>
              <a:rPr lang="en-US" sz="1600" dirty="0"/>
              <a:t>of </a:t>
            </a:r>
            <a:r>
              <a:rPr lang="en-US" sz="1600" dirty="0" smtClean="0"/>
              <a:t>authority </a:t>
            </a:r>
          </a:p>
          <a:p>
            <a:pPr marL="685800" lvl="2">
              <a:lnSpc>
                <a:spcPct val="100000"/>
              </a:lnSpc>
              <a:spcBef>
                <a:spcPts val="600"/>
              </a:spcBef>
            </a:pPr>
            <a:r>
              <a:rPr lang="en-US" sz="1600" dirty="0" smtClean="0"/>
              <a:t>administrative</a:t>
            </a:r>
            <a:r>
              <a:rPr lang="en-US" sz="1600" dirty="0"/>
              <a:t>, regulatory (State, FERC, SEC, or DOJ, etc.) </a:t>
            </a:r>
            <a:r>
              <a:rPr lang="en-US" sz="1600" dirty="0" smtClean="0"/>
              <a:t>investigations</a:t>
            </a:r>
          </a:p>
          <a:p>
            <a:pPr marL="685800" lvl="2">
              <a:lnSpc>
                <a:spcPct val="100000"/>
              </a:lnSpc>
              <a:spcBef>
                <a:spcPts val="600"/>
              </a:spcBef>
            </a:pPr>
            <a:r>
              <a:rPr lang="en-US" sz="1600" dirty="0" smtClean="0"/>
              <a:t>matters </a:t>
            </a:r>
            <a:r>
              <a:rPr lang="en-US" sz="1600" dirty="0"/>
              <a:t>relating to financial or operational status </a:t>
            </a:r>
            <a:r>
              <a:rPr lang="en-US" sz="1600" dirty="0" smtClean="0"/>
              <a:t>arising from sale of load relief products over </a:t>
            </a:r>
            <a:r>
              <a:rPr lang="en-US" sz="1600" dirty="0"/>
              <a:t>the past three </a:t>
            </a:r>
            <a:r>
              <a:rPr lang="en-US" sz="1600" dirty="0" smtClean="0"/>
              <a:t>years</a:t>
            </a:r>
          </a:p>
          <a:p>
            <a:pPr marL="228600" lvl="1">
              <a:lnSpc>
                <a:spcPct val="100000"/>
              </a:lnSpc>
              <a:spcBef>
                <a:spcPts val="1000"/>
              </a:spcBef>
            </a:pPr>
            <a:endParaRPr lang="en-US" sz="1800" dirty="0" smtClean="0">
              <a:solidFill>
                <a:prstClr val="black"/>
              </a:solidFill>
            </a:endParaRPr>
          </a:p>
          <a:p>
            <a:pPr marL="228600" lvl="1">
              <a:lnSpc>
                <a:spcPct val="100000"/>
              </a:lnSpc>
              <a:spcBef>
                <a:spcPts val="1000"/>
              </a:spcBef>
            </a:pPr>
            <a:endParaRPr lang="en-US" sz="1800" dirty="0" smtClean="0">
              <a:solidFill>
                <a:prstClr val="black"/>
              </a:solidFill>
            </a:endParaRPr>
          </a:p>
          <a:p>
            <a:pPr marL="228600" lvl="1">
              <a:lnSpc>
                <a:spcPct val="100000"/>
              </a:lnSpc>
              <a:spcBef>
                <a:spcPts val="1000"/>
              </a:spcBef>
            </a:pPr>
            <a:endParaRPr lang="en-US" sz="1800" dirty="0" smtClean="0">
              <a:solidFill>
                <a:prstClr val="black"/>
              </a:solidFill>
            </a:endParaRPr>
          </a:p>
          <a:p>
            <a:pPr marL="228600" lvl="1">
              <a:lnSpc>
                <a:spcPct val="100000"/>
              </a:lnSpc>
              <a:spcBef>
                <a:spcPts val="1000"/>
              </a:spcBef>
            </a:pPr>
            <a:endParaRPr lang="en-US" sz="1800" dirty="0" smtClean="0">
              <a:solidFill>
                <a:prstClr val="black"/>
              </a:solidFill>
            </a:endParaRPr>
          </a:p>
        </p:txBody>
      </p:sp>
    </p:spTree>
    <p:extLst>
      <p:ext uri="{BB962C8B-B14F-4D97-AF65-F5344CB8AC3E}">
        <p14:creationId xmlns:p14="http://schemas.microsoft.com/office/powerpoint/2010/main" val="24282363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095" y="120389"/>
            <a:ext cx="8218842" cy="617192"/>
          </a:xfrm>
        </p:spPr>
        <p:txBody>
          <a:bodyPr/>
          <a:lstStyle/>
          <a:p>
            <a:r>
              <a:rPr lang="en-US" dirty="0" smtClean="0"/>
              <a:t>Value of Pre-Qualification</a:t>
            </a:r>
            <a:endParaRPr lang="en-US" strike="sngStrike" dirty="0">
              <a:solidFill>
                <a:srgbClr val="FF0000"/>
              </a:solidFill>
            </a:endParaRPr>
          </a:p>
        </p:txBody>
      </p:sp>
      <p:sp>
        <p:nvSpPr>
          <p:cNvPr id="9" name="Content Placeholder 2"/>
          <p:cNvSpPr txBox="1">
            <a:spLocks/>
          </p:cNvSpPr>
          <p:nvPr/>
        </p:nvSpPr>
        <p:spPr>
          <a:xfrm>
            <a:off x="512211" y="836023"/>
            <a:ext cx="8193174" cy="5295130"/>
          </a:xfrm>
          <a:prstGeom prst="rect">
            <a:avLst/>
          </a:prstGeom>
        </p:spPr>
        <p:txBody>
          <a:bodyPr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1" indent="-342900">
              <a:lnSpc>
                <a:spcPct val="100000"/>
              </a:lnSpc>
              <a:spcBef>
                <a:spcPts val="0"/>
              </a:spcBef>
            </a:pPr>
            <a:r>
              <a:rPr lang="en-US" sz="2000" b="1" dirty="0" smtClean="0">
                <a:solidFill>
                  <a:srgbClr val="002060"/>
                </a:solidFill>
              </a:rPr>
              <a:t>Pre-qualification of DER providers may be useful in streamlining the procurement process for certain NWA opportunities</a:t>
            </a:r>
          </a:p>
          <a:p>
            <a:pPr marL="800100" lvl="2" indent="-342900">
              <a:lnSpc>
                <a:spcPct val="100000"/>
              </a:lnSpc>
              <a:spcBef>
                <a:spcPts val="1000"/>
              </a:spcBef>
            </a:pPr>
            <a:r>
              <a:rPr lang="en-US" sz="1800" dirty="0" smtClean="0">
                <a:solidFill>
                  <a:prstClr val="black"/>
                </a:solidFill>
              </a:rPr>
              <a:t>NWA procurements that involve a structured auction process (e.g. clock auction)</a:t>
            </a:r>
          </a:p>
          <a:p>
            <a:pPr marL="800100" lvl="2" indent="-342900">
              <a:lnSpc>
                <a:spcPct val="100000"/>
              </a:lnSpc>
              <a:spcBef>
                <a:spcPts val="1000"/>
              </a:spcBef>
            </a:pPr>
            <a:r>
              <a:rPr lang="en-US" sz="1800" dirty="0" smtClean="0">
                <a:solidFill>
                  <a:prstClr val="black"/>
                </a:solidFill>
              </a:rPr>
              <a:t>Routine or short lead time projects</a:t>
            </a:r>
          </a:p>
          <a:p>
            <a:pPr marL="342900" lvl="1" indent="-342900">
              <a:lnSpc>
                <a:spcPct val="100000"/>
              </a:lnSpc>
              <a:spcBef>
                <a:spcPts val="0"/>
              </a:spcBef>
            </a:pPr>
            <a:endParaRPr lang="en-US" sz="2000" b="1" dirty="0" smtClean="0">
              <a:solidFill>
                <a:srgbClr val="002060"/>
              </a:solidFill>
            </a:endParaRPr>
          </a:p>
          <a:p>
            <a:pPr marL="342900" lvl="1" indent="-342900">
              <a:lnSpc>
                <a:spcPct val="100000"/>
              </a:lnSpc>
              <a:spcBef>
                <a:spcPts val="0"/>
              </a:spcBef>
            </a:pPr>
            <a:r>
              <a:rPr lang="en-US" sz="2000" b="1" dirty="0" smtClean="0">
                <a:solidFill>
                  <a:srgbClr val="002060"/>
                </a:solidFill>
              </a:rPr>
              <a:t>Pre-qualification </a:t>
            </a:r>
            <a:r>
              <a:rPr lang="en-US" sz="2000" b="1" dirty="0">
                <a:solidFill>
                  <a:srgbClr val="002060"/>
                </a:solidFill>
              </a:rPr>
              <a:t>helps develop and sustain </a:t>
            </a:r>
            <a:r>
              <a:rPr lang="en-US" sz="2000" b="1" dirty="0" smtClean="0">
                <a:solidFill>
                  <a:srgbClr val="002060"/>
                </a:solidFill>
              </a:rPr>
              <a:t>a pool </a:t>
            </a:r>
            <a:r>
              <a:rPr lang="en-US" sz="2000" b="1" dirty="0">
                <a:solidFill>
                  <a:srgbClr val="002060"/>
                </a:solidFill>
              </a:rPr>
              <a:t>of qualified </a:t>
            </a:r>
            <a:r>
              <a:rPr lang="en-US" sz="2000" b="1" dirty="0" smtClean="0">
                <a:solidFill>
                  <a:srgbClr val="002060"/>
                </a:solidFill>
              </a:rPr>
              <a:t>suppliers</a:t>
            </a:r>
          </a:p>
          <a:p>
            <a:pPr marL="800100" lvl="2" indent="-342900">
              <a:lnSpc>
                <a:spcPct val="100000"/>
              </a:lnSpc>
              <a:spcBef>
                <a:spcPts val="0"/>
              </a:spcBef>
            </a:pPr>
            <a:r>
              <a:rPr lang="en-US" sz="1800" dirty="0">
                <a:solidFill>
                  <a:prstClr val="black"/>
                </a:solidFill>
              </a:rPr>
              <a:t>A</a:t>
            </a:r>
            <a:r>
              <a:rPr lang="en-US" sz="1800" dirty="0" smtClean="0">
                <a:solidFill>
                  <a:prstClr val="black"/>
                </a:solidFill>
              </a:rPr>
              <a:t>ssurance that there will be enough bidders for a specific NWA opportunity to support a competitive solicitation</a:t>
            </a:r>
          </a:p>
          <a:p>
            <a:pPr marL="800100" lvl="2" indent="-342900">
              <a:lnSpc>
                <a:spcPct val="100000"/>
              </a:lnSpc>
              <a:spcBef>
                <a:spcPts val="0"/>
              </a:spcBef>
            </a:pPr>
            <a:r>
              <a:rPr lang="en-US" sz="1800" dirty="0" smtClean="0">
                <a:solidFill>
                  <a:prstClr val="black"/>
                </a:solidFill>
              </a:rPr>
              <a:t>A process and a forum for developing and refining standard pre-qualification elements that reflect the needs of the market place as DER procurements evolve over time</a:t>
            </a:r>
            <a:endParaRPr lang="en-US" sz="1800" dirty="0">
              <a:solidFill>
                <a:prstClr val="black"/>
              </a:solidFill>
            </a:endParaRPr>
          </a:p>
          <a:p>
            <a:pPr marL="800100" lvl="2" indent="-342900">
              <a:lnSpc>
                <a:spcPct val="100000"/>
              </a:lnSpc>
              <a:spcBef>
                <a:spcPts val="0"/>
              </a:spcBef>
            </a:pPr>
            <a:endParaRPr lang="en-US" sz="1800" dirty="0">
              <a:solidFill>
                <a:prstClr val="black"/>
              </a:solidFill>
            </a:endParaRPr>
          </a:p>
          <a:p>
            <a:pPr marL="342900" lvl="1" indent="-342900">
              <a:lnSpc>
                <a:spcPct val="100000"/>
              </a:lnSpc>
              <a:spcBef>
                <a:spcPts val="0"/>
              </a:spcBef>
            </a:pPr>
            <a:r>
              <a:rPr lang="en-US" sz="2000" b="1" dirty="0" smtClean="0">
                <a:solidFill>
                  <a:srgbClr val="002060"/>
                </a:solidFill>
              </a:rPr>
              <a:t>Pre-qualification may not be applicable for every NWA opportunity</a:t>
            </a:r>
          </a:p>
          <a:p>
            <a:pPr marL="800100" lvl="2" indent="-342900">
              <a:lnSpc>
                <a:spcPct val="100000"/>
              </a:lnSpc>
              <a:spcBef>
                <a:spcPts val="0"/>
              </a:spcBef>
            </a:pPr>
            <a:r>
              <a:rPr lang="en-US" sz="1800" dirty="0" smtClean="0">
                <a:solidFill>
                  <a:prstClr val="black"/>
                </a:solidFill>
              </a:rPr>
              <a:t>More complex or non-routine NWA opportunities</a:t>
            </a:r>
          </a:p>
          <a:p>
            <a:pPr marL="800100" lvl="2" indent="-342900">
              <a:lnSpc>
                <a:spcPct val="100000"/>
              </a:lnSpc>
              <a:spcBef>
                <a:spcPts val="0"/>
              </a:spcBef>
            </a:pPr>
            <a:r>
              <a:rPr lang="en-US" sz="1800" dirty="0" smtClean="0">
                <a:solidFill>
                  <a:prstClr val="black"/>
                </a:solidFill>
              </a:rPr>
              <a:t>Longer lead time projects</a:t>
            </a:r>
            <a:endParaRPr lang="en-US" sz="1800" dirty="0">
              <a:solidFill>
                <a:prstClr val="black"/>
              </a:solidFill>
            </a:endParaRPr>
          </a:p>
          <a:p>
            <a:pPr marL="342900" lvl="1" indent="-342900">
              <a:lnSpc>
                <a:spcPct val="100000"/>
              </a:lnSpc>
              <a:spcBef>
                <a:spcPts val="1000"/>
              </a:spcBef>
            </a:pPr>
            <a:endParaRPr lang="en-US" sz="1700" dirty="0" smtClean="0">
              <a:solidFill>
                <a:prstClr val="black"/>
              </a:solidFill>
            </a:endParaRPr>
          </a:p>
          <a:p>
            <a:pPr marL="342900" lvl="1" indent="-342900">
              <a:lnSpc>
                <a:spcPct val="100000"/>
              </a:lnSpc>
              <a:spcBef>
                <a:spcPts val="1000"/>
              </a:spcBef>
            </a:pPr>
            <a:endParaRPr lang="en-US" sz="1700" dirty="0">
              <a:solidFill>
                <a:prstClr val="black"/>
              </a:solidFill>
            </a:endParaRPr>
          </a:p>
        </p:txBody>
      </p:sp>
    </p:spTree>
    <p:extLst>
      <p:ext uri="{BB962C8B-B14F-4D97-AF65-F5344CB8AC3E}">
        <p14:creationId xmlns:p14="http://schemas.microsoft.com/office/powerpoint/2010/main" val="23439414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095" y="120389"/>
            <a:ext cx="8218842" cy="617192"/>
          </a:xfrm>
        </p:spPr>
        <p:txBody>
          <a:bodyPr/>
          <a:lstStyle/>
          <a:p>
            <a:r>
              <a:rPr lang="en-US" dirty="0" smtClean="0"/>
              <a:t>Pre-Qualification Considerations</a:t>
            </a:r>
            <a:endParaRPr lang="en-US" dirty="0"/>
          </a:p>
        </p:txBody>
      </p:sp>
      <p:sp>
        <p:nvSpPr>
          <p:cNvPr id="9" name="Content Placeholder 2"/>
          <p:cNvSpPr txBox="1">
            <a:spLocks/>
          </p:cNvSpPr>
          <p:nvPr/>
        </p:nvSpPr>
        <p:spPr>
          <a:xfrm>
            <a:off x="512211" y="836023"/>
            <a:ext cx="8193174" cy="5295130"/>
          </a:xfrm>
          <a:prstGeom prst="rect">
            <a:avLst/>
          </a:prstGeom>
        </p:spPr>
        <p:txBody>
          <a:bodyPr anchor="t">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lnSpc>
                <a:spcPct val="100000"/>
              </a:lnSpc>
              <a:spcBef>
                <a:spcPts val="0"/>
              </a:spcBef>
              <a:buNone/>
            </a:pPr>
            <a:r>
              <a:rPr lang="en-US" sz="2000" b="1" dirty="0" smtClean="0">
                <a:solidFill>
                  <a:srgbClr val="002060"/>
                </a:solidFill>
              </a:rPr>
              <a:t>The JU is considering the development of  a pre-qualification process that will evolve over time. Elements may include:</a:t>
            </a:r>
            <a:endParaRPr lang="en-US" sz="2000" b="1" dirty="0">
              <a:solidFill>
                <a:srgbClr val="002060"/>
              </a:solidFill>
            </a:endParaRPr>
          </a:p>
          <a:p>
            <a:pPr marL="228600" lvl="1">
              <a:lnSpc>
                <a:spcPct val="100000"/>
              </a:lnSpc>
              <a:spcBef>
                <a:spcPts val="1000"/>
              </a:spcBef>
            </a:pPr>
            <a:r>
              <a:rPr lang="en-US" sz="1800" b="1" dirty="0" smtClean="0">
                <a:solidFill>
                  <a:prstClr val="black"/>
                </a:solidFill>
              </a:rPr>
              <a:t>Detailed Company Information</a:t>
            </a:r>
            <a:r>
              <a:rPr lang="en-US" sz="1800" dirty="0" smtClean="0">
                <a:solidFill>
                  <a:prstClr val="black"/>
                </a:solidFill>
              </a:rPr>
              <a:t>: key financial, legal and other information</a:t>
            </a:r>
            <a:endParaRPr lang="en-US" sz="1800" b="1" dirty="0" smtClean="0">
              <a:solidFill>
                <a:prstClr val="black"/>
              </a:solidFill>
            </a:endParaRPr>
          </a:p>
          <a:p>
            <a:pPr marL="228600" lvl="1">
              <a:lnSpc>
                <a:spcPct val="100000"/>
              </a:lnSpc>
              <a:spcBef>
                <a:spcPts val="1000"/>
              </a:spcBef>
            </a:pPr>
            <a:r>
              <a:rPr lang="en-US" sz="1800" b="1" dirty="0" smtClean="0">
                <a:solidFill>
                  <a:prstClr val="black"/>
                </a:solidFill>
              </a:rPr>
              <a:t>Description of Commercially-Proven DER</a:t>
            </a:r>
            <a:r>
              <a:rPr lang="en-US" sz="1800" dirty="0" smtClean="0">
                <a:solidFill>
                  <a:prstClr val="black"/>
                </a:solidFill>
              </a:rPr>
              <a:t>:</a:t>
            </a:r>
          </a:p>
          <a:p>
            <a:pPr marL="685800" lvl="2">
              <a:lnSpc>
                <a:spcPct val="100000"/>
              </a:lnSpc>
              <a:spcBef>
                <a:spcPts val="1000"/>
              </a:spcBef>
            </a:pPr>
            <a:r>
              <a:rPr lang="en-US" sz="1400" dirty="0" smtClean="0">
                <a:solidFill>
                  <a:prstClr val="black"/>
                </a:solidFill>
              </a:rPr>
              <a:t>Enables bidder to demonstrate that the proposed DER is a commercially-proven technology</a:t>
            </a:r>
            <a:endParaRPr lang="en-US" sz="1400" b="1" strike="sngStrike" dirty="0" smtClean="0">
              <a:solidFill>
                <a:srgbClr val="FF0000"/>
              </a:solidFill>
            </a:endParaRPr>
          </a:p>
          <a:p>
            <a:pPr marL="228600" lvl="1">
              <a:lnSpc>
                <a:spcPct val="100000"/>
              </a:lnSpc>
              <a:spcBef>
                <a:spcPts val="1000"/>
              </a:spcBef>
            </a:pPr>
            <a:r>
              <a:rPr lang="en-US" sz="1800" b="1" dirty="0" smtClean="0">
                <a:solidFill>
                  <a:prstClr val="black"/>
                </a:solidFill>
              </a:rPr>
              <a:t>Customer</a:t>
            </a:r>
            <a:r>
              <a:rPr lang="en-US" sz="1800" b="1" dirty="0" smtClean="0">
                <a:solidFill>
                  <a:srgbClr val="FF0000"/>
                </a:solidFill>
              </a:rPr>
              <a:t> </a:t>
            </a:r>
            <a:r>
              <a:rPr lang="en-US" sz="1800" b="1" dirty="0" smtClean="0">
                <a:solidFill>
                  <a:prstClr val="black"/>
                </a:solidFill>
              </a:rPr>
              <a:t>&amp; Technology Experience</a:t>
            </a:r>
            <a:r>
              <a:rPr lang="en-US" sz="1800" dirty="0" smtClean="0">
                <a:solidFill>
                  <a:prstClr val="black"/>
                </a:solidFill>
              </a:rPr>
              <a:t>: description of the types of customers with whom the vendor typically works (e.g. residential, small commercial, etc.) and the technologies deployed</a:t>
            </a:r>
            <a:endParaRPr lang="en-US" sz="1800" b="1" dirty="0" smtClean="0">
              <a:solidFill>
                <a:prstClr val="black"/>
              </a:solidFill>
            </a:endParaRPr>
          </a:p>
          <a:p>
            <a:pPr marL="228600" lvl="1">
              <a:lnSpc>
                <a:spcPct val="100000"/>
              </a:lnSpc>
              <a:spcBef>
                <a:spcPts val="1000"/>
              </a:spcBef>
            </a:pPr>
            <a:r>
              <a:rPr lang="en-US" sz="1800" b="1" dirty="0" smtClean="0">
                <a:solidFill>
                  <a:prstClr val="black"/>
                </a:solidFill>
              </a:rPr>
              <a:t>Deployment Experience</a:t>
            </a:r>
            <a:r>
              <a:rPr lang="en-US" sz="1800" dirty="0" smtClean="0">
                <a:solidFill>
                  <a:prstClr val="black"/>
                </a:solidFill>
              </a:rPr>
              <a:t>: description of previous vendor deployments of the given DER solution as well as experience with deployment in the specific geographic area covered by the NWA opportunity</a:t>
            </a:r>
          </a:p>
          <a:p>
            <a:pPr marL="228600" lvl="1">
              <a:lnSpc>
                <a:spcPct val="100000"/>
              </a:lnSpc>
              <a:spcBef>
                <a:spcPts val="1000"/>
              </a:spcBef>
            </a:pPr>
            <a:r>
              <a:rPr lang="en-US" sz="1800" b="1" dirty="0">
                <a:solidFill>
                  <a:prstClr val="black"/>
                </a:solidFill>
              </a:rPr>
              <a:t>Flexibility/Availability of Technology</a:t>
            </a:r>
            <a:r>
              <a:rPr lang="en-US" sz="1800" dirty="0">
                <a:solidFill>
                  <a:prstClr val="black"/>
                </a:solidFill>
              </a:rPr>
              <a:t>: information that helps the utility determine if the solution </a:t>
            </a:r>
            <a:r>
              <a:rPr lang="en-US" sz="1800" dirty="0" smtClean="0">
                <a:solidFill>
                  <a:prstClr val="black"/>
                </a:solidFill>
              </a:rPr>
              <a:t>proposed meets </a:t>
            </a:r>
            <a:r>
              <a:rPr lang="en-US" sz="1800" dirty="0">
                <a:solidFill>
                  <a:prstClr val="black"/>
                </a:solidFill>
              </a:rPr>
              <a:t>the need profile</a:t>
            </a:r>
            <a:endParaRPr lang="en-US" sz="1800" b="1" dirty="0">
              <a:solidFill>
                <a:prstClr val="black"/>
              </a:solidFill>
            </a:endParaRPr>
          </a:p>
          <a:p>
            <a:pPr marL="228600" lvl="1">
              <a:lnSpc>
                <a:spcPct val="100000"/>
              </a:lnSpc>
              <a:spcBef>
                <a:spcPts val="1000"/>
              </a:spcBef>
            </a:pPr>
            <a:r>
              <a:rPr lang="en-US" sz="1800" b="1" dirty="0">
                <a:solidFill>
                  <a:prstClr val="black"/>
                </a:solidFill>
              </a:rPr>
              <a:t>Timeliness of Deploying the DER</a:t>
            </a:r>
            <a:r>
              <a:rPr lang="en-US" sz="1800" dirty="0">
                <a:solidFill>
                  <a:prstClr val="black"/>
                </a:solidFill>
              </a:rPr>
              <a:t>: an estimate of the time normally needed to deploy the DER solution upon contract award </a:t>
            </a:r>
            <a:endParaRPr lang="en-US" sz="1800" b="1" dirty="0">
              <a:solidFill>
                <a:prstClr val="black"/>
              </a:solidFill>
            </a:endParaRPr>
          </a:p>
          <a:p>
            <a:pPr marL="228600" lvl="1">
              <a:lnSpc>
                <a:spcPct val="100000"/>
              </a:lnSpc>
              <a:spcBef>
                <a:spcPts val="1000"/>
              </a:spcBef>
            </a:pPr>
            <a:r>
              <a:rPr lang="en-US" sz="1800" b="1" dirty="0">
                <a:solidFill>
                  <a:prstClr val="black"/>
                </a:solidFill>
              </a:rPr>
              <a:t>Vendor Security Requirements</a:t>
            </a:r>
            <a:r>
              <a:rPr lang="en-US" sz="1800" dirty="0">
                <a:solidFill>
                  <a:prstClr val="black"/>
                </a:solidFill>
              </a:rPr>
              <a:t>: credit, </a:t>
            </a:r>
            <a:r>
              <a:rPr lang="en-US" sz="1800" dirty="0"/>
              <a:t>collateral (e.g. delivery and performance bonds) and other similar </a:t>
            </a:r>
            <a:r>
              <a:rPr lang="en-US" sz="1800" dirty="0" smtClean="0"/>
              <a:t>requirements</a:t>
            </a:r>
            <a:endParaRPr lang="en-US" sz="1700" dirty="0"/>
          </a:p>
        </p:txBody>
      </p:sp>
    </p:spTree>
    <p:extLst>
      <p:ext uri="{BB962C8B-B14F-4D97-AF65-F5344CB8AC3E}">
        <p14:creationId xmlns:p14="http://schemas.microsoft.com/office/powerpoint/2010/main" val="26960573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095" y="120389"/>
            <a:ext cx="8218842" cy="617192"/>
          </a:xfrm>
        </p:spPr>
        <p:txBody>
          <a:bodyPr/>
          <a:lstStyle/>
          <a:p>
            <a:r>
              <a:rPr lang="en-US" dirty="0"/>
              <a:t>Performance Characteristics</a:t>
            </a:r>
          </a:p>
        </p:txBody>
      </p:sp>
      <p:sp>
        <p:nvSpPr>
          <p:cNvPr id="9" name="Content Placeholder 2"/>
          <p:cNvSpPr txBox="1">
            <a:spLocks/>
          </p:cNvSpPr>
          <p:nvPr/>
        </p:nvSpPr>
        <p:spPr>
          <a:xfrm>
            <a:off x="512211" y="836023"/>
            <a:ext cx="8193174" cy="5295130"/>
          </a:xfrm>
          <a:prstGeom prst="rect">
            <a:avLst/>
          </a:prstGeom>
        </p:spPr>
        <p:txBody>
          <a:bodyPr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lnSpc>
                <a:spcPct val="100000"/>
              </a:lnSpc>
              <a:spcBef>
                <a:spcPts val="0"/>
              </a:spcBef>
              <a:buNone/>
            </a:pPr>
            <a:r>
              <a:rPr lang="en-US" sz="2000" b="1" dirty="0">
                <a:solidFill>
                  <a:srgbClr val="002060"/>
                </a:solidFill>
              </a:rPr>
              <a:t>The JU </a:t>
            </a:r>
            <a:r>
              <a:rPr lang="en-US" sz="2000" b="1" dirty="0" smtClean="0">
                <a:solidFill>
                  <a:srgbClr val="002060"/>
                </a:solidFill>
              </a:rPr>
              <a:t>propose to identify the following performance attributes which may be used to develop specific performance requirements for NWA solution proposals</a:t>
            </a:r>
            <a:endParaRPr lang="en-US" sz="2000" b="1" dirty="0">
              <a:solidFill>
                <a:srgbClr val="002060"/>
              </a:solidFill>
            </a:endParaRPr>
          </a:p>
          <a:p>
            <a:pPr marL="228600" lvl="1">
              <a:lnSpc>
                <a:spcPct val="100000"/>
              </a:lnSpc>
              <a:spcBef>
                <a:spcPts val="1000"/>
              </a:spcBef>
            </a:pPr>
            <a:r>
              <a:rPr lang="en-US" sz="1800" b="1" dirty="0" smtClean="0">
                <a:solidFill>
                  <a:prstClr val="black"/>
                </a:solidFill>
              </a:rPr>
              <a:t>Availability</a:t>
            </a:r>
            <a:endParaRPr lang="en-US" sz="1800" b="1" dirty="0">
              <a:solidFill>
                <a:prstClr val="black"/>
              </a:solidFill>
            </a:endParaRPr>
          </a:p>
          <a:p>
            <a:pPr marL="742950" lvl="2" indent="-285750">
              <a:lnSpc>
                <a:spcPct val="100000"/>
              </a:lnSpc>
              <a:spcBef>
                <a:spcPts val="1000"/>
              </a:spcBef>
              <a:buFont typeface="Courier New" panose="02070309020205020404" pitchFamily="49" charset="0"/>
              <a:buChar char="o"/>
            </a:pPr>
            <a:r>
              <a:rPr lang="en-US" sz="1600" dirty="0">
                <a:solidFill>
                  <a:prstClr val="black"/>
                </a:solidFill>
              </a:rPr>
              <a:t>The extent to which a resource is able to provide capacity considering limitations such as call windows, maximum number of hours or events within a given time period, or other known factors which limit the performance of the resource.</a:t>
            </a:r>
          </a:p>
          <a:p>
            <a:pPr marL="228600" lvl="1">
              <a:lnSpc>
                <a:spcPct val="100000"/>
              </a:lnSpc>
              <a:spcBef>
                <a:spcPts val="1000"/>
              </a:spcBef>
            </a:pPr>
            <a:r>
              <a:rPr lang="en-US" sz="1800" b="1" dirty="0" smtClean="0">
                <a:solidFill>
                  <a:prstClr val="black"/>
                </a:solidFill>
              </a:rPr>
              <a:t>Intermittency</a:t>
            </a:r>
          </a:p>
          <a:p>
            <a:pPr marL="742950" lvl="2" indent="-285750">
              <a:lnSpc>
                <a:spcPct val="100000"/>
              </a:lnSpc>
              <a:spcBef>
                <a:spcPts val="1000"/>
              </a:spcBef>
              <a:buFont typeface="Courier New" panose="02070309020205020404" pitchFamily="49" charset="0"/>
              <a:buChar char="o"/>
            </a:pPr>
            <a:r>
              <a:rPr lang="en-US" sz="1600" dirty="0" smtClean="0">
                <a:solidFill>
                  <a:prstClr val="black"/>
                </a:solidFill>
              </a:rPr>
              <a:t>The </a:t>
            </a:r>
            <a:r>
              <a:rPr lang="en-US" sz="1600" dirty="0">
                <a:solidFill>
                  <a:prstClr val="black"/>
                </a:solidFill>
              </a:rPr>
              <a:t>degree to which resource output is limited by unpredictable factors such as solar irradiance or wind. </a:t>
            </a:r>
          </a:p>
          <a:p>
            <a:pPr marL="228600" lvl="1">
              <a:lnSpc>
                <a:spcPct val="100000"/>
              </a:lnSpc>
              <a:spcBef>
                <a:spcPts val="1000"/>
              </a:spcBef>
            </a:pPr>
            <a:r>
              <a:rPr lang="en-US" sz="1800" b="1" dirty="0" smtClean="0">
                <a:solidFill>
                  <a:prstClr val="black"/>
                </a:solidFill>
              </a:rPr>
              <a:t>Dispatch</a:t>
            </a:r>
          </a:p>
          <a:p>
            <a:pPr marL="742950" lvl="2" indent="-285750">
              <a:lnSpc>
                <a:spcPct val="100000"/>
              </a:lnSpc>
              <a:spcBef>
                <a:spcPts val="1000"/>
              </a:spcBef>
              <a:buFont typeface="Courier New" panose="02070309020205020404" pitchFamily="49" charset="0"/>
              <a:buChar char="o"/>
            </a:pPr>
            <a:r>
              <a:rPr lang="en-US" sz="1600" dirty="0" smtClean="0">
                <a:solidFill>
                  <a:prstClr val="black"/>
                </a:solidFill>
              </a:rPr>
              <a:t>The </a:t>
            </a:r>
            <a:r>
              <a:rPr lang="en-US" sz="1600" dirty="0">
                <a:solidFill>
                  <a:prstClr val="black"/>
                </a:solidFill>
              </a:rPr>
              <a:t>ability of the resource to respond quickly in times of capacity or T&amp;D needs.</a:t>
            </a:r>
          </a:p>
          <a:p>
            <a:pPr marL="228600" lvl="1">
              <a:lnSpc>
                <a:spcPct val="100000"/>
              </a:lnSpc>
              <a:spcBef>
                <a:spcPts val="1000"/>
              </a:spcBef>
            </a:pPr>
            <a:r>
              <a:rPr lang="en-US" sz="1800" b="1" dirty="0" smtClean="0">
                <a:solidFill>
                  <a:prstClr val="black"/>
                </a:solidFill>
              </a:rPr>
              <a:t>Coincidence</a:t>
            </a:r>
          </a:p>
          <a:p>
            <a:pPr marL="742950" lvl="2" indent="-285750">
              <a:lnSpc>
                <a:spcPct val="100000"/>
              </a:lnSpc>
              <a:spcBef>
                <a:spcPts val="1000"/>
              </a:spcBef>
              <a:buFont typeface="Courier New" panose="02070309020205020404" pitchFamily="49" charset="0"/>
              <a:buChar char="o"/>
            </a:pPr>
            <a:r>
              <a:rPr lang="en-US" sz="1600" dirty="0" smtClean="0">
                <a:solidFill>
                  <a:prstClr val="black"/>
                </a:solidFill>
              </a:rPr>
              <a:t>The </a:t>
            </a:r>
            <a:r>
              <a:rPr lang="en-US" sz="1600" dirty="0">
                <a:solidFill>
                  <a:prstClr val="black"/>
                </a:solidFill>
              </a:rPr>
              <a:t>resource’s ability to perform when localized, system, or statewide load peaks typically occur. </a:t>
            </a:r>
          </a:p>
          <a:p>
            <a:pPr marL="228600" lvl="1">
              <a:lnSpc>
                <a:spcPct val="100000"/>
              </a:lnSpc>
              <a:spcBef>
                <a:spcPts val="1000"/>
              </a:spcBef>
            </a:pPr>
            <a:endParaRPr lang="en-US" sz="1700" dirty="0" smtClean="0">
              <a:solidFill>
                <a:prstClr val="black"/>
              </a:solidFill>
            </a:endParaRPr>
          </a:p>
        </p:txBody>
      </p:sp>
    </p:spTree>
    <p:extLst>
      <p:ext uri="{BB962C8B-B14F-4D97-AF65-F5344CB8AC3E}">
        <p14:creationId xmlns:p14="http://schemas.microsoft.com/office/powerpoint/2010/main" val="2218225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095" y="120389"/>
            <a:ext cx="8218842" cy="617192"/>
          </a:xfrm>
        </p:spPr>
        <p:txBody>
          <a:bodyPr/>
          <a:lstStyle/>
          <a:p>
            <a:r>
              <a:rPr lang="en-US" dirty="0"/>
              <a:t>Performance Characteristics</a:t>
            </a:r>
          </a:p>
        </p:txBody>
      </p:sp>
      <p:sp>
        <p:nvSpPr>
          <p:cNvPr id="9" name="Content Placeholder 2"/>
          <p:cNvSpPr txBox="1">
            <a:spLocks/>
          </p:cNvSpPr>
          <p:nvPr/>
        </p:nvSpPr>
        <p:spPr>
          <a:xfrm>
            <a:off x="512211" y="836023"/>
            <a:ext cx="8193174" cy="5295130"/>
          </a:xfrm>
          <a:prstGeom prst="rect">
            <a:avLst/>
          </a:prstGeom>
        </p:spPr>
        <p:txBody>
          <a:bodyPr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lnSpc>
                <a:spcPct val="100000"/>
              </a:lnSpc>
              <a:spcBef>
                <a:spcPts val="0"/>
              </a:spcBef>
              <a:buFont typeface="Arial" panose="020B0604020202020204" pitchFamily="34" charset="0"/>
              <a:buNone/>
            </a:pPr>
            <a:r>
              <a:rPr lang="en-US" sz="2000" b="1" u="sng" dirty="0" smtClean="0">
                <a:solidFill>
                  <a:srgbClr val="002060"/>
                </a:solidFill>
              </a:rPr>
              <a:t>Examples</a:t>
            </a:r>
            <a:r>
              <a:rPr lang="en-US" sz="2000" b="1" dirty="0" smtClean="0">
                <a:solidFill>
                  <a:srgbClr val="002060"/>
                </a:solidFill>
              </a:rPr>
              <a:t> of performance requirements for NWA opportunities (for a load reduction resource solicitation): </a:t>
            </a:r>
            <a:endParaRPr lang="en-US" sz="2000" b="1" dirty="0">
              <a:solidFill>
                <a:srgbClr val="002060"/>
              </a:solidFill>
            </a:endParaRPr>
          </a:p>
          <a:p>
            <a:pPr marL="228600" lvl="1">
              <a:lnSpc>
                <a:spcPct val="100000"/>
              </a:lnSpc>
              <a:spcBef>
                <a:spcPts val="1000"/>
              </a:spcBef>
            </a:pPr>
            <a:r>
              <a:rPr lang="en-US" sz="1800" b="1" dirty="0" smtClean="0">
                <a:solidFill>
                  <a:prstClr val="black"/>
                </a:solidFill>
              </a:rPr>
              <a:t>Availability</a:t>
            </a:r>
            <a:endParaRPr lang="en-US" sz="1800" b="1" dirty="0">
              <a:solidFill>
                <a:prstClr val="black"/>
              </a:solidFill>
            </a:endParaRPr>
          </a:p>
          <a:p>
            <a:pPr marL="742950" lvl="2" indent="-285750">
              <a:lnSpc>
                <a:spcPct val="100000"/>
              </a:lnSpc>
              <a:spcBef>
                <a:spcPts val="1000"/>
              </a:spcBef>
              <a:buFont typeface="Courier New" panose="02070309020205020404" pitchFamily="49" charset="0"/>
              <a:buChar char="o"/>
            </a:pPr>
            <a:r>
              <a:rPr lang="en-US" sz="1600" dirty="0" smtClean="0">
                <a:solidFill>
                  <a:prstClr val="black"/>
                </a:solidFill>
              </a:rPr>
              <a:t>Available to reduce load up to the full contract capacity within 20 minutes of a dispatch order</a:t>
            </a:r>
          </a:p>
          <a:p>
            <a:pPr marL="742950" lvl="2" indent="-285750">
              <a:lnSpc>
                <a:spcPct val="100000"/>
              </a:lnSpc>
              <a:spcBef>
                <a:spcPts val="1000"/>
              </a:spcBef>
              <a:buFont typeface="Courier New" panose="02070309020205020404" pitchFamily="49" charset="0"/>
              <a:buChar char="o"/>
            </a:pPr>
            <a:r>
              <a:rPr lang="en-US" sz="1600" dirty="0" smtClean="0">
                <a:solidFill>
                  <a:prstClr val="black"/>
                </a:solidFill>
              </a:rPr>
              <a:t>Delivery months must include at least June, July, August</a:t>
            </a:r>
          </a:p>
          <a:p>
            <a:pPr marL="742950" lvl="2" indent="-285750">
              <a:lnSpc>
                <a:spcPct val="100000"/>
              </a:lnSpc>
              <a:spcBef>
                <a:spcPts val="1000"/>
              </a:spcBef>
              <a:buFont typeface="Courier New" panose="02070309020205020404" pitchFamily="49" charset="0"/>
              <a:buChar char="o"/>
            </a:pPr>
            <a:r>
              <a:rPr lang="en-US" sz="1600" dirty="0" smtClean="0">
                <a:solidFill>
                  <a:prstClr val="black"/>
                </a:solidFill>
              </a:rPr>
              <a:t>Must be able to reduce load during </a:t>
            </a:r>
            <a:r>
              <a:rPr lang="en-US" sz="1600" u="sng" dirty="0" smtClean="0">
                <a:solidFill>
                  <a:prstClr val="black"/>
                </a:solidFill>
              </a:rPr>
              <a:t>at least </a:t>
            </a:r>
            <a:r>
              <a:rPr lang="en-US" sz="1600" dirty="0" smtClean="0">
                <a:solidFill>
                  <a:prstClr val="black"/>
                </a:solidFill>
              </a:rPr>
              <a:t>3 consecutive weekdays</a:t>
            </a:r>
          </a:p>
          <a:p>
            <a:pPr marL="742950" lvl="2" indent="-285750">
              <a:lnSpc>
                <a:spcPct val="100000"/>
              </a:lnSpc>
              <a:spcBef>
                <a:spcPts val="1000"/>
              </a:spcBef>
              <a:buFont typeface="Courier New" panose="02070309020205020404" pitchFamily="49" charset="0"/>
              <a:buChar char="o"/>
            </a:pPr>
            <a:r>
              <a:rPr lang="en-US" sz="1600" dirty="0" smtClean="0">
                <a:solidFill>
                  <a:prstClr val="black"/>
                </a:solidFill>
              </a:rPr>
              <a:t>Must be able to deliver dispatched load reduction </a:t>
            </a:r>
            <a:r>
              <a:rPr lang="en-US" sz="1600" u="sng" dirty="0" smtClean="0">
                <a:solidFill>
                  <a:prstClr val="black"/>
                </a:solidFill>
              </a:rPr>
              <a:t>at least </a:t>
            </a:r>
            <a:r>
              <a:rPr lang="en-US" sz="1600" dirty="0" smtClean="0">
                <a:solidFill>
                  <a:prstClr val="black"/>
                </a:solidFill>
              </a:rPr>
              <a:t>4 consecutive hours with at least 2 of those hours within the 13:00 – 19:00 EPT time period </a:t>
            </a:r>
            <a:endParaRPr lang="en-US" sz="1600" dirty="0">
              <a:solidFill>
                <a:prstClr val="black"/>
              </a:solidFill>
            </a:endParaRPr>
          </a:p>
          <a:p>
            <a:pPr marL="228600" lvl="1">
              <a:lnSpc>
                <a:spcPct val="100000"/>
              </a:lnSpc>
              <a:spcBef>
                <a:spcPts val="1000"/>
              </a:spcBef>
            </a:pPr>
            <a:r>
              <a:rPr lang="en-US" sz="1800" b="1" dirty="0" smtClean="0">
                <a:solidFill>
                  <a:prstClr val="black"/>
                </a:solidFill>
              </a:rPr>
              <a:t>Dispatch</a:t>
            </a:r>
          </a:p>
          <a:p>
            <a:pPr marL="742950" lvl="2" indent="-285750">
              <a:lnSpc>
                <a:spcPct val="100000"/>
              </a:lnSpc>
              <a:spcBef>
                <a:spcPts val="1000"/>
              </a:spcBef>
              <a:buFont typeface="Courier New" panose="02070309020205020404" pitchFamily="49" charset="0"/>
              <a:buChar char="o"/>
            </a:pPr>
            <a:r>
              <a:rPr lang="en-US" sz="1600" dirty="0" smtClean="0">
                <a:solidFill>
                  <a:prstClr val="black"/>
                </a:solidFill>
              </a:rPr>
              <a:t>Maximum number of dispatch requests per day (may be seller bid)</a:t>
            </a:r>
          </a:p>
          <a:p>
            <a:pPr marL="742950" lvl="2" indent="-285750">
              <a:lnSpc>
                <a:spcPct val="100000"/>
              </a:lnSpc>
              <a:spcBef>
                <a:spcPts val="1000"/>
              </a:spcBef>
              <a:buFont typeface="Courier New" panose="02070309020205020404" pitchFamily="49" charset="0"/>
              <a:buChar char="o"/>
            </a:pPr>
            <a:r>
              <a:rPr lang="en-US" sz="1600" dirty="0" smtClean="0">
                <a:solidFill>
                  <a:prstClr val="black"/>
                </a:solidFill>
              </a:rPr>
              <a:t>Maximum dispatch hours per week/month/year </a:t>
            </a:r>
            <a:endParaRPr lang="en-US" sz="1600" dirty="0">
              <a:solidFill>
                <a:prstClr val="black"/>
              </a:solidFill>
            </a:endParaRPr>
          </a:p>
          <a:p>
            <a:pPr marL="0" lvl="1" indent="0">
              <a:lnSpc>
                <a:spcPct val="100000"/>
              </a:lnSpc>
              <a:spcBef>
                <a:spcPts val="1000"/>
              </a:spcBef>
              <a:buNone/>
            </a:pPr>
            <a:endParaRPr lang="en-US" sz="1700" dirty="0" smtClean="0">
              <a:solidFill>
                <a:prstClr val="black"/>
              </a:solidFill>
            </a:endParaRPr>
          </a:p>
        </p:txBody>
      </p:sp>
    </p:spTree>
    <p:extLst>
      <p:ext uri="{BB962C8B-B14F-4D97-AF65-F5344CB8AC3E}">
        <p14:creationId xmlns:p14="http://schemas.microsoft.com/office/powerpoint/2010/main" val="13186696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2978231"/>
            <a:ext cx="9144000" cy="5048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2800" b="1" kern="1200">
                <a:solidFill>
                  <a:srgbClr val="002060"/>
                </a:solidFill>
                <a:latin typeface="+mj-lt"/>
                <a:ea typeface="+mj-ea"/>
                <a:cs typeface="+mj-cs"/>
              </a:defRPr>
            </a:lvl1pPr>
          </a:lstStyle>
          <a:p>
            <a:pPr algn="ctr"/>
            <a:r>
              <a:rPr lang="en-US" sz="3200" dirty="0" smtClean="0">
                <a:latin typeface="Calibri" panose="020F0502020204030204" pitchFamily="34" charset="0"/>
              </a:rPr>
              <a:t>Q&amp;A - Discussion</a:t>
            </a:r>
          </a:p>
        </p:txBody>
      </p:sp>
    </p:spTree>
    <p:extLst>
      <p:ext uri="{BB962C8B-B14F-4D97-AF65-F5344CB8AC3E}">
        <p14:creationId xmlns:p14="http://schemas.microsoft.com/office/powerpoint/2010/main" val="40803929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2978231"/>
            <a:ext cx="9144000" cy="5048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2800" b="1" kern="1200">
                <a:solidFill>
                  <a:srgbClr val="002060"/>
                </a:solidFill>
                <a:latin typeface="+mj-lt"/>
                <a:ea typeface="+mj-ea"/>
                <a:cs typeface="+mj-cs"/>
              </a:defRPr>
            </a:lvl1pPr>
          </a:lstStyle>
          <a:p>
            <a:pPr algn="ctr"/>
            <a:r>
              <a:rPr lang="en-US" sz="3200" dirty="0" smtClean="0">
                <a:latin typeface="Calibri" panose="020F0502020204030204" pitchFamily="34" charset="0"/>
              </a:rPr>
              <a:t>Summary and Next Steps</a:t>
            </a:r>
            <a:endParaRPr lang="en-US" sz="3200" dirty="0">
              <a:latin typeface="Calibri" panose="020F0502020204030204" pitchFamily="34" charset="0"/>
            </a:endParaRPr>
          </a:p>
        </p:txBody>
      </p:sp>
    </p:spTree>
    <p:extLst>
      <p:ext uri="{BB962C8B-B14F-4D97-AF65-F5344CB8AC3E}">
        <p14:creationId xmlns:p14="http://schemas.microsoft.com/office/powerpoint/2010/main" val="9144827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815545"/>
            <a:ext cx="9144000" cy="461665"/>
          </a:xfrm>
          <a:prstGeom prst="rect">
            <a:avLst/>
          </a:prstGeom>
          <a:noFill/>
        </p:spPr>
        <p:txBody>
          <a:bodyPr wrap="square" rtlCol="0">
            <a:spAutoFit/>
          </a:bodyPr>
          <a:lstStyle/>
          <a:p>
            <a:pPr algn="ctr"/>
            <a:r>
              <a:rPr lang="en-US" sz="2400" dirty="0">
                <a:solidFill>
                  <a:srgbClr val="002060"/>
                </a:solidFill>
              </a:rPr>
              <a:t>Thank you for joining us!</a:t>
            </a:r>
          </a:p>
        </p:txBody>
      </p:sp>
      <p:sp>
        <p:nvSpPr>
          <p:cNvPr id="4" name="TextBox 3"/>
          <p:cNvSpPr txBox="1"/>
          <p:nvPr/>
        </p:nvSpPr>
        <p:spPr>
          <a:xfrm>
            <a:off x="0" y="5011059"/>
            <a:ext cx="9144000" cy="1200329"/>
          </a:xfrm>
          <a:prstGeom prst="rect">
            <a:avLst/>
          </a:prstGeom>
          <a:noFill/>
        </p:spPr>
        <p:txBody>
          <a:bodyPr wrap="square" rtlCol="0">
            <a:spAutoFit/>
          </a:bodyPr>
          <a:lstStyle/>
          <a:p>
            <a:pPr algn="ctr"/>
            <a:r>
              <a:rPr lang="en-US" dirty="0" smtClean="0">
                <a:solidFill>
                  <a:prstClr val="black"/>
                </a:solidFill>
              </a:rPr>
              <a:t>Please contact </a:t>
            </a:r>
            <a:r>
              <a:rPr lang="en-US" dirty="0" smtClean="0">
                <a:solidFill>
                  <a:prstClr val="black"/>
                </a:solidFill>
                <a:hlinkClick r:id="rId3"/>
              </a:rPr>
              <a:t>info@jointutilitiesofny.org</a:t>
            </a:r>
            <a:r>
              <a:rPr lang="en-US" dirty="0" smtClean="0">
                <a:solidFill>
                  <a:prstClr val="black"/>
                </a:solidFill>
              </a:rPr>
              <a:t> </a:t>
            </a:r>
          </a:p>
          <a:p>
            <a:pPr algn="ctr"/>
            <a:r>
              <a:rPr lang="en-US" dirty="0" smtClean="0">
                <a:solidFill>
                  <a:prstClr val="black"/>
                </a:solidFill>
              </a:rPr>
              <a:t>or </a:t>
            </a:r>
          </a:p>
          <a:p>
            <a:pPr algn="ctr"/>
            <a:r>
              <a:rPr lang="en-US" dirty="0" smtClean="0">
                <a:solidFill>
                  <a:prstClr val="black"/>
                </a:solidFill>
              </a:rPr>
              <a:t>visit our website </a:t>
            </a:r>
            <a:r>
              <a:rPr lang="en-US" dirty="0" smtClean="0">
                <a:solidFill>
                  <a:prstClr val="black"/>
                </a:solidFill>
                <a:hlinkClick r:id="rId4"/>
              </a:rPr>
              <a:t>www.jointutilitiesofny.org</a:t>
            </a:r>
            <a:r>
              <a:rPr lang="en-US" dirty="0" smtClean="0">
                <a:solidFill>
                  <a:prstClr val="black"/>
                </a:solidFill>
              </a:rPr>
              <a:t> for more information</a:t>
            </a:r>
          </a:p>
          <a:p>
            <a:pPr algn="ctr"/>
            <a:endParaRPr lang="en-US" dirty="0">
              <a:solidFill>
                <a:prstClr val="black"/>
              </a:solidFill>
            </a:endParaRPr>
          </a:p>
        </p:txBody>
      </p:sp>
    </p:spTree>
    <p:extLst>
      <p:ext uri="{BB962C8B-B14F-4D97-AF65-F5344CB8AC3E}">
        <p14:creationId xmlns:p14="http://schemas.microsoft.com/office/powerpoint/2010/main" val="38689015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2978231"/>
            <a:ext cx="9144000" cy="5048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2800" b="1" kern="1200">
                <a:solidFill>
                  <a:srgbClr val="002060"/>
                </a:solidFill>
                <a:latin typeface="+mj-lt"/>
                <a:ea typeface="+mj-ea"/>
                <a:cs typeface="+mj-cs"/>
              </a:defRPr>
            </a:lvl1pPr>
          </a:lstStyle>
          <a:p>
            <a:pPr algn="ctr"/>
            <a:r>
              <a:rPr lang="en-US" sz="3200" dirty="0" smtClean="0">
                <a:latin typeface="Calibri "/>
              </a:rPr>
              <a:t>Appendix</a:t>
            </a:r>
            <a:endParaRPr lang="en-US" sz="3200" dirty="0">
              <a:latin typeface="Calibri "/>
            </a:endParaRPr>
          </a:p>
        </p:txBody>
      </p:sp>
    </p:spTree>
    <p:extLst>
      <p:ext uri="{BB962C8B-B14F-4D97-AF65-F5344CB8AC3E}">
        <p14:creationId xmlns:p14="http://schemas.microsoft.com/office/powerpoint/2010/main" val="37361400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Advisory Group Members</a:t>
            </a:r>
          </a:p>
        </p:txBody>
      </p:sp>
      <p:graphicFrame>
        <p:nvGraphicFramePr>
          <p:cNvPr id="9" name="Table 8"/>
          <p:cNvGraphicFramePr>
            <a:graphicFrameLocks noGrp="1"/>
          </p:cNvGraphicFramePr>
          <p:nvPr>
            <p:extLst/>
          </p:nvPr>
        </p:nvGraphicFramePr>
        <p:xfrm>
          <a:off x="944963" y="1045562"/>
          <a:ext cx="7297106" cy="4845392"/>
        </p:xfrm>
        <a:graphic>
          <a:graphicData uri="http://schemas.openxmlformats.org/drawingml/2006/table">
            <a:tbl>
              <a:tblPr firstRow="1" firstCol="1" bandRow="1"/>
              <a:tblGrid>
                <a:gridCol w="1429789"/>
                <a:gridCol w="1340385"/>
                <a:gridCol w="1670890"/>
                <a:gridCol w="2856042"/>
              </a:tblGrid>
              <a:tr h="804887">
                <a:tc>
                  <a:txBody>
                    <a:bodyPr/>
                    <a:lstStyle/>
                    <a:p>
                      <a:pPr marL="9144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solidFill>
                          <a:schemeClr val="bg1"/>
                        </a:solidFill>
                        <a:effectLst/>
                        <a:latin typeface="+mn-lt"/>
                        <a:ea typeface="Calibri" panose="020F0502020204030204" pitchFamily="34"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marL="0" marR="0" algn="ctr">
                        <a:spcBef>
                          <a:spcPts val="0"/>
                        </a:spcBef>
                        <a:spcAft>
                          <a:spcPts val="0"/>
                        </a:spcAft>
                      </a:pPr>
                      <a:r>
                        <a:rPr lang="en-US" sz="1600" b="0" dirty="0" smtClean="0">
                          <a:solidFill>
                            <a:schemeClr val="bg1"/>
                          </a:solidFill>
                          <a:effectLst/>
                          <a:latin typeface="+mn-lt"/>
                          <a:ea typeface="Calibri" panose="020F0502020204030204" pitchFamily="34" charset="0"/>
                          <a:cs typeface="Times New Roman" panose="02020603050405020304" pitchFamily="18" charset="0"/>
                        </a:rPr>
                        <a:t>Contact</a:t>
                      </a:r>
                      <a:endParaRPr lang="en-US" sz="1600" b="0" dirty="0">
                        <a:solidFill>
                          <a:schemeClr val="bg1"/>
                        </a:solidFill>
                        <a:effectLst/>
                        <a:latin typeface="+mn-lt"/>
                        <a:ea typeface="Calibri" panose="020F0502020204030204" pitchFamily="34"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marL="0" marR="0" algn="ctr">
                        <a:spcBef>
                          <a:spcPts val="0"/>
                        </a:spcBef>
                        <a:spcAft>
                          <a:spcPts val="0"/>
                        </a:spcAft>
                      </a:pPr>
                      <a:r>
                        <a:rPr lang="en-US" sz="1600" b="0" dirty="0" smtClean="0">
                          <a:solidFill>
                            <a:schemeClr val="bg1"/>
                          </a:solidFill>
                          <a:effectLst/>
                          <a:latin typeface="+mn-lt"/>
                          <a:ea typeface="Calibri" panose="020F0502020204030204" pitchFamily="34" charset="0"/>
                          <a:cs typeface="Times New Roman" panose="02020603050405020304" pitchFamily="18" charset="0"/>
                        </a:rPr>
                        <a:t>Organization</a:t>
                      </a:r>
                      <a:endParaRPr lang="en-US" sz="1600" b="0" dirty="0">
                        <a:solidFill>
                          <a:schemeClr val="bg1"/>
                        </a:solidFill>
                        <a:effectLst/>
                        <a:latin typeface="+mn-lt"/>
                        <a:ea typeface="Calibri" panose="020F0502020204030204" pitchFamily="34"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marL="0" marR="0" algn="ctr">
                        <a:spcBef>
                          <a:spcPts val="0"/>
                        </a:spcBef>
                        <a:spcAft>
                          <a:spcPts val="0"/>
                        </a:spcAft>
                      </a:pPr>
                      <a:r>
                        <a:rPr lang="en-US" sz="1600" b="0" dirty="0" smtClean="0">
                          <a:solidFill>
                            <a:schemeClr val="bg1"/>
                          </a:solidFill>
                          <a:effectLst/>
                          <a:latin typeface="+mn-lt"/>
                          <a:ea typeface="Calibri" panose="020F0502020204030204" pitchFamily="34" charset="0"/>
                          <a:cs typeface="Times New Roman" panose="02020603050405020304" pitchFamily="18" charset="0"/>
                        </a:rPr>
                        <a:t>Title</a:t>
                      </a:r>
                      <a:endParaRPr lang="en-US" sz="1600" b="0" dirty="0">
                        <a:solidFill>
                          <a:schemeClr val="bg1"/>
                        </a:solidFill>
                        <a:effectLst/>
                        <a:latin typeface="+mn-lt"/>
                        <a:ea typeface="Calibri" panose="020F0502020204030204" pitchFamily="34"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r>
              <a:tr h="162135">
                <a:tc>
                  <a:txBody>
                    <a:bodyPr/>
                    <a:lstStyle/>
                    <a:p>
                      <a:pPr marL="91440" algn="l" fontAlgn="b">
                        <a:spcBef>
                          <a:spcPts val="0"/>
                        </a:spcBef>
                        <a:spcAft>
                          <a:spcPts val="300"/>
                        </a:spcAft>
                      </a:pPr>
                      <a:r>
                        <a:rPr lang="en-US" sz="1050" b="1" i="0" u="none" strike="noStrike" dirty="0" smtClean="0">
                          <a:solidFill>
                            <a:srgbClr val="000000"/>
                          </a:solidFill>
                          <a:effectLst/>
                          <a:latin typeface="+mn-lt"/>
                        </a:rPr>
                        <a:t>NY DPS</a:t>
                      </a:r>
                      <a:endParaRPr lang="en-US" sz="1050" b="1"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marR="0" indent="0" algn="l" defTabSz="914400" rtl="0" eaLnBrk="1" fontAlgn="auto" latinLnBrk="0" hangingPunct="1">
                        <a:lnSpc>
                          <a:spcPct val="100000"/>
                        </a:lnSpc>
                        <a:spcBef>
                          <a:spcPts val="0"/>
                        </a:spcBef>
                        <a:spcAft>
                          <a:spcPts val="300"/>
                        </a:spcAft>
                        <a:buClrTx/>
                        <a:buSzTx/>
                        <a:buFontTx/>
                        <a:buNone/>
                        <a:tabLst/>
                        <a:defRPr/>
                      </a:pPr>
                      <a:r>
                        <a:rPr lang="en-US" sz="1100" b="0" dirty="0" smtClean="0">
                          <a:solidFill>
                            <a:schemeClr val="tx1"/>
                          </a:solidFill>
                          <a:effectLst/>
                          <a:latin typeface="+mn-lt"/>
                        </a:rPr>
                        <a:t>Tammy Mitchell</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marR="0" indent="0" algn="l" defTabSz="914400" rtl="0" eaLnBrk="1" fontAlgn="auto" latinLnBrk="0" hangingPunct="1">
                        <a:lnSpc>
                          <a:spcPct val="100000"/>
                        </a:lnSpc>
                        <a:spcBef>
                          <a:spcPts val="0"/>
                        </a:spcBef>
                        <a:spcAft>
                          <a:spcPts val="300"/>
                        </a:spcAft>
                        <a:buClrTx/>
                        <a:buSzTx/>
                        <a:buFontTx/>
                        <a:buNone/>
                        <a:tabLst/>
                        <a:defRPr/>
                      </a:pPr>
                      <a:r>
                        <a:rPr lang="en-US" sz="1100" u="none" dirty="0" smtClean="0">
                          <a:solidFill>
                            <a:schemeClr val="tx1"/>
                          </a:solidFill>
                          <a:effectLst/>
                          <a:latin typeface="+mn-lt"/>
                        </a:rPr>
                        <a:t>Dept. of</a:t>
                      </a:r>
                      <a:r>
                        <a:rPr lang="en-US" sz="1100" u="none" baseline="0" dirty="0" smtClean="0">
                          <a:solidFill>
                            <a:schemeClr val="tx1"/>
                          </a:solidFill>
                          <a:effectLst/>
                          <a:latin typeface="+mn-lt"/>
                        </a:rPr>
                        <a:t> Public Service</a:t>
                      </a:r>
                      <a:endParaRPr lang="en-US" sz="1100" u="none" dirty="0">
                        <a:solidFill>
                          <a:schemeClr val="tx1"/>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marR="0" indent="0" algn="l" defTabSz="914400" rtl="0" eaLnBrk="1" fontAlgn="auto" latinLnBrk="0" hangingPunct="1">
                        <a:lnSpc>
                          <a:spcPct val="100000"/>
                        </a:lnSpc>
                        <a:spcBef>
                          <a:spcPts val="0"/>
                        </a:spcBef>
                        <a:spcAft>
                          <a:spcPts val="300"/>
                        </a:spcAft>
                        <a:buClrTx/>
                        <a:buSzTx/>
                        <a:buFontTx/>
                        <a:buNone/>
                        <a:tabLst/>
                        <a:defRPr/>
                      </a:pPr>
                      <a:r>
                        <a:rPr lang="en-US" sz="1050" u="none" dirty="0" smtClean="0">
                          <a:solidFill>
                            <a:schemeClr val="tx1"/>
                          </a:solidFill>
                          <a:effectLst/>
                          <a:latin typeface="+mn-lt"/>
                        </a:rPr>
                        <a:t>Chief, Electric Distribution Systems </a:t>
                      </a:r>
                      <a:endParaRPr lang="en-US" sz="1050" u="none" dirty="0">
                        <a:solidFill>
                          <a:schemeClr val="tx1"/>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162135">
                <a:tc>
                  <a:txBody>
                    <a:bodyPr/>
                    <a:lstStyle/>
                    <a:p>
                      <a:pPr marL="91440" algn="l" fontAlgn="b">
                        <a:spcBef>
                          <a:spcPts val="0"/>
                        </a:spcBef>
                        <a:spcAft>
                          <a:spcPts val="300"/>
                        </a:spcAft>
                      </a:pPr>
                      <a:r>
                        <a:rPr lang="en-US" sz="1050" b="1" i="0" u="none" strike="noStrike" dirty="0" smtClean="0">
                          <a:solidFill>
                            <a:srgbClr val="000000"/>
                          </a:solidFill>
                          <a:effectLst/>
                          <a:latin typeface="+mn-lt"/>
                        </a:rPr>
                        <a:t>DER Provider</a:t>
                      </a:r>
                      <a:endParaRPr lang="en-US" sz="1050" b="1"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marR="0" indent="0" algn="l" defTabSz="914400" rtl="0" eaLnBrk="1" fontAlgn="auto" latinLnBrk="0" hangingPunct="1">
                        <a:lnSpc>
                          <a:spcPct val="100000"/>
                        </a:lnSpc>
                        <a:spcBef>
                          <a:spcPts val="0"/>
                        </a:spcBef>
                        <a:spcAft>
                          <a:spcPts val="300"/>
                        </a:spcAft>
                        <a:buClrTx/>
                        <a:buSzTx/>
                        <a:buFontTx/>
                        <a:buNone/>
                        <a:tabLst/>
                        <a:defRPr/>
                      </a:pPr>
                      <a:r>
                        <a:rPr lang="en-US" sz="1100" b="0" dirty="0" smtClean="0">
                          <a:solidFill>
                            <a:schemeClr val="tx1"/>
                          </a:solidFill>
                          <a:effectLst/>
                          <a:latin typeface="+mn-lt"/>
                        </a:rPr>
                        <a:t>Carlos</a:t>
                      </a:r>
                      <a:r>
                        <a:rPr lang="en-US" sz="1100" b="0" baseline="0" dirty="0" smtClean="0">
                          <a:solidFill>
                            <a:schemeClr val="tx1"/>
                          </a:solidFill>
                          <a:effectLst/>
                          <a:latin typeface="+mn-lt"/>
                        </a:rPr>
                        <a:t> Gonzalez</a:t>
                      </a:r>
                      <a:endParaRPr lang="en-US" sz="1100" b="0" dirty="0" smtClean="0">
                        <a:solidFill>
                          <a:schemeClr val="tx1"/>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marR="0" indent="0" algn="l" defTabSz="914400" rtl="0" eaLnBrk="1" fontAlgn="auto" latinLnBrk="0" hangingPunct="1">
                        <a:lnSpc>
                          <a:spcPct val="100000"/>
                        </a:lnSpc>
                        <a:spcBef>
                          <a:spcPts val="0"/>
                        </a:spcBef>
                        <a:spcAft>
                          <a:spcPts val="300"/>
                        </a:spcAft>
                        <a:buClrTx/>
                        <a:buSzTx/>
                        <a:buFontTx/>
                        <a:buNone/>
                        <a:tabLst/>
                        <a:defRPr/>
                      </a:pPr>
                      <a:r>
                        <a:rPr lang="en-US" sz="1100" u="none" dirty="0" smtClean="0">
                          <a:solidFill>
                            <a:schemeClr val="tx1"/>
                          </a:solidFill>
                          <a:effectLst/>
                          <a:latin typeface="+mn-lt"/>
                        </a:rPr>
                        <a:t>SolarCity</a:t>
                      </a:r>
                      <a:endParaRPr lang="en-US" sz="1100" u="none" dirty="0">
                        <a:solidFill>
                          <a:schemeClr val="tx1"/>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marR="0" indent="0" algn="l" defTabSz="914400" rtl="0" eaLnBrk="1" fontAlgn="auto" latinLnBrk="0" hangingPunct="1">
                        <a:lnSpc>
                          <a:spcPct val="100000"/>
                        </a:lnSpc>
                        <a:spcBef>
                          <a:spcPts val="0"/>
                        </a:spcBef>
                        <a:spcAft>
                          <a:spcPts val="300"/>
                        </a:spcAft>
                        <a:buClrTx/>
                        <a:buSzTx/>
                        <a:buFontTx/>
                        <a:buNone/>
                        <a:tabLst/>
                        <a:defRPr/>
                      </a:pPr>
                      <a:r>
                        <a:rPr lang="en-US" sz="1050" u="none" dirty="0" smtClean="0">
                          <a:solidFill>
                            <a:schemeClr val="tx1"/>
                          </a:solidFill>
                          <a:effectLst/>
                          <a:latin typeface="+mn-lt"/>
                        </a:rPr>
                        <a:t>Director, Grid Engineering Solutions</a:t>
                      </a:r>
                      <a:endParaRPr lang="en-US" sz="1050" u="none" dirty="0">
                        <a:solidFill>
                          <a:schemeClr val="tx1"/>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162135">
                <a:tc>
                  <a:txBody>
                    <a:bodyPr/>
                    <a:lstStyle/>
                    <a:p>
                      <a:pPr marL="91440" algn="l" fontAlgn="b">
                        <a:spcBef>
                          <a:spcPts val="0"/>
                        </a:spcBef>
                        <a:spcAft>
                          <a:spcPts val="300"/>
                        </a:spcAft>
                      </a:pPr>
                      <a:r>
                        <a:rPr lang="en-US" sz="1050" b="1" i="0" u="none" strike="noStrike" dirty="0" smtClean="0">
                          <a:solidFill>
                            <a:srgbClr val="000000"/>
                          </a:solidFill>
                          <a:effectLst/>
                          <a:latin typeface="+mn-lt"/>
                        </a:rPr>
                        <a:t>DER Provider</a:t>
                      </a:r>
                      <a:endParaRPr lang="en-US" sz="1050" b="1"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algn="l">
                        <a:spcBef>
                          <a:spcPts val="0"/>
                        </a:spcBef>
                        <a:spcAft>
                          <a:spcPts val="300"/>
                        </a:spcAft>
                      </a:pPr>
                      <a:r>
                        <a:rPr lang="en-US" sz="1100" b="0" u="none" dirty="0" smtClean="0">
                          <a:solidFill>
                            <a:schemeClr val="tx1"/>
                          </a:solidFill>
                          <a:effectLst/>
                          <a:latin typeface="+mn-lt"/>
                        </a:rPr>
                        <a:t>Pete Fuller</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marR="0" indent="0" algn="l" defTabSz="914400" rtl="0" eaLnBrk="1" fontAlgn="auto" latinLnBrk="0" hangingPunct="1">
                        <a:lnSpc>
                          <a:spcPct val="100000"/>
                        </a:lnSpc>
                        <a:spcBef>
                          <a:spcPts val="0"/>
                        </a:spcBef>
                        <a:spcAft>
                          <a:spcPts val="300"/>
                        </a:spcAft>
                        <a:buClrTx/>
                        <a:buSzTx/>
                        <a:buFontTx/>
                        <a:buNone/>
                        <a:tabLst/>
                        <a:defRPr/>
                      </a:pPr>
                      <a:r>
                        <a:rPr lang="en-US" sz="1100" u="none" dirty="0" smtClean="0">
                          <a:solidFill>
                            <a:schemeClr val="tx1"/>
                          </a:solidFill>
                          <a:effectLst/>
                          <a:latin typeface="+mn-lt"/>
                        </a:rPr>
                        <a:t>NRG</a:t>
                      </a:r>
                      <a:endParaRPr lang="en-US" sz="1100" u="none" dirty="0">
                        <a:solidFill>
                          <a:schemeClr val="tx1"/>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marR="0" indent="0" algn="l" defTabSz="914400" rtl="0" eaLnBrk="1" fontAlgn="auto" latinLnBrk="0" hangingPunct="1">
                        <a:lnSpc>
                          <a:spcPct val="100000"/>
                        </a:lnSpc>
                        <a:spcBef>
                          <a:spcPts val="0"/>
                        </a:spcBef>
                        <a:spcAft>
                          <a:spcPts val="300"/>
                        </a:spcAft>
                        <a:buClrTx/>
                        <a:buSzTx/>
                        <a:buFontTx/>
                        <a:buNone/>
                        <a:tabLst/>
                        <a:defRPr/>
                      </a:pPr>
                      <a:r>
                        <a:rPr lang="en-US" sz="1050" u="none" dirty="0" smtClean="0">
                          <a:solidFill>
                            <a:schemeClr val="tx1"/>
                          </a:solidFill>
                          <a:effectLst/>
                          <a:latin typeface="+mn-lt"/>
                        </a:rPr>
                        <a:t>VP, Market &amp; Regulatory</a:t>
                      </a:r>
                      <a:r>
                        <a:rPr lang="en-US" sz="1050" u="none" baseline="0" dirty="0" smtClean="0">
                          <a:solidFill>
                            <a:schemeClr val="tx1"/>
                          </a:solidFill>
                          <a:effectLst/>
                          <a:latin typeface="+mn-lt"/>
                        </a:rPr>
                        <a:t> Affairs</a:t>
                      </a:r>
                      <a:endParaRPr lang="en-US" sz="1050" u="none" dirty="0">
                        <a:solidFill>
                          <a:schemeClr val="tx1"/>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148594">
                <a:tc>
                  <a:txBody>
                    <a:bodyPr/>
                    <a:lstStyle/>
                    <a:p>
                      <a:pPr marL="91440" algn="l" fontAlgn="b">
                        <a:spcBef>
                          <a:spcPts val="0"/>
                        </a:spcBef>
                        <a:spcAft>
                          <a:spcPts val="300"/>
                        </a:spcAft>
                      </a:pPr>
                      <a:r>
                        <a:rPr lang="en-US" sz="1050" b="1" i="0" u="none" strike="noStrike" dirty="0" smtClean="0">
                          <a:solidFill>
                            <a:srgbClr val="000000"/>
                          </a:solidFill>
                          <a:effectLst/>
                          <a:latin typeface="+mn-lt"/>
                        </a:rPr>
                        <a:t>DER Provider</a:t>
                      </a:r>
                      <a:endParaRPr lang="en-US" sz="1050" b="1"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algn="l">
                        <a:spcBef>
                          <a:spcPts val="0"/>
                        </a:spcBef>
                        <a:spcAft>
                          <a:spcPts val="300"/>
                        </a:spcAft>
                      </a:pPr>
                      <a:r>
                        <a:rPr lang="en-US" sz="1100" b="0" u="none" dirty="0" smtClean="0">
                          <a:solidFill>
                            <a:schemeClr val="tx1"/>
                          </a:solidFill>
                          <a:effectLst/>
                          <a:latin typeface="+mn-lt"/>
                        </a:rPr>
                        <a:t>Bill Acker</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marR="0" indent="0" algn="l" defTabSz="914400" rtl="0" eaLnBrk="1" fontAlgn="auto" latinLnBrk="0" hangingPunct="1">
                        <a:lnSpc>
                          <a:spcPct val="100000"/>
                        </a:lnSpc>
                        <a:spcBef>
                          <a:spcPts val="0"/>
                        </a:spcBef>
                        <a:spcAft>
                          <a:spcPts val="300"/>
                        </a:spcAft>
                        <a:buClrTx/>
                        <a:buSzTx/>
                        <a:buFontTx/>
                        <a:buNone/>
                        <a:tabLst/>
                        <a:defRPr/>
                      </a:pPr>
                      <a:r>
                        <a:rPr lang="en-US" sz="1100" u="none" dirty="0" smtClean="0">
                          <a:solidFill>
                            <a:schemeClr val="tx1"/>
                          </a:solidFill>
                          <a:effectLst/>
                          <a:latin typeface="+mn-lt"/>
                        </a:rPr>
                        <a:t>NY-BEST</a:t>
                      </a:r>
                      <a:endParaRPr lang="en-US" sz="1100" u="none" dirty="0">
                        <a:solidFill>
                          <a:schemeClr val="tx1"/>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marR="0" indent="0" algn="l" defTabSz="914400" rtl="0" eaLnBrk="1" fontAlgn="auto" latinLnBrk="0" hangingPunct="1">
                        <a:lnSpc>
                          <a:spcPct val="100000"/>
                        </a:lnSpc>
                        <a:spcBef>
                          <a:spcPts val="0"/>
                        </a:spcBef>
                        <a:spcAft>
                          <a:spcPts val="300"/>
                        </a:spcAft>
                        <a:buClrTx/>
                        <a:buSzTx/>
                        <a:buFontTx/>
                        <a:buNone/>
                        <a:tabLst/>
                        <a:defRPr/>
                      </a:pPr>
                      <a:r>
                        <a:rPr lang="en-US" sz="1050" u="none" dirty="0" smtClean="0">
                          <a:solidFill>
                            <a:schemeClr val="tx1"/>
                          </a:solidFill>
                          <a:effectLst/>
                          <a:latin typeface="+mn-lt"/>
                        </a:rPr>
                        <a:t>Executive Director</a:t>
                      </a:r>
                      <a:endParaRPr lang="en-US" sz="1050" u="none" dirty="0">
                        <a:solidFill>
                          <a:schemeClr val="tx1"/>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162135">
                <a:tc>
                  <a:txBody>
                    <a:bodyPr/>
                    <a:lstStyle/>
                    <a:p>
                      <a:pPr marL="91440" algn="l" fontAlgn="b">
                        <a:spcBef>
                          <a:spcPts val="0"/>
                        </a:spcBef>
                        <a:spcAft>
                          <a:spcPts val="300"/>
                        </a:spcAft>
                      </a:pPr>
                      <a:r>
                        <a:rPr lang="en-US" sz="1050" b="1" i="0" u="none" strike="noStrike" dirty="0" smtClean="0">
                          <a:solidFill>
                            <a:srgbClr val="000000"/>
                          </a:solidFill>
                          <a:effectLst/>
                          <a:latin typeface="+mn-lt"/>
                        </a:rPr>
                        <a:t>DER Provider</a:t>
                      </a:r>
                      <a:endParaRPr lang="en-US" sz="1050" b="1"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algn="l">
                        <a:spcBef>
                          <a:spcPts val="0"/>
                        </a:spcBef>
                        <a:spcAft>
                          <a:spcPts val="300"/>
                        </a:spcAft>
                      </a:pPr>
                      <a:r>
                        <a:rPr lang="en-US" sz="1100" b="0" u="none" dirty="0" smtClean="0">
                          <a:solidFill>
                            <a:schemeClr val="tx1"/>
                          </a:solidFill>
                          <a:effectLst/>
                          <a:latin typeface="+mn-lt"/>
                        </a:rPr>
                        <a:t>Greg Geller</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marR="0" indent="0" algn="l" defTabSz="914400" rtl="0" eaLnBrk="1" fontAlgn="auto" latinLnBrk="0" hangingPunct="1">
                        <a:lnSpc>
                          <a:spcPct val="100000"/>
                        </a:lnSpc>
                        <a:spcBef>
                          <a:spcPts val="0"/>
                        </a:spcBef>
                        <a:spcAft>
                          <a:spcPts val="300"/>
                        </a:spcAft>
                        <a:buClrTx/>
                        <a:buSzTx/>
                        <a:buFontTx/>
                        <a:buNone/>
                        <a:tabLst/>
                        <a:defRPr/>
                      </a:pPr>
                      <a:r>
                        <a:rPr lang="en-US" sz="1100" u="none" dirty="0" err="1" smtClean="0">
                          <a:solidFill>
                            <a:schemeClr val="tx1"/>
                          </a:solidFill>
                          <a:effectLst/>
                          <a:latin typeface="+mn-lt"/>
                        </a:rPr>
                        <a:t>EnerNoc</a:t>
                      </a:r>
                      <a:endParaRPr lang="en-US" sz="1100" u="none" dirty="0">
                        <a:solidFill>
                          <a:schemeClr val="tx1"/>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marR="0" indent="0" algn="l" defTabSz="914400" rtl="0" eaLnBrk="1" fontAlgn="auto" latinLnBrk="0" hangingPunct="1">
                        <a:lnSpc>
                          <a:spcPct val="100000"/>
                        </a:lnSpc>
                        <a:spcBef>
                          <a:spcPts val="0"/>
                        </a:spcBef>
                        <a:spcAft>
                          <a:spcPts val="300"/>
                        </a:spcAft>
                        <a:buClrTx/>
                        <a:buSzTx/>
                        <a:buFontTx/>
                        <a:buNone/>
                        <a:tabLst/>
                        <a:defRPr/>
                      </a:pPr>
                      <a:r>
                        <a:rPr lang="en-US" sz="1050" u="none" dirty="0" smtClean="0">
                          <a:solidFill>
                            <a:schemeClr val="tx1"/>
                          </a:solidFill>
                          <a:effectLst/>
                          <a:latin typeface="+mn-lt"/>
                        </a:rPr>
                        <a:t>Director, Regulatory</a:t>
                      </a:r>
                      <a:r>
                        <a:rPr lang="en-US" sz="1050" u="none" baseline="0" dirty="0" smtClean="0">
                          <a:solidFill>
                            <a:schemeClr val="tx1"/>
                          </a:solidFill>
                          <a:effectLst/>
                          <a:latin typeface="+mn-lt"/>
                        </a:rPr>
                        <a:t> &amp; Government Affairs</a:t>
                      </a:r>
                      <a:endParaRPr lang="en-US" sz="1050" u="none" dirty="0">
                        <a:solidFill>
                          <a:schemeClr val="tx1"/>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162135">
                <a:tc>
                  <a:txBody>
                    <a:bodyPr/>
                    <a:lstStyle/>
                    <a:p>
                      <a:pPr marL="91440" algn="l" fontAlgn="b">
                        <a:spcBef>
                          <a:spcPts val="0"/>
                        </a:spcBef>
                        <a:spcAft>
                          <a:spcPts val="300"/>
                        </a:spcAft>
                      </a:pPr>
                      <a:r>
                        <a:rPr lang="en-US" sz="1050" b="1" i="0" u="none" strike="noStrike" dirty="0" smtClean="0">
                          <a:solidFill>
                            <a:srgbClr val="000000"/>
                          </a:solidFill>
                          <a:effectLst/>
                          <a:latin typeface="+mn-lt"/>
                        </a:rPr>
                        <a:t>Large Customer</a:t>
                      </a:r>
                      <a:endParaRPr lang="en-US" sz="1050" b="1"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algn="l">
                        <a:spcBef>
                          <a:spcPts val="0"/>
                        </a:spcBef>
                        <a:spcAft>
                          <a:spcPts val="300"/>
                        </a:spcAft>
                      </a:pPr>
                      <a:r>
                        <a:rPr lang="en-US" sz="1100" b="0" u="none" dirty="0" smtClean="0">
                          <a:solidFill>
                            <a:schemeClr val="tx1"/>
                          </a:solidFill>
                          <a:effectLst/>
                          <a:latin typeface="+mn-lt"/>
                        </a:rPr>
                        <a:t>Mike </a:t>
                      </a:r>
                      <a:r>
                        <a:rPr lang="en-US" sz="1100" b="0" u="none" dirty="0" err="1" smtClean="0">
                          <a:solidFill>
                            <a:schemeClr val="tx1"/>
                          </a:solidFill>
                          <a:effectLst/>
                          <a:latin typeface="+mn-lt"/>
                        </a:rPr>
                        <a:t>Mager</a:t>
                      </a:r>
                      <a:endParaRPr lang="en-US" sz="1100" b="0" u="none" dirty="0" smtClean="0">
                        <a:solidFill>
                          <a:schemeClr val="tx1"/>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marR="0" indent="0" algn="l" defTabSz="914400" rtl="0" eaLnBrk="1" fontAlgn="auto" latinLnBrk="0" hangingPunct="1">
                        <a:lnSpc>
                          <a:spcPct val="100000"/>
                        </a:lnSpc>
                        <a:spcBef>
                          <a:spcPts val="0"/>
                        </a:spcBef>
                        <a:spcAft>
                          <a:spcPts val="300"/>
                        </a:spcAft>
                        <a:buClrTx/>
                        <a:buSzTx/>
                        <a:buFontTx/>
                        <a:buNone/>
                        <a:tabLst/>
                        <a:defRPr/>
                      </a:pPr>
                      <a:r>
                        <a:rPr lang="en-US" sz="1100" u="none" dirty="0" smtClean="0">
                          <a:solidFill>
                            <a:schemeClr val="tx1"/>
                          </a:solidFill>
                          <a:effectLst/>
                          <a:latin typeface="+mn-lt"/>
                        </a:rPr>
                        <a:t>Couch White, LLP</a:t>
                      </a:r>
                      <a:endParaRPr lang="en-US" sz="1100" u="none" dirty="0">
                        <a:solidFill>
                          <a:schemeClr val="tx1"/>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marR="0" indent="0" algn="l" defTabSz="914400" rtl="0" eaLnBrk="1" fontAlgn="auto" latinLnBrk="0" hangingPunct="1">
                        <a:lnSpc>
                          <a:spcPct val="100000"/>
                        </a:lnSpc>
                        <a:spcBef>
                          <a:spcPts val="0"/>
                        </a:spcBef>
                        <a:spcAft>
                          <a:spcPts val="300"/>
                        </a:spcAft>
                        <a:buClrTx/>
                        <a:buSzTx/>
                        <a:buFontTx/>
                        <a:buNone/>
                        <a:tabLst/>
                        <a:defRPr/>
                      </a:pPr>
                      <a:r>
                        <a:rPr lang="en-US" sz="1050" u="none" dirty="0" smtClean="0">
                          <a:solidFill>
                            <a:schemeClr val="tx1"/>
                          </a:solidFill>
                          <a:effectLst/>
                          <a:latin typeface="+mn-lt"/>
                        </a:rPr>
                        <a:t>Partner</a:t>
                      </a:r>
                      <a:endParaRPr lang="en-US" sz="1050" u="none" dirty="0">
                        <a:solidFill>
                          <a:schemeClr val="tx1"/>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162135">
                <a:tc>
                  <a:txBody>
                    <a:bodyPr/>
                    <a:lstStyle/>
                    <a:p>
                      <a:pPr marL="91440" algn="l" fontAlgn="b">
                        <a:spcBef>
                          <a:spcPts val="0"/>
                        </a:spcBef>
                        <a:spcAft>
                          <a:spcPts val="300"/>
                        </a:spcAft>
                      </a:pPr>
                      <a:r>
                        <a:rPr lang="en-US" sz="1050" b="1" i="0" u="none" strike="noStrike" dirty="0" smtClean="0">
                          <a:solidFill>
                            <a:srgbClr val="000000"/>
                          </a:solidFill>
                          <a:effectLst/>
                          <a:latin typeface="+mn-lt"/>
                        </a:rPr>
                        <a:t>Large Customer</a:t>
                      </a:r>
                      <a:endParaRPr lang="en-US" sz="1050" b="1"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algn="l">
                        <a:spcBef>
                          <a:spcPts val="0"/>
                        </a:spcBef>
                        <a:spcAft>
                          <a:spcPts val="300"/>
                        </a:spcAft>
                      </a:pPr>
                      <a:r>
                        <a:rPr lang="en-US" sz="1100" b="0" u="none" dirty="0" smtClean="0">
                          <a:solidFill>
                            <a:schemeClr val="tx1"/>
                          </a:solidFill>
                          <a:effectLst/>
                          <a:latin typeface="+mn-lt"/>
                        </a:rPr>
                        <a:t>Anthony Fiore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marR="0" indent="0" algn="l" defTabSz="914400" rtl="0" eaLnBrk="1" fontAlgn="auto" latinLnBrk="0" hangingPunct="1">
                        <a:lnSpc>
                          <a:spcPct val="100000"/>
                        </a:lnSpc>
                        <a:spcBef>
                          <a:spcPts val="0"/>
                        </a:spcBef>
                        <a:spcAft>
                          <a:spcPts val="300"/>
                        </a:spcAft>
                        <a:buClrTx/>
                        <a:buSzTx/>
                        <a:buFontTx/>
                        <a:buNone/>
                        <a:tabLst/>
                        <a:defRPr/>
                      </a:pPr>
                      <a:r>
                        <a:rPr lang="en-US" sz="1100" u="none" dirty="0" smtClean="0">
                          <a:solidFill>
                            <a:schemeClr val="tx1"/>
                          </a:solidFill>
                          <a:effectLst/>
                          <a:latin typeface="+mn-lt"/>
                        </a:rPr>
                        <a:t>City of NY</a:t>
                      </a:r>
                      <a:endParaRPr lang="en-US" sz="1100" u="none" dirty="0">
                        <a:solidFill>
                          <a:schemeClr val="tx1"/>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marR="0" indent="0" algn="l" defTabSz="914400" rtl="0" eaLnBrk="1" fontAlgn="auto" latinLnBrk="0" hangingPunct="1">
                        <a:lnSpc>
                          <a:spcPct val="100000"/>
                        </a:lnSpc>
                        <a:spcBef>
                          <a:spcPts val="0"/>
                        </a:spcBef>
                        <a:spcAft>
                          <a:spcPts val="300"/>
                        </a:spcAft>
                        <a:buClrTx/>
                        <a:buSzTx/>
                        <a:buFontTx/>
                        <a:buNone/>
                        <a:tabLst/>
                        <a:defRPr/>
                      </a:pPr>
                      <a:r>
                        <a:rPr lang="en-US" sz="1050" u="none" dirty="0" smtClean="0">
                          <a:solidFill>
                            <a:schemeClr val="tx1"/>
                          </a:solidFill>
                          <a:effectLst/>
                          <a:latin typeface="+mn-lt"/>
                        </a:rPr>
                        <a:t>Director, Office of Energy</a:t>
                      </a:r>
                      <a:endParaRPr lang="en-US" sz="1050" u="none" dirty="0">
                        <a:solidFill>
                          <a:schemeClr val="tx1"/>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162135">
                <a:tc>
                  <a:txBody>
                    <a:bodyPr/>
                    <a:lstStyle/>
                    <a:p>
                      <a:pPr marL="91440" algn="l" fontAlgn="b">
                        <a:spcBef>
                          <a:spcPts val="0"/>
                        </a:spcBef>
                        <a:spcAft>
                          <a:spcPts val="300"/>
                        </a:spcAft>
                      </a:pPr>
                      <a:r>
                        <a:rPr lang="en-US" sz="1050" b="1" i="0" u="none" strike="noStrike" dirty="0" smtClean="0">
                          <a:solidFill>
                            <a:srgbClr val="000000"/>
                          </a:solidFill>
                          <a:effectLst/>
                          <a:latin typeface="+mn-lt"/>
                        </a:rPr>
                        <a:t>Small Customers &amp; Consumer Groups</a:t>
                      </a:r>
                      <a:endParaRPr lang="en-US" sz="1050" b="1"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algn="l">
                        <a:spcBef>
                          <a:spcPts val="0"/>
                        </a:spcBef>
                        <a:spcAft>
                          <a:spcPts val="300"/>
                        </a:spcAft>
                      </a:pPr>
                      <a:r>
                        <a:rPr lang="en-US" sz="1100" b="0" u="none" dirty="0" smtClean="0">
                          <a:solidFill>
                            <a:schemeClr val="tx1"/>
                          </a:solidFill>
                          <a:effectLst/>
                          <a:latin typeface="+mn-lt"/>
                        </a:rPr>
                        <a:t>Erin Hogan</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marR="0" indent="0" algn="l" defTabSz="914400" rtl="0" eaLnBrk="1" fontAlgn="auto" latinLnBrk="0" hangingPunct="1">
                        <a:lnSpc>
                          <a:spcPct val="100000"/>
                        </a:lnSpc>
                        <a:spcBef>
                          <a:spcPts val="0"/>
                        </a:spcBef>
                        <a:spcAft>
                          <a:spcPts val="300"/>
                        </a:spcAft>
                        <a:buClrTx/>
                        <a:buSzTx/>
                        <a:buFontTx/>
                        <a:buNone/>
                        <a:tabLst/>
                        <a:defRPr/>
                      </a:pPr>
                      <a:r>
                        <a:rPr lang="en-US" sz="1100" u="none" dirty="0" smtClean="0">
                          <a:solidFill>
                            <a:schemeClr val="tx1"/>
                          </a:solidFill>
                          <a:effectLst/>
                          <a:latin typeface="+mn-lt"/>
                        </a:rPr>
                        <a:t>Dept. of State Utility</a:t>
                      </a:r>
                      <a:r>
                        <a:rPr lang="en-US" sz="1100" u="none" baseline="0" dirty="0" smtClean="0">
                          <a:solidFill>
                            <a:schemeClr val="tx1"/>
                          </a:solidFill>
                          <a:effectLst/>
                          <a:latin typeface="+mn-lt"/>
                        </a:rPr>
                        <a:t> Intervention Unit (UIU)</a:t>
                      </a:r>
                      <a:endParaRPr lang="en-US" sz="1100" u="none" dirty="0">
                        <a:solidFill>
                          <a:schemeClr val="tx1"/>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marR="0" indent="0" algn="l" defTabSz="914400" rtl="0" eaLnBrk="1" fontAlgn="auto" latinLnBrk="0" hangingPunct="1">
                        <a:lnSpc>
                          <a:spcPct val="100000"/>
                        </a:lnSpc>
                        <a:spcBef>
                          <a:spcPts val="0"/>
                        </a:spcBef>
                        <a:spcAft>
                          <a:spcPts val="300"/>
                        </a:spcAft>
                        <a:buClrTx/>
                        <a:buSzTx/>
                        <a:buFontTx/>
                        <a:buNone/>
                        <a:tabLst/>
                        <a:defRPr/>
                      </a:pPr>
                      <a:r>
                        <a:rPr lang="en-US" sz="1050" u="none" dirty="0" smtClean="0">
                          <a:solidFill>
                            <a:schemeClr val="tx1"/>
                          </a:solidFill>
                          <a:effectLst/>
                          <a:latin typeface="+mn-lt"/>
                        </a:rPr>
                        <a:t>Senior Project Manager</a:t>
                      </a:r>
                      <a:r>
                        <a:rPr lang="en-US" sz="1050" u="none" baseline="0" dirty="0" smtClean="0">
                          <a:solidFill>
                            <a:schemeClr val="tx1"/>
                          </a:solidFill>
                          <a:effectLst/>
                          <a:latin typeface="+mn-lt"/>
                        </a:rPr>
                        <a:t> at NYSERDA</a:t>
                      </a:r>
                      <a:endParaRPr lang="en-US" sz="1050" u="none" dirty="0">
                        <a:solidFill>
                          <a:schemeClr val="tx1"/>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162135">
                <a:tc>
                  <a:txBody>
                    <a:bodyPr/>
                    <a:lstStyle/>
                    <a:p>
                      <a:pPr marL="91440" algn="l" fontAlgn="b">
                        <a:spcBef>
                          <a:spcPts val="0"/>
                        </a:spcBef>
                        <a:spcAft>
                          <a:spcPts val="300"/>
                        </a:spcAft>
                      </a:pPr>
                      <a:r>
                        <a:rPr lang="en-US" sz="1050" b="1" i="0" u="none" strike="noStrike" dirty="0">
                          <a:solidFill>
                            <a:srgbClr val="000000"/>
                          </a:solidFill>
                          <a:effectLst/>
                          <a:latin typeface="+mn-lt"/>
                        </a:rPr>
                        <a:t>State/Public power</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algn="l">
                        <a:spcBef>
                          <a:spcPts val="0"/>
                        </a:spcBef>
                        <a:spcAft>
                          <a:spcPts val="300"/>
                        </a:spcAft>
                      </a:pPr>
                      <a:r>
                        <a:rPr lang="en-US" sz="1100" b="0" u="none" dirty="0" smtClean="0">
                          <a:solidFill>
                            <a:schemeClr val="tx1"/>
                          </a:solidFill>
                          <a:effectLst/>
                          <a:latin typeface="+mn-lt"/>
                        </a:rPr>
                        <a:t>Maryam Sharif</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marR="0" indent="0" algn="l" defTabSz="914400" rtl="0" eaLnBrk="1" fontAlgn="auto" latinLnBrk="0" hangingPunct="1">
                        <a:lnSpc>
                          <a:spcPct val="100000"/>
                        </a:lnSpc>
                        <a:spcBef>
                          <a:spcPts val="0"/>
                        </a:spcBef>
                        <a:spcAft>
                          <a:spcPts val="300"/>
                        </a:spcAft>
                        <a:buClrTx/>
                        <a:buSzTx/>
                        <a:buFontTx/>
                        <a:buNone/>
                        <a:tabLst/>
                        <a:defRPr/>
                      </a:pPr>
                      <a:r>
                        <a:rPr lang="en-US" sz="1100" u="none" dirty="0" smtClean="0">
                          <a:solidFill>
                            <a:schemeClr val="tx1"/>
                          </a:solidFill>
                          <a:effectLst/>
                          <a:latin typeface="+mn-lt"/>
                        </a:rPr>
                        <a:t>NYPA</a:t>
                      </a:r>
                      <a:endParaRPr lang="en-US" sz="1100" u="none" dirty="0">
                        <a:solidFill>
                          <a:schemeClr val="tx1"/>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marR="0" indent="0" algn="l" defTabSz="914400" rtl="0" eaLnBrk="1" fontAlgn="auto" latinLnBrk="0" hangingPunct="1">
                        <a:lnSpc>
                          <a:spcPct val="100000"/>
                        </a:lnSpc>
                        <a:spcBef>
                          <a:spcPts val="0"/>
                        </a:spcBef>
                        <a:spcAft>
                          <a:spcPts val="300"/>
                        </a:spcAft>
                        <a:buClrTx/>
                        <a:buSzTx/>
                        <a:buFontTx/>
                        <a:buNone/>
                        <a:tabLst/>
                        <a:defRPr/>
                      </a:pPr>
                      <a:r>
                        <a:rPr lang="en-US" sz="1050" u="none" dirty="0" smtClean="0">
                          <a:solidFill>
                            <a:schemeClr val="tx1"/>
                          </a:solidFill>
                          <a:effectLst/>
                          <a:latin typeface="+mn-lt"/>
                        </a:rPr>
                        <a:t>Program Manager, Clean Energy Technology</a:t>
                      </a:r>
                      <a:endParaRPr lang="en-US" sz="1050" u="none" dirty="0">
                        <a:solidFill>
                          <a:schemeClr val="tx1"/>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162135">
                <a:tc>
                  <a:txBody>
                    <a:bodyPr/>
                    <a:lstStyle/>
                    <a:p>
                      <a:pPr marL="91440" algn="l" fontAlgn="b">
                        <a:spcBef>
                          <a:spcPts val="0"/>
                        </a:spcBef>
                        <a:spcAft>
                          <a:spcPts val="300"/>
                        </a:spcAft>
                      </a:pPr>
                      <a:r>
                        <a:rPr lang="en-US" sz="1050" b="1" i="0" u="none" strike="noStrike" dirty="0">
                          <a:solidFill>
                            <a:srgbClr val="000000"/>
                          </a:solidFill>
                          <a:effectLst/>
                          <a:latin typeface="+mn-lt"/>
                        </a:rPr>
                        <a:t>Environmental</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algn="l">
                        <a:spcBef>
                          <a:spcPts val="0"/>
                        </a:spcBef>
                        <a:spcAft>
                          <a:spcPts val="300"/>
                        </a:spcAft>
                      </a:pPr>
                      <a:r>
                        <a:rPr lang="en-US" sz="1100" b="0" u="none" dirty="0" smtClean="0">
                          <a:solidFill>
                            <a:schemeClr val="tx1"/>
                          </a:solidFill>
                          <a:effectLst/>
                          <a:latin typeface="+mn-lt"/>
                        </a:rPr>
                        <a:t>Miles Farmer</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marR="0" indent="0" algn="l" defTabSz="914400" rtl="0" eaLnBrk="1" fontAlgn="auto" latinLnBrk="0" hangingPunct="1">
                        <a:lnSpc>
                          <a:spcPct val="100000"/>
                        </a:lnSpc>
                        <a:spcBef>
                          <a:spcPts val="0"/>
                        </a:spcBef>
                        <a:spcAft>
                          <a:spcPts val="300"/>
                        </a:spcAft>
                        <a:buClrTx/>
                        <a:buSzTx/>
                        <a:buFontTx/>
                        <a:buNone/>
                        <a:tabLst/>
                        <a:defRPr/>
                      </a:pPr>
                      <a:r>
                        <a:rPr lang="en-US" sz="1100" u="none" dirty="0" smtClean="0">
                          <a:solidFill>
                            <a:schemeClr val="tx1"/>
                          </a:solidFill>
                          <a:effectLst/>
                          <a:latin typeface="+mn-lt"/>
                        </a:rPr>
                        <a:t>NRDC</a:t>
                      </a:r>
                      <a:endParaRPr lang="en-US" sz="1100" u="none" dirty="0">
                        <a:solidFill>
                          <a:schemeClr val="tx1"/>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marR="0" indent="0" algn="l" defTabSz="914400" rtl="0" eaLnBrk="1" fontAlgn="auto" latinLnBrk="0" hangingPunct="1">
                        <a:lnSpc>
                          <a:spcPct val="100000"/>
                        </a:lnSpc>
                        <a:spcBef>
                          <a:spcPts val="0"/>
                        </a:spcBef>
                        <a:spcAft>
                          <a:spcPts val="300"/>
                        </a:spcAft>
                        <a:buClrTx/>
                        <a:buSzTx/>
                        <a:buFontTx/>
                        <a:buNone/>
                        <a:tabLst/>
                        <a:defRPr/>
                      </a:pPr>
                      <a:r>
                        <a:rPr lang="en-US" sz="1050" u="none" dirty="0" smtClean="0">
                          <a:solidFill>
                            <a:schemeClr val="tx1"/>
                          </a:solidFill>
                          <a:effectLst/>
                          <a:latin typeface="+mn-lt"/>
                        </a:rPr>
                        <a:t>Legal Fellow</a:t>
                      </a:r>
                      <a:endParaRPr lang="en-US" sz="1050" u="none" dirty="0">
                        <a:solidFill>
                          <a:schemeClr val="tx1"/>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162135">
                <a:tc>
                  <a:txBody>
                    <a:bodyPr/>
                    <a:lstStyle/>
                    <a:p>
                      <a:pPr marL="91440" algn="l" fontAlgn="b">
                        <a:spcBef>
                          <a:spcPts val="0"/>
                        </a:spcBef>
                        <a:spcAft>
                          <a:spcPts val="300"/>
                        </a:spcAft>
                      </a:pPr>
                      <a:r>
                        <a:rPr lang="en-US" sz="1050" b="1" i="0" u="none" strike="noStrike" dirty="0" smtClean="0">
                          <a:solidFill>
                            <a:srgbClr val="000000"/>
                          </a:solidFill>
                          <a:effectLst/>
                          <a:latin typeface="+mn-lt"/>
                        </a:rPr>
                        <a:t>Environmental</a:t>
                      </a:r>
                      <a:endParaRPr lang="en-US" sz="1050" b="1" i="0" u="none" strike="noStrike" dirty="0">
                        <a:solidFill>
                          <a:srgbClr val="000000"/>
                        </a:solidFill>
                        <a:effectLst/>
                        <a:latin typeface="+mn-lt"/>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algn="l">
                        <a:spcBef>
                          <a:spcPts val="0"/>
                        </a:spcBef>
                        <a:spcAft>
                          <a:spcPts val="300"/>
                        </a:spcAft>
                      </a:pPr>
                      <a:r>
                        <a:rPr lang="en-US" sz="1100" b="0" u="none" dirty="0" smtClean="0">
                          <a:solidFill>
                            <a:schemeClr val="tx1"/>
                          </a:solidFill>
                          <a:effectLst/>
                          <a:latin typeface="+mn-lt"/>
                        </a:rPr>
                        <a:t>Rory Christian</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marR="0" indent="0" algn="l" defTabSz="914400" rtl="0" eaLnBrk="1" fontAlgn="auto" latinLnBrk="0" hangingPunct="1">
                        <a:lnSpc>
                          <a:spcPct val="100000"/>
                        </a:lnSpc>
                        <a:spcBef>
                          <a:spcPts val="0"/>
                        </a:spcBef>
                        <a:spcAft>
                          <a:spcPts val="300"/>
                        </a:spcAft>
                        <a:buClrTx/>
                        <a:buSzTx/>
                        <a:buFontTx/>
                        <a:buNone/>
                        <a:tabLst/>
                        <a:defRPr/>
                      </a:pPr>
                      <a:r>
                        <a:rPr lang="en-US" sz="1100" u="none" dirty="0" smtClean="0">
                          <a:solidFill>
                            <a:schemeClr val="tx1"/>
                          </a:solidFill>
                          <a:effectLst/>
                          <a:latin typeface="+mn-lt"/>
                        </a:rPr>
                        <a:t>EDF</a:t>
                      </a:r>
                      <a:endParaRPr lang="en-US" sz="1100" u="none" dirty="0">
                        <a:solidFill>
                          <a:schemeClr val="tx1"/>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marR="0" indent="0" algn="l" defTabSz="914400" rtl="0" eaLnBrk="1" fontAlgn="auto" latinLnBrk="0" hangingPunct="1">
                        <a:lnSpc>
                          <a:spcPct val="100000"/>
                        </a:lnSpc>
                        <a:spcBef>
                          <a:spcPts val="0"/>
                        </a:spcBef>
                        <a:spcAft>
                          <a:spcPts val="300"/>
                        </a:spcAft>
                        <a:buClrTx/>
                        <a:buSzTx/>
                        <a:buFontTx/>
                        <a:buNone/>
                        <a:tabLst/>
                        <a:defRPr/>
                      </a:pPr>
                      <a:r>
                        <a:rPr lang="en-US" sz="1050" u="none" dirty="0" smtClean="0">
                          <a:solidFill>
                            <a:schemeClr val="tx1"/>
                          </a:solidFill>
                          <a:effectLst/>
                          <a:latin typeface="+mn-lt"/>
                        </a:rPr>
                        <a:t>Director, NY Clean Energy</a:t>
                      </a:r>
                      <a:endParaRPr lang="en-US" sz="1050" u="none" dirty="0">
                        <a:solidFill>
                          <a:schemeClr val="tx1"/>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162135">
                <a:tc>
                  <a:txBody>
                    <a:bodyPr/>
                    <a:lstStyle/>
                    <a:p>
                      <a:pPr marL="91440" algn="l" fontAlgn="b">
                        <a:spcBef>
                          <a:spcPts val="0"/>
                        </a:spcBef>
                        <a:spcAft>
                          <a:spcPts val="300"/>
                        </a:spcAft>
                      </a:pPr>
                      <a:r>
                        <a:rPr lang="en-US" sz="1050" b="1" i="0" u="none" strike="noStrike" dirty="0" smtClean="0">
                          <a:solidFill>
                            <a:srgbClr val="000000"/>
                          </a:solidFill>
                          <a:effectLst/>
                          <a:latin typeface="+mn-lt"/>
                        </a:rPr>
                        <a:t>Marketers</a:t>
                      </a:r>
                      <a:endParaRPr lang="en-US" sz="1050" b="1" i="0" u="none" strike="noStrike" dirty="0">
                        <a:solidFill>
                          <a:srgbClr val="000000"/>
                        </a:solidFill>
                        <a:effectLst/>
                        <a:latin typeface="+mn-lt"/>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algn="l">
                        <a:spcBef>
                          <a:spcPts val="0"/>
                        </a:spcBef>
                        <a:spcAft>
                          <a:spcPts val="300"/>
                        </a:spcAft>
                      </a:pPr>
                      <a:r>
                        <a:rPr lang="en-US" sz="1100" b="0" u="none" dirty="0" smtClean="0">
                          <a:solidFill>
                            <a:schemeClr val="tx1"/>
                          </a:solidFill>
                          <a:effectLst/>
                          <a:latin typeface="+mn-lt"/>
                        </a:rPr>
                        <a:t>Chris </a:t>
                      </a:r>
                      <a:r>
                        <a:rPr lang="en-US" sz="1100" b="0" u="none" dirty="0" err="1" smtClean="0">
                          <a:solidFill>
                            <a:schemeClr val="tx1"/>
                          </a:solidFill>
                          <a:effectLst/>
                          <a:latin typeface="+mn-lt"/>
                        </a:rPr>
                        <a:t>Kallaher</a:t>
                      </a:r>
                      <a:endParaRPr lang="en-US" sz="1100" b="0" u="none" dirty="0" smtClean="0">
                        <a:solidFill>
                          <a:schemeClr val="tx1"/>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marR="0" indent="0" algn="l" defTabSz="914400" rtl="0" eaLnBrk="1" fontAlgn="auto" latinLnBrk="0" hangingPunct="1">
                        <a:lnSpc>
                          <a:spcPct val="100000"/>
                        </a:lnSpc>
                        <a:spcBef>
                          <a:spcPts val="0"/>
                        </a:spcBef>
                        <a:spcAft>
                          <a:spcPts val="300"/>
                        </a:spcAft>
                        <a:buClrTx/>
                        <a:buSzTx/>
                        <a:buFontTx/>
                        <a:buNone/>
                        <a:tabLst/>
                        <a:defRPr/>
                      </a:pPr>
                      <a:r>
                        <a:rPr lang="en-US" sz="1100" u="none" dirty="0" smtClean="0">
                          <a:solidFill>
                            <a:schemeClr val="tx1"/>
                          </a:solidFill>
                          <a:effectLst/>
                          <a:latin typeface="+mn-lt"/>
                        </a:rPr>
                        <a:t>Direct Energy</a:t>
                      </a:r>
                      <a:endParaRPr lang="en-US" sz="1100" u="none" dirty="0">
                        <a:solidFill>
                          <a:schemeClr val="tx1"/>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marR="0" indent="0" algn="l" defTabSz="914400" rtl="0" eaLnBrk="1" fontAlgn="auto" latinLnBrk="0" hangingPunct="1">
                        <a:lnSpc>
                          <a:spcPct val="100000"/>
                        </a:lnSpc>
                        <a:spcBef>
                          <a:spcPts val="0"/>
                        </a:spcBef>
                        <a:spcAft>
                          <a:spcPts val="300"/>
                        </a:spcAft>
                        <a:buClrTx/>
                        <a:buSzTx/>
                        <a:buFontTx/>
                        <a:buNone/>
                        <a:tabLst/>
                        <a:defRPr/>
                      </a:pPr>
                      <a:r>
                        <a:rPr lang="en-US" sz="1050" u="none" dirty="0" smtClean="0">
                          <a:solidFill>
                            <a:schemeClr val="tx1"/>
                          </a:solidFill>
                          <a:effectLst/>
                          <a:latin typeface="+mn-lt"/>
                        </a:rPr>
                        <a:t>Director, Government &amp; Regulatory Affairs</a:t>
                      </a:r>
                      <a:endParaRPr lang="en-US" sz="1050" u="none" dirty="0">
                        <a:solidFill>
                          <a:schemeClr val="tx1"/>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162135">
                <a:tc>
                  <a:txBody>
                    <a:bodyPr/>
                    <a:lstStyle/>
                    <a:p>
                      <a:pPr marL="91440" algn="l" fontAlgn="b">
                        <a:spcBef>
                          <a:spcPts val="0"/>
                        </a:spcBef>
                        <a:spcAft>
                          <a:spcPts val="300"/>
                        </a:spcAft>
                      </a:pPr>
                      <a:r>
                        <a:rPr lang="en-US" sz="1050" b="1" i="0" u="none" strike="noStrike" dirty="0" smtClean="0">
                          <a:solidFill>
                            <a:srgbClr val="000000"/>
                          </a:solidFill>
                          <a:effectLst/>
                          <a:latin typeface="+mn-lt"/>
                        </a:rPr>
                        <a:t>Wholesale market</a:t>
                      </a:r>
                      <a:endParaRPr lang="en-US" sz="1050" b="1" i="0" u="none" strike="noStrike" dirty="0">
                        <a:solidFill>
                          <a:srgbClr val="000000"/>
                        </a:solidFill>
                        <a:effectLst/>
                        <a:latin typeface="+mn-lt"/>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algn="l">
                        <a:spcBef>
                          <a:spcPts val="0"/>
                        </a:spcBef>
                        <a:spcAft>
                          <a:spcPts val="300"/>
                        </a:spcAft>
                      </a:pPr>
                      <a:r>
                        <a:rPr lang="en-US" sz="1100" b="0" u="none" dirty="0" smtClean="0">
                          <a:solidFill>
                            <a:schemeClr val="tx1"/>
                          </a:solidFill>
                          <a:effectLst/>
                          <a:latin typeface="+mn-lt"/>
                        </a:rPr>
                        <a:t>Mike </a:t>
                      </a:r>
                      <a:r>
                        <a:rPr lang="en-US" sz="1100" b="0" u="none" dirty="0" err="1" smtClean="0">
                          <a:solidFill>
                            <a:schemeClr val="tx1"/>
                          </a:solidFill>
                          <a:effectLst/>
                          <a:latin typeface="+mn-lt"/>
                        </a:rPr>
                        <a:t>DeSocio</a:t>
                      </a:r>
                      <a:endParaRPr lang="en-US" sz="1100" b="0" u="none" dirty="0" smtClean="0">
                        <a:solidFill>
                          <a:schemeClr val="tx1"/>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marR="0" indent="0" algn="l" defTabSz="914400" rtl="0" eaLnBrk="1" fontAlgn="auto" latinLnBrk="0" hangingPunct="1">
                        <a:lnSpc>
                          <a:spcPct val="100000"/>
                        </a:lnSpc>
                        <a:spcBef>
                          <a:spcPts val="0"/>
                        </a:spcBef>
                        <a:spcAft>
                          <a:spcPts val="300"/>
                        </a:spcAft>
                        <a:buClrTx/>
                        <a:buSzTx/>
                        <a:buFontTx/>
                        <a:buNone/>
                        <a:tabLst/>
                        <a:defRPr/>
                      </a:pPr>
                      <a:r>
                        <a:rPr lang="en-US" sz="1100" u="none" dirty="0" smtClean="0">
                          <a:solidFill>
                            <a:schemeClr val="tx1"/>
                          </a:solidFill>
                          <a:effectLst/>
                          <a:latin typeface="+mn-lt"/>
                        </a:rPr>
                        <a:t>NYISO</a:t>
                      </a:r>
                      <a:endParaRPr lang="en-US" sz="1100" u="none" dirty="0">
                        <a:solidFill>
                          <a:schemeClr val="tx1"/>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marR="0" indent="0" algn="l" defTabSz="914400" rtl="0" eaLnBrk="1" fontAlgn="auto" latinLnBrk="0" hangingPunct="1">
                        <a:lnSpc>
                          <a:spcPct val="100000"/>
                        </a:lnSpc>
                        <a:spcBef>
                          <a:spcPts val="0"/>
                        </a:spcBef>
                        <a:spcAft>
                          <a:spcPts val="300"/>
                        </a:spcAft>
                        <a:buClrTx/>
                        <a:buSzTx/>
                        <a:buFontTx/>
                        <a:buNone/>
                        <a:tabLst/>
                        <a:defRPr/>
                      </a:pPr>
                      <a:r>
                        <a:rPr lang="en-US" sz="1050" u="none" dirty="0" smtClean="0">
                          <a:solidFill>
                            <a:schemeClr val="tx1"/>
                          </a:solidFill>
                          <a:effectLst/>
                          <a:latin typeface="+mn-lt"/>
                        </a:rPr>
                        <a:t>Senior Manager, Market Design at</a:t>
                      </a:r>
                      <a:r>
                        <a:rPr lang="en-US" sz="1050" u="none" baseline="0" dirty="0" smtClean="0">
                          <a:solidFill>
                            <a:schemeClr val="tx1"/>
                          </a:solidFill>
                          <a:effectLst/>
                          <a:latin typeface="+mn-lt"/>
                        </a:rPr>
                        <a:t> NYISO</a:t>
                      </a:r>
                      <a:endParaRPr lang="en-US" sz="1050" u="none" dirty="0">
                        <a:solidFill>
                          <a:schemeClr val="tx1"/>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162135">
                <a:tc>
                  <a:txBody>
                    <a:bodyPr/>
                    <a:lstStyle/>
                    <a:p>
                      <a:pPr marL="91440" algn="l" fontAlgn="b">
                        <a:spcBef>
                          <a:spcPts val="0"/>
                        </a:spcBef>
                        <a:spcAft>
                          <a:spcPts val="300"/>
                        </a:spcAft>
                      </a:pPr>
                      <a:r>
                        <a:rPr lang="en-US" sz="1050" b="1" i="0" u="none" strike="noStrike" dirty="0" smtClean="0">
                          <a:solidFill>
                            <a:srgbClr val="000000"/>
                          </a:solidFill>
                          <a:effectLst/>
                          <a:latin typeface="+mn-lt"/>
                        </a:rPr>
                        <a:t>NYSERDA</a:t>
                      </a:r>
                      <a:endParaRPr lang="en-US" sz="1050" b="1" i="0" u="none" strike="noStrike" dirty="0">
                        <a:solidFill>
                          <a:srgbClr val="000000"/>
                        </a:solidFill>
                        <a:effectLst/>
                        <a:latin typeface="+mn-lt"/>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algn="l">
                        <a:spcBef>
                          <a:spcPts val="0"/>
                        </a:spcBef>
                        <a:spcAft>
                          <a:spcPts val="300"/>
                        </a:spcAft>
                      </a:pPr>
                      <a:r>
                        <a:rPr lang="en-US" sz="1100" b="0" u="none" dirty="0" smtClean="0">
                          <a:solidFill>
                            <a:schemeClr val="tx1"/>
                          </a:solidFill>
                          <a:effectLst/>
                          <a:latin typeface="+mn-lt"/>
                        </a:rPr>
                        <a:t>John </a:t>
                      </a:r>
                      <a:r>
                        <a:rPr lang="en-US" sz="1100" b="0" u="none" dirty="0" err="1" smtClean="0">
                          <a:solidFill>
                            <a:schemeClr val="tx1"/>
                          </a:solidFill>
                          <a:effectLst/>
                          <a:latin typeface="+mn-lt"/>
                        </a:rPr>
                        <a:t>Saintcross</a:t>
                      </a:r>
                      <a:endParaRPr lang="en-US" sz="1100" b="0" u="none" dirty="0" smtClean="0">
                        <a:solidFill>
                          <a:schemeClr val="tx1"/>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marR="0" indent="0" algn="l" defTabSz="914400" rtl="0" eaLnBrk="1" fontAlgn="auto" latinLnBrk="0" hangingPunct="1">
                        <a:lnSpc>
                          <a:spcPct val="100000"/>
                        </a:lnSpc>
                        <a:spcBef>
                          <a:spcPts val="0"/>
                        </a:spcBef>
                        <a:spcAft>
                          <a:spcPts val="300"/>
                        </a:spcAft>
                        <a:buClrTx/>
                        <a:buSzTx/>
                        <a:buFontTx/>
                        <a:buNone/>
                        <a:tabLst/>
                        <a:defRPr/>
                      </a:pPr>
                      <a:r>
                        <a:rPr lang="en-US" sz="1100" u="none" dirty="0" smtClean="0">
                          <a:solidFill>
                            <a:schemeClr val="tx1"/>
                          </a:solidFill>
                          <a:effectLst/>
                          <a:latin typeface="+mn-lt"/>
                        </a:rPr>
                        <a:t>NYSERDA</a:t>
                      </a:r>
                      <a:endParaRPr lang="en-US" sz="1100" u="none" dirty="0">
                        <a:solidFill>
                          <a:schemeClr val="tx1"/>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marR="0" indent="0" algn="l" defTabSz="914400" rtl="0" eaLnBrk="1" fontAlgn="auto" latinLnBrk="0" hangingPunct="1">
                        <a:lnSpc>
                          <a:spcPct val="100000"/>
                        </a:lnSpc>
                        <a:spcBef>
                          <a:spcPts val="0"/>
                        </a:spcBef>
                        <a:spcAft>
                          <a:spcPts val="300"/>
                        </a:spcAft>
                        <a:buClrTx/>
                        <a:buSzTx/>
                        <a:buFontTx/>
                        <a:buNone/>
                        <a:tabLst/>
                        <a:defRPr/>
                      </a:pPr>
                      <a:r>
                        <a:rPr lang="en-US" sz="1050" u="none" dirty="0" smtClean="0">
                          <a:solidFill>
                            <a:schemeClr val="tx1"/>
                          </a:solidFill>
                          <a:effectLst/>
                          <a:latin typeface="+mn-lt"/>
                        </a:rPr>
                        <a:t>Assistant Director, Smart Grid Research</a:t>
                      </a:r>
                      <a:endParaRPr lang="en-US" sz="1050" u="none" dirty="0">
                        <a:solidFill>
                          <a:schemeClr val="tx1"/>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162135">
                <a:tc>
                  <a:txBody>
                    <a:bodyPr/>
                    <a:lstStyle/>
                    <a:p>
                      <a:pPr marL="91440" algn="l" fontAlgn="b">
                        <a:spcBef>
                          <a:spcPts val="0"/>
                        </a:spcBef>
                        <a:spcAft>
                          <a:spcPts val="300"/>
                        </a:spcAft>
                      </a:pPr>
                      <a:r>
                        <a:rPr lang="en-US" sz="1050" b="1" i="0" u="none" strike="noStrike" dirty="0" smtClean="0">
                          <a:solidFill>
                            <a:srgbClr val="000000"/>
                          </a:solidFill>
                          <a:effectLst/>
                          <a:latin typeface="+mn-lt"/>
                        </a:rPr>
                        <a:t>IPPNY</a:t>
                      </a:r>
                      <a:endParaRPr lang="en-US" sz="1050" b="1"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algn="l">
                        <a:spcBef>
                          <a:spcPts val="0"/>
                        </a:spcBef>
                        <a:spcAft>
                          <a:spcPts val="300"/>
                        </a:spcAft>
                      </a:pPr>
                      <a:r>
                        <a:rPr lang="en-US" sz="1100" b="0" u="none" dirty="0" smtClean="0">
                          <a:solidFill>
                            <a:schemeClr val="tx1"/>
                          </a:solidFill>
                          <a:effectLst/>
                          <a:latin typeface="+mn-lt"/>
                        </a:rPr>
                        <a:t>Chris </a:t>
                      </a:r>
                      <a:r>
                        <a:rPr lang="en-US" sz="1100" b="0" u="none" dirty="0" err="1" smtClean="0">
                          <a:solidFill>
                            <a:schemeClr val="tx1"/>
                          </a:solidFill>
                          <a:effectLst/>
                          <a:latin typeface="+mn-lt"/>
                        </a:rPr>
                        <a:t>Wentlent</a:t>
                      </a:r>
                      <a:endParaRPr lang="en-US" sz="1100" b="0" u="none" dirty="0" smtClean="0">
                        <a:solidFill>
                          <a:schemeClr val="tx1"/>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marR="0" indent="0" algn="l" defTabSz="914400" rtl="0" eaLnBrk="1" fontAlgn="auto" latinLnBrk="0" hangingPunct="1">
                        <a:lnSpc>
                          <a:spcPct val="100000"/>
                        </a:lnSpc>
                        <a:spcBef>
                          <a:spcPts val="0"/>
                        </a:spcBef>
                        <a:spcAft>
                          <a:spcPts val="300"/>
                        </a:spcAft>
                        <a:buClrTx/>
                        <a:buSzTx/>
                        <a:buFontTx/>
                        <a:buNone/>
                        <a:tabLst/>
                        <a:defRPr/>
                      </a:pPr>
                      <a:r>
                        <a:rPr lang="en-US" sz="1100" u="none" dirty="0" smtClean="0">
                          <a:solidFill>
                            <a:schemeClr val="tx1"/>
                          </a:solidFill>
                          <a:effectLst/>
                          <a:latin typeface="+mn-lt"/>
                        </a:rPr>
                        <a:t>Exelon</a:t>
                      </a:r>
                      <a:endParaRPr lang="en-US" sz="1100" u="none" dirty="0">
                        <a:solidFill>
                          <a:schemeClr val="tx1"/>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marR="0" indent="0" algn="l" defTabSz="914400" rtl="0" eaLnBrk="1" fontAlgn="auto" latinLnBrk="0" hangingPunct="1">
                        <a:lnSpc>
                          <a:spcPct val="100000"/>
                        </a:lnSpc>
                        <a:spcBef>
                          <a:spcPts val="0"/>
                        </a:spcBef>
                        <a:spcAft>
                          <a:spcPts val="300"/>
                        </a:spcAft>
                        <a:buClrTx/>
                        <a:buSzTx/>
                        <a:buFontTx/>
                        <a:buNone/>
                        <a:tabLst/>
                        <a:defRPr/>
                      </a:pPr>
                      <a:r>
                        <a:rPr lang="en-US" sz="1050" u="none" dirty="0" smtClean="0">
                          <a:solidFill>
                            <a:schemeClr val="tx1"/>
                          </a:solidFill>
                          <a:effectLst/>
                          <a:latin typeface="+mn-lt"/>
                        </a:rPr>
                        <a:t>VP,</a:t>
                      </a:r>
                      <a:r>
                        <a:rPr lang="en-US" sz="1050" u="none" baseline="0" dirty="0" smtClean="0">
                          <a:solidFill>
                            <a:schemeClr val="tx1"/>
                          </a:solidFill>
                          <a:effectLst/>
                          <a:latin typeface="+mn-lt"/>
                        </a:rPr>
                        <a:t> Energy Policy</a:t>
                      </a:r>
                      <a:endParaRPr lang="en-US" sz="1050" u="none" dirty="0">
                        <a:solidFill>
                          <a:schemeClr val="tx1"/>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162135">
                <a:tc>
                  <a:txBody>
                    <a:bodyPr/>
                    <a:lstStyle/>
                    <a:p>
                      <a:pPr marL="91440" algn="l" fontAlgn="b">
                        <a:spcBef>
                          <a:spcPts val="0"/>
                        </a:spcBef>
                        <a:spcAft>
                          <a:spcPts val="300"/>
                        </a:spcAft>
                      </a:pPr>
                      <a:r>
                        <a:rPr lang="en-US" sz="1050" b="1" i="0" u="none" strike="noStrike" dirty="0" smtClean="0">
                          <a:solidFill>
                            <a:srgbClr val="000000"/>
                          </a:solidFill>
                          <a:effectLst/>
                          <a:latin typeface="+mn-lt"/>
                        </a:rPr>
                        <a:t>Joint Utilities</a:t>
                      </a:r>
                      <a:endParaRPr lang="en-US" sz="1050" b="1"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algn="l">
                        <a:spcBef>
                          <a:spcPts val="0"/>
                        </a:spcBef>
                        <a:spcAft>
                          <a:spcPts val="300"/>
                        </a:spcAft>
                      </a:pPr>
                      <a:r>
                        <a:rPr lang="en-US" sz="1100" b="0" u="none" dirty="0" smtClean="0">
                          <a:solidFill>
                            <a:schemeClr val="tx1"/>
                          </a:solidFill>
                          <a:effectLst/>
                          <a:latin typeface="+mn-lt"/>
                        </a:rPr>
                        <a:t>Tom </a:t>
                      </a:r>
                      <a:r>
                        <a:rPr lang="en-US" sz="1100" b="0" u="none" dirty="0" err="1" smtClean="0">
                          <a:solidFill>
                            <a:schemeClr val="tx1"/>
                          </a:solidFill>
                          <a:effectLst/>
                          <a:latin typeface="+mn-lt"/>
                        </a:rPr>
                        <a:t>Mimnagh</a:t>
                      </a:r>
                      <a:endParaRPr lang="en-US" sz="1100" b="0" u="none" dirty="0" smtClean="0">
                        <a:solidFill>
                          <a:schemeClr val="tx1"/>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marR="0" indent="0" algn="l" defTabSz="914400" rtl="0" eaLnBrk="1" fontAlgn="auto" latinLnBrk="0" hangingPunct="1">
                        <a:lnSpc>
                          <a:spcPct val="100000"/>
                        </a:lnSpc>
                        <a:spcBef>
                          <a:spcPts val="0"/>
                        </a:spcBef>
                        <a:spcAft>
                          <a:spcPts val="300"/>
                        </a:spcAft>
                        <a:buClrTx/>
                        <a:buSzTx/>
                        <a:buFontTx/>
                        <a:buNone/>
                        <a:tabLst/>
                        <a:defRPr/>
                      </a:pPr>
                      <a:r>
                        <a:rPr lang="en-US" sz="1100" u="none" dirty="0" err="1" smtClean="0">
                          <a:solidFill>
                            <a:schemeClr val="tx1"/>
                          </a:solidFill>
                          <a:effectLst/>
                          <a:latin typeface="+mn-lt"/>
                        </a:rPr>
                        <a:t>ConEdison</a:t>
                      </a:r>
                      <a:endParaRPr lang="en-US" sz="1100" u="none" dirty="0">
                        <a:solidFill>
                          <a:schemeClr val="tx1"/>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marR="0" indent="0" algn="l" defTabSz="914400" rtl="0" eaLnBrk="1" fontAlgn="auto" latinLnBrk="0" hangingPunct="1">
                        <a:lnSpc>
                          <a:spcPct val="100000"/>
                        </a:lnSpc>
                        <a:spcBef>
                          <a:spcPts val="0"/>
                        </a:spcBef>
                        <a:spcAft>
                          <a:spcPts val="300"/>
                        </a:spcAft>
                        <a:buClrTx/>
                        <a:buSzTx/>
                        <a:buFontTx/>
                        <a:buNone/>
                        <a:tabLst/>
                        <a:defRPr/>
                      </a:pPr>
                      <a:r>
                        <a:rPr lang="en-US" sz="1050" u="none" dirty="0" smtClean="0">
                          <a:solidFill>
                            <a:schemeClr val="tx1"/>
                          </a:solidFill>
                          <a:effectLst/>
                          <a:latin typeface="+mn-lt"/>
                        </a:rPr>
                        <a:t>Department Manager</a:t>
                      </a:r>
                      <a:endParaRPr lang="en-US" sz="1050" u="none" dirty="0">
                        <a:solidFill>
                          <a:schemeClr val="tx1"/>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162135">
                <a:tc>
                  <a:txBody>
                    <a:bodyPr/>
                    <a:lstStyle/>
                    <a:p>
                      <a:pPr marL="91440" algn="l" fontAlgn="b">
                        <a:spcBef>
                          <a:spcPts val="0"/>
                        </a:spcBef>
                        <a:spcAft>
                          <a:spcPts val="300"/>
                        </a:spcAft>
                      </a:pPr>
                      <a:r>
                        <a:rPr lang="en-US" sz="1050" b="1" i="0" u="none" strike="noStrike" dirty="0" smtClean="0">
                          <a:solidFill>
                            <a:srgbClr val="000000"/>
                          </a:solidFill>
                          <a:effectLst/>
                          <a:latin typeface="+mn-lt"/>
                        </a:rPr>
                        <a:t>Joint Utilities</a:t>
                      </a:r>
                      <a:endParaRPr lang="en-US" sz="1050" b="1"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algn="l">
                        <a:spcBef>
                          <a:spcPts val="0"/>
                        </a:spcBef>
                        <a:spcAft>
                          <a:spcPts val="300"/>
                        </a:spcAft>
                      </a:pPr>
                      <a:r>
                        <a:rPr lang="en-US" sz="1100" b="0" u="none" dirty="0" smtClean="0">
                          <a:solidFill>
                            <a:schemeClr val="tx1"/>
                          </a:solidFill>
                          <a:effectLst/>
                          <a:latin typeface="+mn-lt"/>
                        </a:rPr>
                        <a:t>Damian </a:t>
                      </a:r>
                      <a:r>
                        <a:rPr lang="en-US" sz="1100" b="0" u="none" dirty="0" err="1" smtClean="0">
                          <a:solidFill>
                            <a:schemeClr val="tx1"/>
                          </a:solidFill>
                          <a:effectLst/>
                          <a:latin typeface="+mn-lt"/>
                        </a:rPr>
                        <a:t>Sciano</a:t>
                      </a:r>
                      <a:endParaRPr lang="en-US" sz="1100" b="0" u="none" dirty="0" smtClean="0">
                        <a:solidFill>
                          <a:schemeClr val="tx1"/>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marR="0" indent="0" algn="l" defTabSz="914400" rtl="0" eaLnBrk="1" fontAlgn="auto" latinLnBrk="0" hangingPunct="1">
                        <a:lnSpc>
                          <a:spcPct val="100000"/>
                        </a:lnSpc>
                        <a:spcBef>
                          <a:spcPts val="0"/>
                        </a:spcBef>
                        <a:spcAft>
                          <a:spcPts val="300"/>
                        </a:spcAft>
                        <a:buClrTx/>
                        <a:buSzTx/>
                        <a:buFontTx/>
                        <a:buNone/>
                        <a:tabLst/>
                        <a:defRPr/>
                      </a:pPr>
                      <a:r>
                        <a:rPr lang="en-US" sz="1100" u="none" dirty="0" err="1" smtClean="0">
                          <a:solidFill>
                            <a:schemeClr val="tx1"/>
                          </a:solidFill>
                          <a:effectLst/>
                          <a:latin typeface="+mn-lt"/>
                        </a:rPr>
                        <a:t>ConEdison</a:t>
                      </a:r>
                      <a:endParaRPr lang="en-US" sz="1100" u="none" dirty="0">
                        <a:solidFill>
                          <a:schemeClr val="tx1"/>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marR="0" indent="0" algn="l" defTabSz="914400" rtl="0" eaLnBrk="1" fontAlgn="auto" latinLnBrk="0" hangingPunct="1">
                        <a:lnSpc>
                          <a:spcPct val="100000"/>
                        </a:lnSpc>
                        <a:spcBef>
                          <a:spcPts val="0"/>
                        </a:spcBef>
                        <a:spcAft>
                          <a:spcPts val="300"/>
                        </a:spcAft>
                        <a:buClrTx/>
                        <a:buSzTx/>
                        <a:buFontTx/>
                        <a:buNone/>
                        <a:tabLst/>
                        <a:defRPr/>
                      </a:pPr>
                      <a:r>
                        <a:rPr lang="en-US" sz="1050" u="none" dirty="0" smtClean="0">
                          <a:solidFill>
                            <a:schemeClr val="tx1"/>
                          </a:solidFill>
                          <a:effectLst/>
                          <a:latin typeface="+mn-lt"/>
                        </a:rPr>
                        <a:t>Director, Distributed Resource Integration</a:t>
                      </a:r>
                      <a:endParaRPr lang="en-US" sz="1050" u="none" dirty="0">
                        <a:solidFill>
                          <a:schemeClr val="tx1"/>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162135">
                <a:tc>
                  <a:txBody>
                    <a:bodyPr/>
                    <a:lstStyle/>
                    <a:p>
                      <a:pPr marL="91440" algn="l" fontAlgn="b">
                        <a:spcBef>
                          <a:spcPts val="0"/>
                        </a:spcBef>
                        <a:spcAft>
                          <a:spcPts val="300"/>
                        </a:spcAft>
                      </a:pPr>
                      <a:r>
                        <a:rPr lang="en-US" sz="1050" b="1" i="0" u="none" strike="noStrike" dirty="0" smtClean="0">
                          <a:solidFill>
                            <a:srgbClr val="000000"/>
                          </a:solidFill>
                          <a:effectLst/>
                          <a:latin typeface="+mn-lt"/>
                        </a:rPr>
                        <a:t>Joint Utilities</a:t>
                      </a:r>
                      <a:endParaRPr lang="en-US" sz="1050" b="1"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algn="l">
                        <a:spcBef>
                          <a:spcPts val="0"/>
                        </a:spcBef>
                        <a:spcAft>
                          <a:spcPts val="300"/>
                        </a:spcAft>
                      </a:pPr>
                      <a:r>
                        <a:rPr lang="en-US" sz="1100" b="0" u="none" dirty="0" smtClean="0">
                          <a:solidFill>
                            <a:schemeClr val="tx1"/>
                          </a:solidFill>
                          <a:effectLst/>
                          <a:latin typeface="+mn-lt"/>
                        </a:rPr>
                        <a:t>John </a:t>
                      </a:r>
                      <a:r>
                        <a:rPr lang="en-US" sz="1100" b="0" u="none" dirty="0" err="1" smtClean="0">
                          <a:solidFill>
                            <a:schemeClr val="tx1"/>
                          </a:solidFill>
                          <a:effectLst/>
                          <a:latin typeface="+mn-lt"/>
                        </a:rPr>
                        <a:t>Leana</a:t>
                      </a:r>
                      <a:endParaRPr lang="en-US" sz="1100" b="0" u="none" dirty="0" smtClean="0">
                        <a:solidFill>
                          <a:schemeClr val="tx1"/>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marR="0" indent="0" algn="l" defTabSz="914400" rtl="0" eaLnBrk="1" fontAlgn="auto" latinLnBrk="0" hangingPunct="1">
                        <a:lnSpc>
                          <a:spcPct val="100000"/>
                        </a:lnSpc>
                        <a:spcBef>
                          <a:spcPts val="0"/>
                        </a:spcBef>
                        <a:spcAft>
                          <a:spcPts val="300"/>
                        </a:spcAft>
                        <a:buClrTx/>
                        <a:buSzTx/>
                        <a:buFontTx/>
                        <a:buNone/>
                        <a:tabLst/>
                        <a:defRPr/>
                      </a:pPr>
                      <a:r>
                        <a:rPr lang="en-US" sz="1100" u="none" dirty="0" smtClean="0">
                          <a:solidFill>
                            <a:schemeClr val="tx1"/>
                          </a:solidFill>
                          <a:effectLst/>
                          <a:latin typeface="+mn-lt"/>
                        </a:rPr>
                        <a:t>National Grid</a:t>
                      </a:r>
                      <a:endParaRPr lang="en-US" sz="1100" u="none" dirty="0">
                        <a:solidFill>
                          <a:schemeClr val="tx1"/>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marR="0" indent="0" algn="l" defTabSz="914400" rtl="0" eaLnBrk="1" fontAlgn="auto" latinLnBrk="0" hangingPunct="1">
                        <a:lnSpc>
                          <a:spcPct val="100000"/>
                        </a:lnSpc>
                        <a:spcBef>
                          <a:spcPts val="0"/>
                        </a:spcBef>
                        <a:spcAft>
                          <a:spcPts val="300"/>
                        </a:spcAft>
                        <a:buClrTx/>
                        <a:buSzTx/>
                        <a:buFontTx/>
                        <a:buNone/>
                        <a:tabLst/>
                        <a:defRPr/>
                      </a:pPr>
                      <a:r>
                        <a:rPr lang="en-US" sz="1050" u="none" dirty="0" smtClean="0">
                          <a:solidFill>
                            <a:schemeClr val="tx1"/>
                          </a:solidFill>
                          <a:effectLst/>
                          <a:latin typeface="+mn-lt"/>
                        </a:rPr>
                        <a:t>Director,</a:t>
                      </a:r>
                      <a:r>
                        <a:rPr lang="en-US" sz="1050" u="none" baseline="0" dirty="0" smtClean="0">
                          <a:solidFill>
                            <a:schemeClr val="tx1"/>
                          </a:solidFill>
                          <a:effectLst/>
                          <a:latin typeface="+mn-lt"/>
                        </a:rPr>
                        <a:t> Strategy</a:t>
                      </a:r>
                      <a:endParaRPr lang="en-US" sz="1050" u="none" dirty="0">
                        <a:solidFill>
                          <a:schemeClr val="tx1"/>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162135">
                <a:tc>
                  <a:txBody>
                    <a:bodyPr/>
                    <a:lstStyle/>
                    <a:p>
                      <a:pPr marL="91440" algn="l" fontAlgn="b">
                        <a:spcBef>
                          <a:spcPts val="0"/>
                        </a:spcBef>
                        <a:spcAft>
                          <a:spcPts val="300"/>
                        </a:spcAft>
                      </a:pPr>
                      <a:r>
                        <a:rPr lang="en-US" sz="1050" b="1" i="0" u="none" strike="noStrike" dirty="0" smtClean="0">
                          <a:solidFill>
                            <a:srgbClr val="000000"/>
                          </a:solidFill>
                          <a:effectLst/>
                          <a:latin typeface="+mn-lt"/>
                        </a:rPr>
                        <a:t>Joint Utilities</a:t>
                      </a:r>
                      <a:endParaRPr lang="en-US" sz="1050" b="1"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algn="l">
                        <a:spcBef>
                          <a:spcPts val="0"/>
                        </a:spcBef>
                        <a:spcAft>
                          <a:spcPts val="300"/>
                        </a:spcAft>
                      </a:pPr>
                      <a:r>
                        <a:rPr lang="en-US" sz="1100" b="0" u="none" dirty="0" smtClean="0">
                          <a:solidFill>
                            <a:schemeClr val="tx1"/>
                          </a:solidFill>
                          <a:effectLst/>
                          <a:latin typeface="+mn-lt"/>
                        </a:rPr>
                        <a:t>Lori Cole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marR="0" indent="0" algn="l" defTabSz="914400" rtl="0" eaLnBrk="1" fontAlgn="auto" latinLnBrk="0" hangingPunct="1">
                        <a:lnSpc>
                          <a:spcPct val="100000"/>
                        </a:lnSpc>
                        <a:spcBef>
                          <a:spcPts val="0"/>
                        </a:spcBef>
                        <a:spcAft>
                          <a:spcPts val="300"/>
                        </a:spcAft>
                        <a:buClrTx/>
                        <a:buSzTx/>
                        <a:buFontTx/>
                        <a:buNone/>
                        <a:tabLst/>
                        <a:defRPr/>
                      </a:pPr>
                      <a:r>
                        <a:rPr lang="en-US" sz="1100" u="none" dirty="0" smtClean="0">
                          <a:solidFill>
                            <a:schemeClr val="tx1"/>
                          </a:solidFill>
                          <a:effectLst/>
                          <a:latin typeface="+mn-lt"/>
                        </a:rPr>
                        <a:t>AVANGRID</a:t>
                      </a:r>
                      <a:endParaRPr lang="en-US" sz="1100" u="none" dirty="0">
                        <a:solidFill>
                          <a:schemeClr val="tx1"/>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marR="0" indent="0" algn="l" defTabSz="914400" rtl="0" eaLnBrk="1" fontAlgn="auto" latinLnBrk="0" hangingPunct="1">
                        <a:lnSpc>
                          <a:spcPct val="100000"/>
                        </a:lnSpc>
                        <a:spcBef>
                          <a:spcPts val="0"/>
                        </a:spcBef>
                        <a:spcAft>
                          <a:spcPts val="300"/>
                        </a:spcAft>
                        <a:buClrTx/>
                        <a:buSzTx/>
                        <a:buFontTx/>
                        <a:buNone/>
                        <a:tabLst/>
                        <a:defRPr/>
                      </a:pPr>
                      <a:r>
                        <a:rPr lang="en-US" sz="1050" u="none" dirty="0" smtClean="0">
                          <a:solidFill>
                            <a:schemeClr val="tx1"/>
                          </a:solidFill>
                          <a:effectLst/>
                          <a:latin typeface="+mn-lt"/>
                        </a:rPr>
                        <a:t>Manager, Regulatory &amp; Tariffs</a:t>
                      </a:r>
                      <a:endParaRPr lang="en-US" sz="1050" u="none" dirty="0">
                        <a:solidFill>
                          <a:schemeClr val="tx1"/>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151215">
                <a:tc>
                  <a:txBody>
                    <a:bodyPr/>
                    <a:lstStyle/>
                    <a:p>
                      <a:pPr marL="91440" algn="l" fontAlgn="b">
                        <a:spcBef>
                          <a:spcPts val="0"/>
                        </a:spcBef>
                        <a:spcAft>
                          <a:spcPts val="300"/>
                        </a:spcAft>
                      </a:pPr>
                      <a:r>
                        <a:rPr lang="en-US" sz="1050" b="1" i="0" u="none" strike="noStrike" dirty="0" smtClean="0">
                          <a:solidFill>
                            <a:srgbClr val="000000"/>
                          </a:solidFill>
                          <a:effectLst/>
                          <a:latin typeface="+mn-lt"/>
                        </a:rPr>
                        <a:t>Joint</a:t>
                      </a:r>
                      <a:r>
                        <a:rPr lang="en-US" sz="1050" b="1" i="0" u="none" strike="noStrike" baseline="0" dirty="0" smtClean="0">
                          <a:solidFill>
                            <a:srgbClr val="000000"/>
                          </a:solidFill>
                          <a:effectLst/>
                          <a:latin typeface="+mn-lt"/>
                        </a:rPr>
                        <a:t> Utilities</a:t>
                      </a:r>
                      <a:endParaRPr lang="en-US" sz="1050" b="1"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algn="l">
                        <a:spcBef>
                          <a:spcPts val="0"/>
                        </a:spcBef>
                        <a:spcAft>
                          <a:spcPts val="300"/>
                        </a:spcAft>
                      </a:pPr>
                      <a:r>
                        <a:rPr lang="en-US" sz="1100" b="0" u="none" dirty="0" smtClean="0">
                          <a:solidFill>
                            <a:schemeClr val="tx1"/>
                          </a:solidFill>
                          <a:effectLst/>
                          <a:latin typeface="+mn-lt"/>
                        </a:rPr>
                        <a:t>John </a:t>
                      </a:r>
                      <a:r>
                        <a:rPr lang="en-US" sz="1100" b="0" u="none" dirty="0" err="1" smtClean="0">
                          <a:solidFill>
                            <a:schemeClr val="tx1"/>
                          </a:solidFill>
                          <a:effectLst/>
                          <a:latin typeface="+mn-lt"/>
                        </a:rPr>
                        <a:t>Borchert</a:t>
                      </a:r>
                      <a:endParaRPr lang="en-US" sz="1100" b="0" u="none" dirty="0">
                        <a:solidFill>
                          <a:schemeClr val="tx1"/>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algn="l">
                        <a:spcBef>
                          <a:spcPts val="0"/>
                        </a:spcBef>
                        <a:spcAft>
                          <a:spcPts val="300"/>
                        </a:spcAft>
                      </a:pPr>
                      <a:r>
                        <a:rPr lang="en-US" sz="1100" dirty="0" smtClean="0">
                          <a:solidFill>
                            <a:schemeClr val="tx1"/>
                          </a:solidFill>
                          <a:effectLst/>
                          <a:latin typeface="+mn-lt"/>
                        </a:rPr>
                        <a:t>Central Hudson</a:t>
                      </a:r>
                      <a:endParaRPr lang="en-US" sz="1100" dirty="0">
                        <a:solidFill>
                          <a:schemeClr val="tx1"/>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a:r>
                        <a:rPr lang="en-US" sz="1050" kern="1200" dirty="0" smtClean="0">
                          <a:solidFill>
                            <a:schemeClr val="tx1"/>
                          </a:solidFill>
                          <a:effectLst/>
                          <a:latin typeface="+mn-lt"/>
                          <a:ea typeface="+mn-ea"/>
                          <a:cs typeface="+mn-cs"/>
                        </a:rPr>
                        <a:t>Senior Director of Energy Policy and Transmission Development</a:t>
                      </a:r>
                      <a:endParaRPr lang="en-US" sz="1050" kern="1200" dirty="0">
                        <a:solidFill>
                          <a:schemeClr val="tx1"/>
                        </a:solidFill>
                        <a:effectLst/>
                        <a:latin typeface="+mn-lt"/>
                        <a:ea typeface="+mn-ea"/>
                        <a:cs typeface="+mn-cs"/>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151215">
                <a:tc>
                  <a:txBody>
                    <a:bodyPr/>
                    <a:lstStyle/>
                    <a:p>
                      <a:pPr marL="91440" algn="l" fontAlgn="b">
                        <a:spcBef>
                          <a:spcPts val="0"/>
                        </a:spcBef>
                        <a:spcAft>
                          <a:spcPts val="300"/>
                        </a:spcAft>
                      </a:pPr>
                      <a:r>
                        <a:rPr lang="en-US" sz="1050" b="1" i="0" u="none" strike="noStrike" dirty="0" smtClean="0">
                          <a:solidFill>
                            <a:srgbClr val="000000"/>
                          </a:solidFill>
                          <a:effectLst/>
                          <a:latin typeface="+mn-lt"/>
                        </a:rPr>
                        <a:t>Facilitator</a:t>
                      </a:r>
                      <a:endParaRPr lang="en-US" sz="1050" b="1"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algn="l">
                        <a:spcBef>
                          <a:spcPts val="0"/>
                        </a:spcBef>
                        <a:spcAft>
                          <a:spcPts val="300"/>
                        </a:spcAft>
                      </a:pPr>
                      <a:r>
                        <a:rPr lang="en-US" sz="1100" b="0" u="none" dirty="0" smtClean="0">
                          <a:solidFill>
                            <a:schemeClr val="tx1"/>
                          </a:solidFill>
                          <a:effectLst/>
                          <a:latin typeface="+mn-lt"/>
                        </a:rPr>
                        <a:t>Paul</a:t>
                      </a:r>
                      <a:r>
                        <a:rPr lang="en-US" sz="1100" b="0" u="none" baseline="0" dirty="0" smtClean="0">
                          <a:solidFill>
                            <a:schemeClr val="tx1"/>
                          </a:solidFill>
                          <a:effectLst/>
                          <a:latin typeface="+mn-lt"/>
                        </a:rPr>
                        <a:t> De Martini</a:t>
                      </a:r>
                      <a:endParaRPr lang="en-US" sz="1100" b="0" u="none" dirty="0">
                        <a:solidFill>
                          <a:schemeClr val="tx1"/>
                        </a:solidFill>
                        <a:effectLst/>
                        <a:latin typeface="+mn-lt"/>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algn="l">
                        <a:spcBef>
                          <a:spcPts val="0"/>
                        </a:spcBef>
                        <a:spcAft>
                          <a:spcPts val="300"/>
                        </a:spcAft>
                      </a:pPr>
                      <a:r>
                        <a:rPr lang="en-US" sz="1100" dirty="0" smtClean="0">
                          <a:solidFill>
                            <a:schemeClr val="tx1"/>
                          </a:solidFill>
                          <a:effectLst/>
                          <a:latin typeface="+mn-lt"/>
                        </a:rPr>
                        <a:t>ICF International</a:t>
                      </a:r>
                      <a:endParaRPr lang="en-US" sz="1100" dirty="0">
                        <a:solidFill>
                          <a:schemeClr val="tx1"/>
                        </a:solidFill>
                        <a:effectLst/>
                        <a:latin typeface="+mn-lt"/>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91440" algn="l">
                        <a:spcBef>
                          <a:spcPts val="0"/>
                        </a:spcBef>
                        <a:spcAft>
                          <a:spcPts val="300"/>
                        </a:spcAft>
                      </a:pPr>
                      <a:r>
                        <a:rPr lang="en-US" sz="1050" dirty="0" smtClean="0">
                          <a:solidFill>
                            <a:schemeClr val="tx1"/>
                          </a:solidFill>
                          <a:effectLst/>
                          <a:latin typeface="+mn-lt"/>
                        </a:rPr>
                        <a:t>AG Facilitator</a:t>
                      </a:r>
                      <a:endParaRPr lang="en-US" sz="1050" dirty="0">
                        <a:solidFill>
                          <a:schemeClr val="tx1"/>
                        </a:solidFill>
                        <a:effectLst/>
                        <a:latin typeface="+mn-lt"/>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bl>
          </a:graphicData>
        </a:graphic>
      </p:graphicFrame>
    </p:spTree>
    <p:extLst>
      <p:ext uri="{BB962C8B-B14F-4D97-AF65-F5344CB8AC3E}">
        <p14:creationId xmlns:p14="http://schemas.microsoft.com/office/powerpoint/2010/main" val="3847416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solidFill>
                <a:srgbClr val="FF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3028944545"/>
              </p:ext>
            </p:extLst>
          </p:nvPr>
        </p:nvGraphicFramePr>
        <p:xfrm>
          <a:off x="1065207" y="1308233"/>
          <a:ext cx="7056618" cy="3067279"/>
        </p:xfrm>
        <a:graphic>
          <a:graphicData uri="http://schemas.openxmlformats.org/drawingml/2006/table">
            <a:tbl>
              <a:tblPr firstRow="1" bandRow="1">
                <a:tableStyleId>{5A111915-BE36-4E01-A7E5-04B1672EAD32}</a:tableStyleId>
              </a:tblPr>
              <a:tblGrid>
                <a:gridCol w="2216447">
                  <a:extLst>
                    <a:ext uri="{9D8B030D-6E8A-4147-A177-3AD203B41FA5}">
                      <a16:colId xmlns="" xmlns:a16="http://schemas.microsoft.com/office/drawing/2014/main" val="20000"/>
                    </a:ext>
                  </a:extLst>
                </a:gridCol>
                <a:gridCol w="4840171">
                  <a:extLst>
                    <a:ext uri="{9D8B030D-6E8A-4147-A177-3AD203B41FA5}">
                      <a16:colId xmlns="" xmlns:a16="http://schemas.microsoft.com/office/drawing/2014/main" val="20001"/>
                    </a:ext>
                  </a:extLst>
                </a:gridCol>
              </a:tblGrid>
              <a:tr h="433578">
                <a:tc>
                  <a:txBody>
                    <a:bodyPr/>
                    <a:lstStyle/>
                    <a:p>
                      <a:pPr algn="l"/>
                      <a:r>
                        <a:rPr lang="en-US" sz="2000" dirty="0"/>
                        <a:t>Time</a:t>
                      </a:r>
                      <a:endParaRPr lang="en-US" sz="2000" dirty="0">
                        <a:solidFill>
                          <a:schemeClr val="tx1"/>
                        </a:solidFill>
                      </a:endParaRPr>
                    </a:p>
                  </a:txBody>
                  <a:tcPr>
                    <a:solidFill>
                      <a:srgbClr val="002060"/>
                    </a:solidFill>
                  </a:tcPr>
                </a:tc>
                <a:tc>
                  <a:txBody>
                    <a:bodyPr/>
                    <a:lstStyle/>
                    <a:p>
                      <a:r>
                        <a:rPr lang="en-US" sz="2000" dirty="0"/>
                        <a:t>Topic</a:t>
                      </a:r>
                      <a:endParaRPr lang="en-US" sz="2000" dirty="0">
                        <a:solidFill>
                          <a:schemeClr val="tx1"/>
                        </a:solidFill>
                      </a:endParaRPr>
                    </a:p>
                  </a:txBody>
                  <a:tcPr>
                    <a:solidFill>
                      <a:srgbClr val="002060"/>
                    </a:solidFill>
                  </a:tcPr>
                </a:tc>
                <a:extLst>
                  <a:ext uri="{0D108BD9-81ED-4DB2-BD59-A6C34878D82A}">
                    <a16:rowId xmlns="" xmlns:a16="http://schemas.microsoft.com/office/drawing/2014/main" val="10000"/>
                  </a:ext>
                </a:extLst>
              </a:tr>
              <a:tr h="465811">
                <a:tc>
                  <a:txBody>
                    <a:bodyPr/>
                    <a:lstStyle/>
                    <a:p>
                      <a:pPr algn="l"/>
                      <a:r>
                        <a:rPr lang="en-US" sz="1800" dirty="0" smtClean="0">
                          <a:ln>
                            <a:solidFill>
                              <a:srgbClr val="002060"/>
                            </a:solidFill>
                          </a:ln>
                        </a:rPr>
                        <a:t>1:00</a:t>
                      </a:r>
                      <a:r>
                        <a:rPr lang="en-US" sz="1800" baseline="0" dirty="0" smtClean="0">
                          <a:ln>
                            <a:solidFill>
                              <a:srgbClr val="002060"/>
                            </a:solidFill>
                          </a:ln>
                        </a:rPr>
                        <a:t> </a:t>
                      </a:r>
                      <a:r>
                        <a:rPr lang="en-US" sz="1800" baseline="0" dirty="0">
                          <a:ln>
                            <a:solidFill>
                              <a:srgbClr val="002060"/>
                            </a:solidFill>
                          </a:ln>
                        </a:rPr>
                        <a:t>– </a:t>
                      </a:r>
                      <a:r>
                        <a:rPr lang="en-US" sz="1800" baseline="0" dirty="0" smtClean="0">
                          <a:ln>
                            <a:solidFill>
                              <a:srgbClr val="002060"/>
                            </a:solidFill>
                          </a:ln>
                        </a:rPr>
                        <a:t>1:15</a:t>
                      </a:r>
                      <a:endParaRPr lang="en-US" sz="1800" dirty="0">
                        <a:ln>
                          <a:solidFill>
                            <a:srgbClr val="002060"/>
                          </a:solidFill>
                        </a:ln>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ln>
                            <a:solidFill>
                              <a:srgbClr val="002060"/>
                            </a:solidFill>
                          </a:ln>
                          <a:effectLst/>
                        </a:rPr>
                        <a:t>Introductions </a:t>
                      </a:r>
                    </a:p>
                  </a:txBody>
                  <a:tcPr/>
                </a:tc>
                <a:extLst>
                  <a:ext uri="{0D108BD9-81ED-4DB2-BD59-A6C34878D82A}">
                    <a16:rowId xmlns="" xmlns:a16="http://schemas.microsoft.com/office/drawing/2014/main" val="10001"/>
                  </a:ext>
                </a:extLst>
              </a:tr>
              <a:tr h="43357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n>
                            <a:solidFill>
                              <a:srgbClr val="002060"/>
                            </a:solidFill>
                          </a:ln>
                          <a:solidFill>
                            <a:schemeClr val="tx1"/>
                          </a:solidFill>
                          <a:effectLst/>
                          <a:latin typeface="+mn-lt"/>
                          <a:ea typeface="Times New Roman"/>
                          <a:cs typeface="Times New Roman"/>
                        </a:rPr>
                        <a:t>1:15</a:t>
                      </a:r>
                      <a:r>
                        <a:rPr lang="en-US" sz="1800" baseline="0" dirty="0" smtClean="0">
                          <a:ln>
                            <a:solidFill>
                              <a:srgbClr val="002060"/>
                            </a:solidFill>
                          </a:ln>
                          <a:solidFill>
                            <a:schemeClr val="tx1"/>
                          </a:solidFill>
                          <a:effectLst/>
                          <a:latin typeface="+mn-lt"/>
                          <a:ea typeface="Times New Roman"/>
                          <a:cs typeface="Times New Roman"/>
                        </a:rPr>
                        <a:t> – 2:00</a:t>
                      </a:r>
                      <a:endParaRPr lang="en-US" sz="1800" dirty="0">
                        <a:ln>
                          <a:solidFill>
                            <a:srgbClr val="002060"/>
                          </a:solidFill>
                        </a:ln>
                        <a:solidFill>
                          <a:schemeClr val="tx1"/>
                        </a:solidFill>
                        <a:effectLst/>
                        <a:latin typeface="+mn-lt"/>
                        <a:ea typeface="Times New Roman"/>
                        <a:cs typeface="Times New Roman"/>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ln>
                            <a:solidFill>
                              <a:srgbClr val="002060"/>
                            </a:solidFill>
                          </a:ln>
                          <a:solidFill>
                            <a:schemeClr val="tx1"/>
                          </a:solidFill>
                          <a:effectLst/>
                          <a:latin typeface="+mn-lt"/>
                          <a:ea typeface="Times New Roman"/>
                          <a:cs typeface="Times New Roman"/>
                        </a:rPr>
                        <a:t>Joint Utilities Presentation</a:t>
                      </a:r>
                    </a:p>
                  </a:txBody>
                  <a:tcPr/>
                </a:tc>
                <a:extLst>
                  <a:ext uri="{0D108BD9-81ED-4DB2-BD59-A6C34878D82A}">
                    <a16:rowId xmlns="" xmlns:a16="http://schemas.microsoft.com/office/drawing/2014/main" val="10002"/>
                  </a:ext>
                </a:extLst>
              </a:tr>
              <a:tr h="43357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n>
                            <a:solidFill>
                              <a:srgbClr val="002060"/>
                            </a:solidFill>
                          </a:ln>
                          <a:solidFill>
                            <a:schemeClr val="tx1"/>
                          </a:solidFill>
                          <a:effectLst/>
                          <a:latin typeface="+mn-lt"/>
                          <a:ea typeface="Times New Roman"/>
                          <a:cs typeface="Times New Roman"/>
                        </a:rPr>
                        <a:t>2:00 – 2:15 </a:t>
                      </a:r>
                      <a:endParaRPr lang="en-US" sz="1800" dirty="0">
                        <a:ln>
                          <a:solidFill>
                            <a:srgbClr val="002060"/>
                          </a:solidFill>
                        </a:ln>
                        <a:solidFill>
                          <a:schemeClr val="tx1"/>
                        </a:solidFill>
                        <a:effectLst/>
                        <a:latin typeface="+mn-lt"/>
                        <a:ea typeface="Times New Roman"/>
                        <a:cs typeface="Times New Roman"/>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ln>
                            <a:solidFill>
                              <a:srgbClr val="002060"/>
                            </a:solidFill>
                          </a:ln>
                          <a:solidFill>
                            <a:schemeClr val="tx1"/>
                          </a:solidFill>
                          <a:effectLst/>
                          <a:latin typeface="+mn-lt"/>
                          <a:ea typeface="Times New Roman"/>
                          <a:cs typeface="Times New Roman"/>
                        </a:rPr>
                        <a:t>Break</a:t>
                      </a:r>
                    </a:p>
                  </a:txBody>
                  <a:tcPr/>
                </a:tc>
              </a:tr>
              <a:tr h="43357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n>
                            <a:solidFill>
                              <a:srgbClr val="002060"/>
                            </a:solidFill>
                          </a:ln>
                          <a:solidFill>
                            <a:schemeClr val="tx1"/>
                          </a:solidFill>
                          <a:effectLst/>
                          <a:latin typeface="+mn-lt"/>
                          <a:ea typeface="Calibri"/>
                          <a:cs typeface="Times New Roman"/>
                        </a:rPr>
                        <a:t>2:15 – 3:30</a:t>
                      </a:r>
                      <a:endParaRPr lang="en-US" sz="1800" dirty="0">
                        <a:ln>
                          <a:solidFill>
                            <a:srgbClr val="002060"/>
                          </a:solidFill>
                        </a:ln>
                        <a:solidFill>
                          <a:schemeClr val="tx1"/>
                        </a:solidFill>
                        <a:effectLst/>
                        <a:latin typeface="+mn-lt"/>
                        <a:ea typeface="Calibri"/>
                        <a:cs typeface="Times New Roman"/>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ln>
                            <a:solidFill>
                              <a:srgbClr val="002060"/>
                            </a:solidFill>
                          </a:ln>
                          <a:solidFill>
                            <a:schemeClr val="tx1"/>
                          </a:solidFill>
                          <a:effectLst/>
                          <a:latin typeface="+mn-lt"/>
                          <a:ea typeface="Times New Roman"/>
                          <a:cs typeface="Times New Roman"/>
                        </a:rPr>
                        <a:t>Stakeholder Presentations</a:t>
                      </a:r>
                    </a:p>
                  </a:txBody>
                  <a:tcPr/>
                </a:tc>
              </a:tr>
              <a:tr h="43357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n>
                            <a:solidFill>
                              <a:srgbClr val="002060"/>
                            </a:solidFill>
                          </a:ln>
                          <a:solidFill>
                            <a:schemeClr val="tx1"/>
                          </a:solidFill>
                          <a:effectLst/>
                          <a:latin typeface="+mn-lt"/>
                          <a:ea typeface="Calibri"/>
                          <a:cs typeface="Times New Roman"/>
                        </a:rPr>
                        <a:t>3:30 – 3:45</a:t>
                      </a:r>
                      <a:endParaRPr lang="en-US" sz="1800" dirty="0">
                        <a:ln>
                          <a:solidFill>
                            <a:srgbClr val="002060"/>
                          </a:solidFill>
                        </a:ln>
                        <a:solidFill>
                          <a:schemeClr val="tx1"/>
                        </a:solidFill>
                        <a:effectLst/>
                        <a:latin typeface="+mn-lt"/>
                        <a:ea typeface="Calibri"/>
                        <a:cs typeface="Times New Roman"/>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ln>
                            <a:solidFill>
                              <a:srgbClr val="002060"/>
                            </a:solidFill>
                          </a:ln>
                          <a:solidFill>
                            <a:schemeClr val="tx1"/>
                          </a:solidFill>
                          <a:effectLst/>
                          <a:latin typeface="+mn-lt"/>
                          <a:ea typeface="Times New Roman"/>
                          <a:cs typeface="Times New Roman"/>
                        </a:rPr>
                        <a:t>Q&amp;A and Discussion</a:t>
                      </a:r>
                    </a:p>
                  </a:txBody>
                  <a:tcPr/>
                </a:tc>
              </a:tr>
              <a:tr h="43357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n>
                            <a:solidFill>
                              <a:srgbClr val="002060"/>
                            </a:solidFill>
                          </a:ln>
                          <a:solidFill>
                            <a:schemeClr val="tx1"/>
                          </a:solidFill>
                          <a:effectLst/>
                          <a:latin typeface="+mn-lt"/>
                          <a:ea typeface="Calibri"/>
                          <a:cs typeface="Times New Roman"/>
                        </a:rPr>
                        <a:t>3:45 </a:t>
                      </a:r>
                      <a:r>
                        <a:rPr lang="en-US" sz="1800" dirty="0">
                          <a:ln>
                            <a:solidFill>
                              <a:srgbClr val="002060"/>
                            </a:solidFill>
                          </a:ln>
                          <a:solidFill>
                            <a:schemeClr val="tx1"/>
                          </a:solidFill>
                          <a:effectLst/>
                          <a:latin typeface="+mn-lt"/>
                          <a:ea typeface="Calibri"/>
                          <a:cs typeface="Times New Roman"/>
                        </a:rPr>
                        <a:t>– </a:t>
                      </a:r>
                      <a:r>
                        <a:rPr lang="en-US" sz="1800" dirty="0" smtClean="0">
                          <a:ln>
                            <a:solidFill>
                              <a:srgbClr val="002060"/>
                            </a:solidFill>
                          </a:ln>
                          <a:solidFill>
                            <a:schemeClr val="tx1"/>
                          </a:solidFill>
                          <a:effectLst/>
                          <a:latin typeface="+mn-lt"/>
                          <a:ea typeface="Calibri"/>
                          <a:cs typeface="Times New Roman"/>
                        </a:rPr>
                        <a:t>4:00</a:t>
                      </a:r>
                      <a:endParaRPr lang="en-US" sz="1800" dirty="0">
                        <a:ln>
                          <a:solidFill>
                            <a:srgbClr val="002060"/>
                          </a:solidFill>
                        </a:ln>
                        <a:solidFill>
                          <a:schemeClr val="tx1"/>
                        </a:solidFill>
                        <a:effectLst/>
                        <a:latin typeface="+mn-lt"/>
                        <a:ea typeface="Calibri"/>
                        <a:cs typeface="Times New Roman"/>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aseline="0" dirty="0">
                          <a:ln>
                            <a:solidFill>
                              <a:srgbClr val="002060"/>
                            </a:solidFill>
                          </a:ln>
                          <a:solidFill>
                            <a:schemeClr val="tx1"/>
                          </a:solidFill>
                          <a:effectLst/>
                          <a:latin typeface="+mn-lt"/>
                          <a:ea typeface="Times New Roman"/>
                          <a:cs typeface="Times New Roman"/>
                        </a:rPr>
                        <a:t>Summary &amp; Next Steps</a:t>
                      </a:r>
                    </a:p>
                  </a:txBody>
                  <a:tcPr/>
                </a:tc>
              </a:tr>
            </a:tbl>
          </a:graphicData>
        </a:graphic>
      </p:graphicFrame>
    </p:spTree>
    <p:extLst>
      <p:ext uri="{BB962C8B-B14F-4D97-AF65-F5344CB8AC3E}">
        <p14:creationId xmlns:p14="http://schemas.microsoft.com/office/powerpoint/2010/main" val="25152180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Engagement Process Overview</a:t>
            </a:r>
            <a:endParaRPr lang="en-US" dirty="0"/>
          </a:p>
        </p:txBody>
      </p:sp>
      <p:sp>
        <p:nvSpPr>
          <p:cNvPr id="82" name="TextBox 81"/>
          <p:cNvSpPr txBox="1"/>
          <p:nvPr/>
        </p:nvSpPr>
        <p:spPr>
          <a:xfrm>
            <a:off x="484095" y="5473466"/>
            <a:ext cx="8250382" cy="553998"/>
          </a:xfrm>
          <a:prstGeom prst="rect">
            <a:avLst/>
          </a:prstGeom>
          <a:noFill/>
        </p:spPr>
        <p:txBody>
          <a:bodyPr wrap="square" rtlCol="0">
            <a:spAutoFit/>
          </a:bodyPr>
          <a:lstStyle/>
          <a:p>
            <a:r>
              <a:rPr lang="en-US" sz="1000" dirty="0">
                <a:solidFill>
                  <a:prstClr val="black"/>
                </a:solidFill>
              </a:rPr>
              <a:t>*Initial DSIP engagements dates based on individual JU workshop schedule during this </a:t>
            </a:r>
            <a:r>
              <a:rPr lang="en-US" sz="1000" dirty="0" smtClean="0">
                <a:solidFill>
                  <a:prstClr val="black"/>
                </a:solidFill>
              </a:rPr>
              <a:t>period. **ITWG beginning in March, EG begins in May.</a:t>
            </a:r>
            <a:endParaRPr lang="en-US" sz="1000" dirty="0">
              <a:solidFill>
                <a:prstClr val="black"/>
              </a:solidFill>
            </a:endParaRPr>
          </a:p>
          <a:p>
            <a:r>
              <a:rPr lang="en-US" sz="1000" dirty="0" smtClean="0">
                <a:solidFill>
                  <a:prstClr val="black"/>
                </a:solidFill>
              </a:rPr>
              <a:t>*** </a:t>
            </a:r>
            <a:r>
              <a:rPr lang="en-US" sz="1000" dirty="0">
                <a:solidFill>
                  <a:prstClr val="black"/>
                </a:solidFill>
              </a:rPr>
              <a:t>Stakeholder technical conferences to engage a wider set of participants to inform technical discussions and share Engagement Group results, as needed and in consultation with the Advisory </a:t>
            </a:r>
            <a:r>
              <a:rPr lang="en-US" sz="1000" dirty="0" smtClean="0">
                <a:solidFill>
                  <a:prstClr val="black"/>
                </a:solidFill>
              </a:rPr>
              <a:t>Group</a:t>
            </a:r>
            <a:endParaRPr lang="en-US" sz="1000" dirty="0">
              <a:solidFill>
                <a:prstClr val="black"/>
              </a:solidFill>
            </a:endParaRPr>
          </a:p>
        </p:txBody>
      </p:sp>
      <p:sp>
        <p:nvSpPr>
          <p:cNvPr id="83" name="TextBox 82"/>
          <p:cNvSpPr txBox="1"/>
          <p:nvPr/>
        </p:nvSpPr>
        <p:spPr>
          <a:xfrm>
            <a:off x="3628980" y="5833990"/>
            <a:ext cx="5425902" cy="276999"/>
          </a:xfrm>
          <a:prstGeom prst="rect">
            <a:avLst/>
          </a:prstGeom>
          <a:noFill/>
        </p:spPr>
        <p:txBody>
          <a:bodyPr wrap="square" rtlCol="0">
            <a:spAutoFit/>
          </a:bodyPr>
          <a:lstStyle/>
          <a:p>
            <a:r>
              <a:rPr lang="en-US" sz="1200" i="1" dirty="0">
                <a:solidFill>
                  <a:prstClr val="black"/>
                </a:solidFill>
              </a:rPr>
              <a:t>Source: Plan for stakeholder engagement process as reflected in May 5</a:t>
            </a:r>
            <a:r>
              <a:rPr lang="en-US" sz="1200" i="1" baseline="30000" dirty="0">
                <a:solidFill>
                  <a:prstClr val="black"/>
                </a:solidFill>
              </a:rPr>
              <a:t>th</a:t>
            </a:r>
            <a:r>
              <a:rPr lang="en-US" sz="1200" i="1" dirty="0">
                <a:solidFill>
                  <a:prstClr val="black"/>
                </a:solidFill>
              </a:rPr>
              <a:t> DSIP filing</a:t>
            </a:r>
          </a:p>
        </p:txBody>
      </p:sp>
      <p:sp>
        <p:nvSpPr>
          <p:cNvPr id="84" name="TextBox 83"/>
          <p:cNvSpPr txBox="1"/>
          <p:nvPr/>
        </p:nvSpPr>
        <p:spPr>
          <a:xfrm>
            <a:off x="3044537" y="858028"/>
            <a:ext cx="3813464" cy="338554"/>
          </a:xfrm>
          <a:prstGeom prst="rect">
            <a:avLst/>
          </a:prstGeom>
          <a:noFill/>
        </p:spPr>
        <p:txBody>
          <a:bodyPr wrap="square" rtlCol="0">
            <a:spAutoFit/>
          </a:bodyPr>
          <a:lstStyle/>
          <a:p>
            <a:r>
              <a:rPr lang="en-US" sz="1600" b="1" dirty="0">
                <a:solidFill>
                  <a:srgbClr val="002060"/>
                </a:solidFill>
              </a:rPr>
              <a:t>Stakeholder Engagement Schedule</a:t>
            </a:r>
          </a:p>
        </p:txBody>
      </p:sp>
      <p:sp>
        <p:nvSpPr>
          <p:cNvPr id="85" name="Rectangle 84"/>
          <p:cNvSpPr/>
          <p:nvPr/>
        </p:nvSpPr>
        <p:spPr>
          <a:xfrm>
            <a:off x="91348" y="3248750"/>
            <a:ext cx="8963852" cy="161431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6" name="Rectangle 85"/>
          <p:cNvSpPr/>
          <p:nvPr/>
        </p:nvSpPr>
        <p:spPr>
          <a:xfrm>
            <a:off x="91348" y="2200806"/>
            <a:ext cx="8963852" cy="42043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87" name="Straight Connector 86"/>
          <p:cNvCxnSpPr/>
          <p:nvPr/>
        </p:nvCxnSpPr>
        <p:spPr>
          <a:xfrm>
            <a:off x="6030079" y="1515524"/>
            <a:ext cx="0" cy="166255"/>
          </a:xfrm>
          <a:prstGeom prst="line">
            <a:avLst/>
          </a:prstGeom>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flipV="1">
            <a:off x="700677" y="1591106"/>
            <a:ext cx="8341372" cy="25034"/>
          </a:xfrm>
          <a:prstGeom prst="line">
            <a:avLst/>
          </a:prstGeom>
          <a:ln w="38100">
            <a:solidFill>
              <a:schemeClr val="accent1">
                <a:lumMod val="60000"/>
                <a:lumOff val="40000"/>
              </a:schemeClr>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a:off x="1255658" y="1515524"/>
            <a:ext cx="0" cy="166255"/>
          </a:xfrm>
          <a:prstGeom prst="line">
            <a:avLst/>
          </a:prstGeom>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a:off x="1870346" y="1515524"/>
            <a:ext cx="0" cy="166255"/>
          </a:xfrm>
          <a:prstGeom prst="line">
            <a:avLst/>
          </a:prstGeom>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a:off x="2569169" y="1515524"/>
            <a:ext cx="0" cy="166255"/>
          </a:xfrm>
          <a:prstGeom prst="line">
            <a:avLst/>
          </a:prstGeom>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a:off x="3252515" y="1515524"/>
            <a:ext cx="0" cy="166255"/>
          </a:xfrm>
          <a:prstGeom prst="line">
            <a:avLst/>
          </a:prstGeom>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a:off x="3965283" y="1515524"/>
            <a:ext cx="0" cy="166255"/>
          </a:xfrm>
          <a:prstGeom prst="line">
            <a:avLst/>
          </a:prstGeom>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a:off x="4665377" y="1515524"/>
            <a:ext cx="0" cy="166255"/>
          </a:xfrm>
          <a:prstGeom prst="line">
            <a:avLst/>
          </a:prstGeom>
        </p:spPr>
        <p:style>
          <a:lnRef idx="1">
            <a:schemeClr val="accent1"/>
          </a:lnRef>
          <a:fillRef idx="0">
            <a:schemeClr val="accent1"/>
          </a:fillRef>
          <a:effectRef idx="0">
            <a:schemeClr val="accent1"/>
          </a:effectRef>
          <a:fontRef idx="minor">
            <a:schemeClr val="tx1"/>
          </a:fontRef>
        </p:style>
      </p:cxnSp>
      <p:sp>
        <p:nvSpPr>
          <p:cNvPr id="95" name="TextBox 94"/>
          <p:cNvSpPr txBox="1"/>
          <p:nvPr/>
        </p:nvSpPr>
        <p:spPr>
          <a:xfrm>
            <a:off x="1062667" y="1270111"/>
            <a:ext cx="466040" cy="246221"/>
          </a:xfrm>
          <a:prstGeom prst="rect">
            <a:avLst/>
          </a:prstGeom>
          <a:noFill/>
        </p:spPr>
        <p:txBody>
          <a:bodyPr wrap="square" rtlCol="0">
            <a:spAutoFit/>
          </a:bodyPr>
          <a:lstStyle/>
          <a:p>
            <a:pPr algn="ctr"/>
            <a:r>
              <a:rPr lang="en-US" sz="1000" b="1" dirty="0">
                <a:solidFill>
                  <a:prstClr val="black"/>
                </a:solidFill>
              </a:rPr>
              <a:t>Feb</a:t>
            </a:r>
          </a:p>
        </p:txBody>
      </p:sp>
      <p:sp>
        <p:nvSpPr>
          <p:cNvPr id="96" name="TextBox 95"/>
          <p:cNvSpPr txBox="1"/>
          <p:nvPr/>
        </p:nvSpPr>
        <p:spPr>
          <a:xfrm>
            <a:off x="1637137" y="1270111"/>
            <a:ext cx="466040" cy="246221"/>
          </a:xfrm>
          <a:prstGeom prst="rect">
            <a:avLst/>
          </a:prstGeom>
          <a:noFill/>
        </p:spPr>
        <p:txBody>
          <a:bodyPr wrap="square" rtlCol="0">
            <a:spAutoFit/>
          </a:bodyPr>
          <a:lstStyle/>
          <a:p>
            <a:pPr algn="ctr"/>
            <a:r>
              <a:rPr lang="en-US" sz="1000" b="1" dirty="0">
                <a:solidFill>
                  <a:prstClr val="black"/>
                </a:solidFill>
              </a:rPr>
              <a:t>Mar</a:t>
            </a:r>
          </a:p>
        </p:txBody>
      </p:sp>
      <p:sp>
        <p:nvSpPr>
          <p:cNvPr id="97" name="TextBox 96"/>
          <p:cNvSpPr txBox="1"/>
          <p:nvPr/>
        </p:nvSpPr>
        <p:spPr>
          <a:xfrm>
            <a:off x="2336149" y="1270111"/>
            <a:ext cx="466040" cy="246221"/>
          </a:xfrm>
          <a:prstGeom prst="rect">
            <a:avLst/>
          </a:prstGeom>
          <a:noFill/>
        </p:spPr>
        <p:txBody>
          <a:bodyPr wrap="square" rtlCol="0">
            <a:spAutoFit/>
          </a:bodyPr>
          <a:lstStyle/>
          <a:p>
            <a:pPr algn="ctr"/>
            <a:r>
              <a:rPr lang="en-US" sz="1000" b="1" dirty="0">
                <a:solidFill>
                  <a:prstClr val="black"/>
                </a:solidFill>
              </a:rPr>
              <a:t>Apr</a:t>
            </a:r>
          </a:p>
        </p:txBody>
      </p:sp>
      <p:sp>
        <p:nvSpPr>
          <p:cNvPr id="98" name="TextBox 97"/>
          <p:cNvSpPr txBox="1"/>
          <p:nvPr/>
        </p:nvSpPr>
        <p:spPr>
          <a:xfrm>
            <a:off x="3019495" y="1270111"/>
            <a:ext cx="466040" cy="246221"/>
          </a:xfrm>
          <a:prstGeom prst="rect">
            <a:avLst/>
          </a:prstGeom>
          <a:noFill/>
        </p:spPr>
        <p:txBody>
          <a:bodyPr wrap="square" rtlCol="0">
            <a:spAutoFit/>
          </a:bodyPr>
          <a:lstStyle/>
          <a:p>
            <a:pPr algn="ctr"/>
            <a:r>
              <a:rPr lang="en-US" sz="1000" b="1" dirty="0">
                <a:solidFill>
                  <a:prstClr val="black"/>
                </a:solidFill>
              </a:rPr>
              <a:t>May</a:t>
            </a:r>
          </a:p>
        </p:txBody>
      </p:sp>
      <p:sp>
        <p:nvSpPr>
          <p:cNvPr id="99" name="TextBox 98"/>
          <p:cNvSpPr txBox="1"/>
          <p:nvPr/>
        </p:nvSpPr>
        <p:spPr>
          <a:xfrm>
            <a:off x="3732263" y="1270111"/>
            <a:ext cx="466040" cy="246221"/>
          </a:xfrm>
          <a:prstGeom prst="rect">
            <a:avLst/>
          </a:prstGeom>
          <a:noFill/>
        </p:spPr>
        <p:txBody>
          <a:bodyPr wrap="square" rtlCol="0">
            <a:spAutoFit/>
          </a:bodyPr>
          <a:lstStyle/>
          <a:p>
            <a:pPr algn="ctr"/>
            <a:r>
              <a:rPr lang="en-US" sz="1000" b="1" dirty="0">
                <a:solidFill>
                  <a:prstClr val="black"/>
                </a:solidFill>
              </a:rPr>
              <a:t>Jun</a:t>
            </a:r>
          </a:p>
        </p:txBody>
      </p:sp>
      <p:sp>
        <p:nvSpPr>
          <p:cNvPr id="100" name="TextBox 99"/>
          <p:cNvSpPr txBox="1"/>
          <p:nvPr/>
        </p:nvSpPr>
        <p:spPr>
          <a:xfrm>
            <a:off x="4432357" y="1270111"/>
            <a:ext cx="466040" cy="246221"/>
          </a:xfrm>
          <a:prstGeom prst="rect">
            <a:avLst/>
          </a:prstGeom>
          <a:noFill/>
        </p:spPr>
        <p:txBody>
          <a:bodyPr wrap="square" rtlCol="0">
            <a:spAutoFit/>
          </a:bodyPr>
          <a:lstStyle/>
          <a:p>
            <a:pPr algn="ctr"/>
            <a:r>
              <a:rPr lang="en-US" sz="1000" b="1" dirty="0">
                <a:solidFill>
                  <a:prstClr val="black"/>
                </a:solidFill>
              </a:rPr>
              <a:t>Jul</a:t>
            </a:r>
          </a:p>
        </p:txBody>
      </p:sp>
      <p:cxnSp>
        <p:nvCxnSpPr>
          <p:cNvPr id="101" name="Straight Connector 100"/>
          <p:cNvCxnSpPr/>
          <p:nvPr/>
        </p:nvCxnSpPr>
        <p:spPr>
          <a:xfrm>
            <a:off x="5347728" y="1515524"/>
            <a:ext cx="0" cy="166255"/>
          </a:xfrm>
          <a:prstGeom prst="line">
            <a:avLst/>
          </a:prstGeom>
        </p:spPr>
        <p:style>
          <a:lnRef idx="1">
            <a:schemeClr val="accent1"/>
          </a:lnRef>
          <a:fillRef idx="0">
            <a:schemeClr val="accent1"/>
          </a:fillRef>
          <a:effectRef idx="0">
            <a:schemeClr val="accent1"/>
          </a:effectRef>
          <a:fontRef idx="minor">
            <a:schemeClr val="tx1"/>
          </a:fontRef>
        </p:style>
      </p:cxnSp>
      <p:sp>
        <p:nvSpPr>
          <p:cNvPr id="102" name="TextBox 101"/>
          <p:cNvSpPr txBox="1"/>
          <p:nvPr/>
        </p:nvSpPr>
        <p:spPr>
          <a:xfrm>
            <a:off x="5114708" y="1270111"/>
            <a:ext cx="466040" cy="246221"/>
          </a:xfrm>
          <a:prstGeom prst="rect">
            <a:avLst/>
          </a:prstGeom>
          <a:noFill/>
        </p:spPr>
        <p:txBody>
          <a:bodyPr wrap="square" rtlCol="0">
            <a:spAutoFit/>
          </a:bodyPr>
          <a:lstStyle/>
          <a:p>
            <a:pPr algn="ctr"/>
            <a:r>
              <a:rPr lang="en-US" sz="1000" b="1" dirty="0">
                <a:solidFill>
                  <a:prstClr val="black"/>
                </a:solidFill>
              </a:rPr>
              <a:t>Aug</a:t>
            </a:r>
          </a:p>
        </p:txBody>
      </p:sp>
      <p:cxnSp>
        <p:nvCxnSpPr>
          <p:cNvPr id="103" name="Straight Connector 102"/>
          <p:cNvCxnSpPr/>
          <p:nvPr/>
        </p:nvCxnSpPr>
        <p:spPr>
          <a:xfrm>
            <a:off x="6030079" y="1515524"/>
            <a:ext cx="0" cy="166255"/>
          </a:xfrm>
          <a:prstGeom prst="line">
            <a:avLst/>
          </a:prstGeom>
        </p:spPr>
        <p:style>
          <a:lnRef idx="1">
            <a:schemeClr val="accent1"/>
          </a:lnRef>
          <a:fillRef idx="0">
            <a:schemeClr val="accent1"/>
          </a:fillRef>
          <a:effectRef idx="0">
            <a:schemeClr val="accent1"/>
          </a:effectRef>
          <a:fontRef idx="minor">
            <a:schemeClr val="tx1"/>
          </a:fontRef>
        </p:style>
      </p:cxnSp>
      <p:sp>
        <p:nvSpPr>
          <p:cNvPr id="104" name="TextBox 103"/>
          <p:cNvSpPr txBox="1"/>
          <p:nvPr/>
        </p:nvSpPr>
        <p:spPr>
          <a:xfrm>
            <a:off x="5804788" y="1270110"/>
            <a:ext cx="466040" cy="246221"/>
          </a:xfrm>
          <a:prstGeom prst="rect">
            <a:avLst/>
          </a:prstGeom>
          <a:noFill/>
        </p:spPr>
        <p:txBody>
          <a:bodyPr wrap="square" rtlCol="0">
            <a:spAutoFit/>
          </a:bodyPr>
          <a:lstStyle/>
          <a:p>
            <a:pPr algn="ctr"/>
            <a:r>
              <a:rPr lang="en-US" sz="1000" b="1" dirty="0">
                <a:solidFill>
                  <a:prstClr val="black"/>
                </a:solidFill>
              </a:rPr>
              <a:t>Sep</a:t>
            </a:r>
          </a:p>
        </p:txBody>
      </p:sp>
      <p:cxnSp>
        <p:nvCxnSpPr>
          <p:cNvPr id="105" name="Straight Connector 104"/>
          <p:cNvCxnSpPr/>
          <p:nvPr/>
        </p:nvCxnSpPr>
        <p:spPr>
          <a:xfrm>
            <a:off x="6712430" y="1515524"/>
            <a:ext cx="0" cy="166255"/>
          </a:xfrm>
          <a:prstGeom prst="line">
            <a:avLst/>
          </a:prstGeom>
        </p:spPr>
        <p:style>
          <a:lnRef idx="1">
            <a:schemeClr val="accent1"/>
          </a:lnRef>
          <a:fillRef idx="0">
            <a:schemeClr val="accent1"/>
          </a:fillRef>
          <a:effectRef idx="0">
            <a:schemeClr val="accent1"/>
          </a:effectRef>
          <a:fontRef idx="minor">
            <a:schemeClr val="tx1"/>
          </a:fontRef>
        </p:style>
      </p:cxnSp>
      <p:sp>
        <p:nvSpPr>
          <p:cNvPr id="106" name="TextBox 105"/>
          <p:cNvSpPr txBox="1"/>
          <p:nvPr/>
        </p:nvSpPr>
        <p:spPr>
          <a:xfrm>
            <a:off x="6479410" y="1270111"/>
            <a:ext cx="466040" cy="246221"/>
          </a:xfrm>
          <a:prstGeom prst="rect">
            <a:avLst/>
          </a:prstGeom>
          <a:noFill/>
        </p:spPr>
        <p:txBody>
          <a:bodyPr wrap="square" rtlCol="0">
            <a:spAutoFit/>
          </a:bodyPr>
          <a:lstStyle/>
          <a:p>
            <a:pPr algn="ctr"/>
            <a:r>
              <a:rPr lang="en-US" sz="1000" b="1" dirty="0">
                <a:solidFill>
                  <a:prstClr val="black"/>
                </a:solidFill>
              </a:rPr>
              <a:t>Oct</a:t>
            </a:r>
          </a:p>
        </p:txBody>
      </p:sp>
      <p:cxnSp>
        <p:nvCxnSpPr>
          <p:cNvPr id="107" name="Straight Connector 106"/>
          <p:cNvCxnSpPr/>
          <p:nvPr/>
        </p:nvCxnSpPr>
        <p:spPr>
          <a:xfrm>
            <a:off x="7394781" y="1515524"/>
            <a:ext cx="0" cy="166255"/>
          </a:xfrm>
          <a:prstGeom prst="line">
            <a:avLst/>
          </a:prstGeom>
        </p:spPr>
        <p:style>
          <a:lnRef idx="1">
            <a:schemeClr val="accent1"/>
          </a:lnRef>
          <a:fillRef idx="0">
            <a:schemeClr val="accent1"/>
          </a:fillRef>
          <a:effectRef idx="0">
            <a:schemeClr val="accent1"/>
          </a:effectRef>
          <a:fontRef idx="minor">
            <a:schemeClr val="tx1"/>
          </a:fontRef>
        </p:style>
      </p:cxnSp>
      <p:sp>
        <p:nvSpPr>
          <p:cNvPr id="108" name="TextBox 107"/>
          <p:cNvSpPr txBox="1"/>
          <p:nvPr/>
        </p:nvSpPr>
        <p:spPr>
          <a:xfrm>
            <a:off x="7161761" y="1270111"/>
            <a:ext cx="466040" cy="246221"/>
          </a:xfrm>
          <a:prstGeom prst="rect">
            <a:avLst/>
          </a:prstGeom>
          <a:noFill/>
        </p:spPr>
        <p:txBody>
          <a:bodyPr wrap="square" rtlCol="0">
            <a:spAutoFit/>
          </a:bodyPr>
          <a:lstStyle/>
          <a:p>
            <a:pPr algn="ctr"/>
            <a:r>
              <a:rPr lang="en-US" sz="1000" b="1" dirty="0">
                <a:solidFill>
                  <a:prstClr val="black"/>
                </a:solidFill>
              </a:rPr>
              <a:t>Nov</a:t>
            </a:r>
          </a:p>
        </p:txBody>
      </p:sp>
      <p:cxnSp>
        <p:nvCxnSpPr>
          <p:cNvPr id="109" name="Straight Connector 108"/>
          <p:cNvCxnSpPr/>
          <p:nvPr/>
        </p:nvCxnSpPr>
        <p:spPr>
          <a:xfrm>
            <a:off x="8077132" y="1515524"/>
            <a:ext cx="0" cy="166255"/>
          </a:xfrm>
          <a:prstGeom prst="line">
            <a:avLst/>
          </a:prstGeom>
        </p:spPr>
        <p:style>
          <a:lnRef idx="1">
            <a:schemeClr val="accent1"/>
          </a:lnRef>
          <a:fillRef idx="0">
            <a:schemeClr val="accent1"/>
          </a:fillRef>
          <a:effectRef idx="0">
            <a:schemeClr val="accent1"/>
          </a:effectRef>
          <a:fontRef idx="minor">
            <a:schemeClr val="tx1"/>
          </a:fontRef>
        </p:style>
      </p:cxnSp>
      <p:sp>
        <p:nvSpPr>
          <p:cNvPr id="110" name="TextBox 109"/>
          <p:cNvSpPr txBox="1"/>
          <p:nvPr/>
        </p:nvSpPr>
        <p:spPr>
          <a:xfrm>
            <a:off x="7844112" y="1270111"/>
            <a:ext cx="466040" cy="246221"/>
          </a:xfrm>
          <a:prstGeom prst="rect">
            <a:avLst/>
          </a:prstGeom>
          <a:noFill/>
        </p:spPr>
        <p:txBody>
          <a:bodyPr wrap="square" rtlCol="0">
            <a:spAutoFit/>
          </a:bodyPr>
          <a:lstStyle/>
          <a:p>
            <a:pPr algn="ctr"/>
            <a:r>
              <a:rPr lang="en-US" sz="1000" b="1" dirty="0">
                <a:solidFill>
                  <a:prstClr val="black"/>
                </a:solidFill>
              </a:rPr>
              <a:t>Dec</a:t>
            </a:r>
          </a:p>
        </p:txBody>
      </p:sp>
      <p:cxnSp>
        <p:nvCxnSpPr>
          <p:cNvPr id="111" name="Straight Connector 110"/>
          <p:cNvCxnSpPr/>
          <p:nvPr/>
        </p:nvCxnSpPr>
        <p:spPr>
          <a:xfrm>
            <a:off x="8630695" y="1515524"/>
            <a:ext cx="0" cy="166255"/>
          </a:xfrm>
          <a:prstGeom prst="line">
            <a:avLst/>
          </a:prstGeom>
        </p:spPr>
        <p:style>
          <a:lnRef idx="1">
            <a:schemeClr val="accent1"/>
          </a:lnRef>
          <a:fillRef idx="0">
            <a:schemeClr val="accent1"/>
          </a:fillRef>
          <a:effectRef idx="0">
            <a:schemeClr val="accent1"/>
          </a:effectRef>
          <a:fontRef idx="minor">
            <a:schemeClr val="tx1"/>
          </a:fontRef>
        </p:style>
      </p:cxnSp>
      <p:sp>
        <p:nvSpPr>
          <p:cNvPr id="112" name="Flowchart: Decision 111"/>
          <p:cNvSpPr/>
          <p:nvPr/>
        </p:nvSpPr>
        <p:spPr>
          <a:xfrm>
            <a:off x="7348022" y="1825338"/>
            <a:ext cx="93518" cy="155863"/>
          </a:xfrm>
          <a:prstGeom prst="flowChartDecision">
            <a:avLst/>
          </a:prstGeom>
          <a:solidFill>
            <a:srgbClr val="C00000"/>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solidFill>
                <a:prstClr val="white"/>
              </a:solidFill>
            </a:endParaRPr>
          </a:p>
        </p:txBody>
      </p:sp>
      <p:sp>
        <p:nvSpPr>
          <p:cNvPr id="113" name="Flowchart: Decision 112"/>
          <p:cNvSpPr/>
          <p:nvPr/>
        </p:nvSpPr>
        <p:spPr>
          <a:xfrm>
            <a:off x="3349166" y="2323339"/>
            <a:ext cx="93518" cy="155863"/>
          </a:xfrm>
          <a:prstGeom prst="flowChartDecision">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114" name="Group 113"/>
          <p:cNvGrpSpPr/>
          <p:nvPr/>
        </p:nvGrpSpPr>
        <p:grpSpPr>
          <a:xfrm>
            <a:off x="3685504" y="3328051"/>
            <a:ext cx="2081482" cy="382720"/>
            <a:chOff x="3271321" y="3062741"/>
            <a:chExt cx="2081482" cy="382720"/>
          </a:xfrm>
        </p:grpSpPr>
        <p:sp>
          <p:nvSpPr>
            <p:cNvPr id="115" name="TextBox 114"/>
            <p:cNvSpPr txBox="1"/>
            <p:nvPr/>
          </p:nvSpPr>
          <p:spPr>
            <a:xfrm>
              <a:off x="3560608" y="3062741"/>
              <a:ext cx="1564265" cy="246221"/>
            </a:xfrm>
            <a:prstGeom prst="rect">
              <a:avLst/>
            </a:prstGeom>
            <a:noFill/>
          </p:spPr>
          <p:txBody>
            <a:bodyPr wrap="square" rtlCol="0">
              <a:spAutoFit/>
            </a:bodyPr>
            <a:lstStyle/>
            <a:p>
              <a:pPr algn="ctr"/>
              <a:r>
                <a:rPr lang="en-US" sz="1000" b="1" dirty="0">
                  <a:solidFill>
                    <a:prstClr val="black"/>
                  </a:solidFill>
                </a:rPr>
                <a:t>Distribution </a:t>
              </a:r>
              <a:r>
                <a:rPr lang="en-US" sz="1000" b="1" dirty="0" smtClean="0">
                  <a:solidFill>
                    <a:prstClr val="black"/>
                  </a:solidFill>
                </a:rPr>
                <a:t>Planning**</a:t>
              </a:r>
              <a:endParaRPr lang="en-US" sz="1000" dirty="0">
                <a:solidFill>
                  <a:prstClr val="black"/>
                </a:solidFill>
              </a:endParaRPr>
            </a:p>
          </p:txBody>
        </p:sp>
        <p:cxnSp>
          <p:nvCxnSpPr>
            <p:cNvPr id="116" name="Straight Connector 115"/>
            <p:cNvCxnSpPr/>
            <p:nvPr/>
          </p:nvCxnSpPr>
          <p:spPr>
            <a:xfrm flipV="1">
              <a:off x="3318080" y="3379536"/>
              <a:ext cx="1978045" cy="1444"/>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17" name="Flowchart: Decision 116"/>
            <p:cNvSpPr/>
            <p:nvPr/>
          </p:nvSpPr>
          <p:spPr>
            <a:xfrm>
              <a:off x="3271321" y="3289598"/>
              <a:ext cx="93518" cy="155863"/>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8" name="Flowchart: Decision 117"/>
            <p:cNvSpPr/>
            <p:nvPr/>
          </p:nvSpPr>
          <p:spPr>
            <a:xfrm>
              <a:off x="5259285" y="3282913"/>
              <a:ext cx="93518" cy="155863"/>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119" name="Flowchart: Decision 118"/>
          <p:cNvSpPr/>
          <p:nvPr/>
        </p:nvSpPr>
        <p:spPr>
          <a:xfrm>
            <a:off x="8733717" y="2323339"/>
            <a:ext cx="93518" cy="155863"/>
          </a:xfrm>
          <a:prstGeom prst="flowChartDecision">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0" name="Flowchart: Decision 119"/>
          <p:cNvSpPr/>
          <p:nvPr/>
        </p:nvSpPr>
        <p:spPr>
          <a:xfrm>
            <a:off x="4784834" y="2323339"/>
            <a:ext cx="93518" cy="155863"/>
          </a:xfrm>
          <a:prstGeom prst="flowChartDecision">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1" name="Flowchart: Decision 120"/>
          <p:cNvSpPr/>
          <p:nvPr/>
        </p:nvSpPr>
        <p:spPr>
          <a:xfrm>
            <a:off x="4079129" y="2323339"/>
            <a:ext cx="93518" cy="155863"/>
          </a:xfrm>
          <a:prstGeom prst="flowChartDecision">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2" name="Flowchart: Decision 121"/>
          <p:cNvSpPr/>
          <p:nvPr/>
        </p:nvSpPr>
        <p:spPr>
          <a:xfrm>
            <a:off x="5445538" y="2323339"/>
            <a:ext cx="93518" cy="155863"/>
          </a:xfrm>
          <a:prstGeom prst="flowChartDecision">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3" name="Flowchart: Decision 122"/>
          <p:cNvSpPr/>
          <p:nvPr/>
        </p:nvSpPr>
        <p:spPr>
          <a:xfrm>
            <a:off x="6886769" y="2323339"/>
            <a:ext cx="93518" cy="155863"/>
          </a:xfrm>
          <a:prstGeom prst="flowChartDecision">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4" name="Flowchart: Decision 123"/>
          <p:cNvSpPr/>
          <p:nvPr/>
        </p:nvSpPr>
        <p:spPr>
          <a:xfrm>
            <a:off x="6197362" y="2323339"/>
            <a:ext cx="93518" cy="155863"/>
          </a:xfrm>
          <a:prstGeom prst="flowChartDecision">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5" name="Flowchart: Decision 124"/>
          <p:cNvSpPr/>
          <p:nvPr/>
        </p:nvSpPr>
        <p:spPr>
          <a:xfrm>
            <a:off x="7756876" y="2323339"/>
            <a:ext cx="93518" cy="155863"/>
          </a:xfrm>
          <a:prstGeom prst="flowChartDecision">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6" name="TextBox 125"/>
          <p:cNvSpPr txBox="1"/>
          <p:nvPr/>
        </p:nvSpPr>
        <p:spPr>
          <a:xfrm>
            <a:off x="8397675" y="1281056"/>
            <a:ext cx="466040" cy="246221"/>
          </a:xfrm>
          <a:prstGeom prst="rect">
            <a:avLst/>
          </a:prstGeom>
          <a:noFill/>
        </p:spPr>
        <p:txBody>
          <a:bodyPr wrap="square" rtlCol="0">
            <a:spAutoFit/>
          </a:bodyPr>
          <a:lstStyle/>
          <a:p>
            <a:pPr algn="ctr"/>
            <a:r>
              <a:rPr lang="en-US" sz="1000" b="1" dirty="0">
                <a:solidFill>
                  <a:prstClr val="black"/>
                </a:solidFill>
              </a:rPr>
              <a:t>2017</a:t>
            </a:r>
          </a:p>
        </p:txBody>
      </p:sp>
      <p:grpSp>
        <p:nvGrpSpPr>
          <p:cNvPr id="127" name="Group 126"/>
          <p:cNvGrpSpPr/>
          <p:nvPr/>
        </p:nvGrpSpPr>
        <p:grpSpPr>
          <a:xfrm>
            <a:off x="3683655" y="3866438"/>
            <a:ext cx="2083331" cy="327170"/>
            <a:chOff x="3286182" y="3601128"/>
            <a:chExt cx="2083331" cy="327170"/>
          </a:xfrm>
        </p:grpSpPr>
        <p:sp>
          <p:nvSpPr>
            <p:cNvPr id="128" name="TextBox 127"/>
            <p:cNvSpPr txBox="1"/>
            <p:nvPr/>
          </p:nvSpPr>
          <p:spPr>
            <a:xfrm>
              <a:off x="3537618" y="3601128"/>
              <a:ext cx="1564265" cy="246221"/>
            </a:xfrm>
            <a:prstGeom prst="rect">
              <a:avLst/>
            </a:prstGeom>
            <a:noFill/>
          </p:spPr>
          <p:txBody>
            <a:bodyPr wrap="square" rtlCol="0">
              <a:spAutoFit/>
            </a:bodyPr>
            <a:lstStyle/>
            <a:p>
              <a:pPr algn="ctr"/>
              <a:r>
                <a:rPr lang="en-US" sz="1000" b="1" dirty="0">
                  <a:solidFill>
                    <a:prstClr val="black"/>
                  </a:solidFill>
                </a:rPr>
                <a:t>Grid Operations</a:t>
              </a:r>
              <a:endParaRPr lang="en-US" sz="1000" dirty="0">
                <a:solidFill>
                  <a:prstClr val="black"/>
                </a:solidFill>
              </a:endParaRPr>
            </a:p>
          </p:txBody>
        </p:sp>
        <p:cxnSp>
          <p:nvCxnSpPr>
            <p:cNvPr id="129" name="Straight Connector 128"/>
            <p:cNvCxnSpPr/>
            <p:nvPr/>
          </p:nvCxnSpPr>
          <p:spPr>
            <a:xfrm flipV="1">
              <a:off x="3326668" y="3847349"/>
              <a:ext cx="1986167" cy="1061"/>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30" name="Flowchart: Decision 129"/>
            <p:cNvSpPr/>
            <p:nvPr/>
          </p:nvSpPr>
          <p:spPr>
            <a:xfrm>
              <a:off x="3286182" y="3769418"/>
              <a:ext cx="93518" cy="155863"/>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1" name="Flowchart: Decision 130"/>
            <p:cNvSpPr/>
            <p:nvPr/>
          </p:nvSpPr>
          <p:spPr>
            <a:xfrm>
              <a:off x="5275995" y="3772435"/>
              <a:ext cx="93518" cy="155863"/>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132" name="Group 131"/>
          <p:cNvGrpSpPr/>
          <p:nvPr/>
        </p:nvGrpSpPr>
        <p:grpSpPr>
          <a:xfrm>
            <a:off x="4079129" y="4367232"/>
            <a:ext cx="2358622" cy="317122"/>
            <a:chOff x="3308971" y="4101922"/>
            <a:chExt cx="2083331" cy="317122"/>
          </a:xfrm>
        </p:grpSpPr>
        <p:sp>
          <p:nvSpPr>
            <p:cNvPr id="133" name="TextBox 132"/>
            <p:cNvSpPr txBox="1"/>
            <p:nvPr/>
          </p:nvSpPr>
          <p:spPr>
            <a:xfrm>
              <a:off x="3666946" y="4101922"/>
              <a:ext cx="1564265" cy="246221"/>
            </a:xfrm>
            <a:prstGeom prst="rect">
              <a:avLst/>
            </a:prstGeom>
            <a:noFill/>
          </p:spPr>
          <p:txBody>
            <a:bodyPr wrap="square" rtlCol="0">
              <a:spAutoFit/>
            </a:bodyPr>
            <a:lstStyle/>
            <a:p>
              <a:pPr algn="ctr"/>
              <a:r>
                <a:rPr lang="en-US" sz="1000" b="1" dirty="0">
                  <a:solidFill>
                    <a:prstClr val="black"/>
                  </a:solidFill>
                </a:rPr>
                <a:t>Market Operations</a:t>
              </a:r>
              <a:endParaRPr lang="en-US" sz="1000" dirty="0">
                <a:solidFill>
                  <a:prstClr val="black"/>
                </a:solidFill>
              </a:endParaRPr>
            </a:p>
          </p:txBody>
        </p:sp>
        <p:cxnSp>
          <p:nvCxnSpPr>
            <p:cNvPr id="134" name="Straight Connector 133"/>
            <p:cNvCxnSpPr/>
            <p:nvPr/>
          </p:nvCxnSpPr>
          <p:spPr>
            <a:xfrm flipV="1">
              <a:off x="3349457" y="4338095"/>
              <a:ext cx="1986167" cy="1061"/>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35" name="Flowchart: Decision 134"/>
            <p:cNvSpPr/>
            <p:nvPr/>
          </p:nvSpPr>
          <p:spPr>
            <a:xfrm>
              <a:off x="3308971" y="4260164"/>
              <a:ext cx="93518" cy="155863"/>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6" name="Flowchart: Decision 135"/>
            <p:cNvSpPr/>
            <p:nvPr/>
          </p:nvSpPr>
          <p:spPr>
            <a:xfrm>
              <a:off x="5298784" y="4263181"/>
              <a:ext cx="93518" cy="155863"/>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137" name="Flowchart: Decision 136"/>
          <p:cNvSpPr/>
          <p:nvPr/>
        </p:nvSpPr>
        <p:spPr>
          <a:xfrm>
            <a:off x="2640532" y="2323339"/>
            <a:ext cx="93518" cy="155863"/>
          </a:xfrm>
          <a:prstGeom prst="flowChartDecision">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8" name="TextBox 137"/>
          <p:cNvSpPr txBox="1"/>
          <p:nvPr/>
        </p:nvSpPr>
        <p:spPr>
          <a:xfrm>
            <a:off x="91030" y="2184839"/>
            <a:ext cx="1536446" cy="276999"/>
          </a:xfrm>
          <a:prstGeom prst="rect">
            <a:avLst/>
          </a:prstGeom>
          <a:noFill/>
        </p:spPr>
        <p:txBody>
          <a:bodyPr wrap="none" rtlCol="0">
            <a:spAutoFit/>
          </a:bodyPr>
          <a:lstStyle/>
          <a:p>
            <a:r>
              <a:rPr lang="en-US" sz="1200" b="1" dirty="0">
                <a:solidFill>
                  <a:prstClr val="black"/>
                </a:solidFill>
              </a:rPr>
              <a:t>Advisory Group Mtgs</a:t>
            </a:r>
          </a:p>
        </p:txBody>
      </p:sp>
      <p:sp>
        <p:nvSpPr>
          <p:cNvPr id="139" name="TextBox 138"/>
          <p:cNvSpPr txBox="1"/>
          <p:nvPr/>
        </p:nvSpPr>
        <p:spPr>
          <a:xfrm>
            <a:off x="91030" y="3350935"/>
            <a:ext cx="1471557" cy="461665"/>
          </a:xfrm>
          <a:prstGeom prst="rect">
            <a:avLst/>
          </a:prstGeom>
          <a:noFill/>
        </p:spPr>
        <p:txBody>
          <a:bodyPr wrap="none" rtlCol="0">
            <a:spAutoFit/>
          </a:bodyPr>
          <a:lstStyle/>
          <a:p>
            <a:r>
              <a:rPr lang="en-US" sz="1200" b="1" dirty="0">
                <a:solidFill>
                  <a:prstClr val="black"/>
                </a:solidFill>
              </a:rPr>
              <a:t>Supplemental DSIP</a:t>
            </a:r>
          </a:p>
          <a:p>
            <a:r>
              <a:rPr lang="en-US" sz="1200" b="1" dirty="0">
                <a:solidFill>
                  <a:prstClr val="black"/>
                </a:solidFill>
              </a:rPr>
              <a:t>Engagement Groups</a:t>
            </a:r>
          </a:p>
        </p:txBody>
      </p:sp>
      <p:sp>
        <p:nvSpPr>
          <p:cNvPr id="140" name="Flowchart: Decision 139"/>
          <p:cNvSpPr/>
          <p:nvPr/>
        </p:nvSpPr>
        <p:spPr>
          <a:xfrm>
            <a:off x="4608669" y="1825338"/>
            <a:ext cx="93518" cy="155863"/>
          </a:xfrm>
          <a:prstGeom prst="flowChartDecision">
            <a:avLst/>
          </a:prstGeom>
          <a:solidFill>
            <a:srgbClr val="C00000"/>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solidFill>
                <a:prstClr val="white"/>
              </a:solidFill>
            </a:endParaRPr>
          </a:p>
        </p:txBody>
      </p:sp>
      <p:sp>
        <p:nvSpPr>
          <p:cNvPr id="141" name="Flowchart: Decision 140"/>
          <p:cNvSpPr/>
          <p:nvPr/>
        </p:nvSpPr>
        <p:spPr>
          <a:xfrm>
            <a:off x="2952597" y="1825338"/>
            <a:ext cx="93518" cy="155863"/>
          </a:xfrm>
          <a:prstGeom prst="flowChartDecision">
            <a:avLst/>
          </a:prstGeom>
          <a:solidFill>
            <a:srgbClr val="C00000"/>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solidFill>
                <a:prstClr val="white"/>
              </a:solidFill>
            </a:endParaRPr>
          </a:p>
        </p:txBody>
      </p:sp>
      <p:sp>
        <p:nvSpPr>
          <p:cNvPr id="142" name="TextBox 141"/>
          <p:cNvSpPr txBox="1"/>
          <p:nvPr/>
        </p:nvSpPr>
        <p:spPr>
          <a:xfrm>
            <a:off x="1554567" y="1764770"/>
            <a:ext cx="1423788" cy="276999"/>
          </a:xfrm>
          <a:prstGeom prst="rect">
            <a:avLst/>
          </a:prstGeom>
          <a:noFill/>
        </p:spPr>
        <p:txBody>
          <a:bodyPr wrap="none" rtlCol="0">
            <a:spAutoFit/>
          </a:bodyPr>
          <a:lstStyle/>
          <a:p>
            <a:r>
              <a:rPr lang="en-US" sz="1200" dirty="0">
                <a:solidFill>
                  <a:prstClr val="black"/>
                </a:solidFill>
              </a:rPr>
              <a:t>DSIP Final Guidance</a:t>
            </a:r>
          </a:p>
        </p:txBody>
      </p:sp>
      <p:sp>
        <p:nvSpPr>
          <p:cNvPr id="143" name="TextBox 142"/>
          <p:cNvSpPr txBox="1"/>
          <p:nvPr/>
        </p:nvSpPr>
        <p:spPr>
          <a:xfrm>
            <a:off x="3364963" y="1764770"/>
            <a:ext cx="1277914" cy="276999"/>
          </a:xfrm>
          <a:prstGeom prst="rect">
            <a:avLst/>
          </a:prstGeom>
          <a:noFill/>
        </p:spPr>
        <p:txBody>
          <a:bodyPr wrap="none" rtlCol="0">
            <a:spAutoFit/>
          </a:bodyPr>
          <a:lstStyle/>
          <a:p>
            <a:r>
              <a:rPr lang="en-US" sz="1200" dirty="0">
                <a:solidFill>
                  <a:prstClr val="black"/>
                </a:solidFill>
              </a:rPr>
              <a:t>Initial DSIP Filings</a:t>
            </a:r>
          </a:p>
        </p:txBody>
      </p:sp>
      <p:sp>
        <p:nvSpPr>
          <p:cNvPr id="144" name="TextBox 143"/>
          <p:cNvSpPr txBox="1"/>
          <p:nvPr/>
        </p:nvSpPr>
        <p:spPr>
          <a:xfrm>
            <a:off x="5639367" y="1764770"/>
            <a:ext cx="1789208" cy="276999"/>
          </a:xfrm>
          <a:prstGeom prst="rect">
            <a:avLst/>
          </a:prstGeom>
          <a:noFill/>
        </p:spPr>
        <p:txBody>
          <a:bodyPr wrap="none" rtlCol="0">
            <a:spAutoFit/>
          </a:bodyPr>
          <a:lstStyle/>
          <a:p>
            <a:r>
              <a:rPr lang="en-US" sz="1200" dirty="0">
                <a:solidFill>
                  <a:prstClr val="black"/>
                </a:solidFill>
              </a:rPr>
              <a:t>Supplemental DSIP Filing</a:t>
            </a:r>
          </a:p>
        </p:txBody>
      </p:sp>
      <p:sp>
        <p:nvSpPr>
          <p:cNvPr id="145" name="Rectangle 144"/>
          <p:cNvSpPr/>
          <p:nvPr/>
        </p:nvSpPr>
        <p:spPr>
          <a:xfrm>
            <a:off x="91030" y="4965253"/>
            <a:ext cx="8963852" cy="49023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6" name="TextBox 145"/>
          <p:cNvSpPr txBox="1"/>
          <p:nvPr/>
        </p:nvSpPr>
        <p:spPr>
          <a:xfrm>
            <a:off x="91030" y="4979539"/>
            <a:ext cx="1392882" cy="461665"/>
          </a:xfrm>
          <a:prstGeom prst="rect">
            <a:avLst/>
          </a:prstGeom>
          <a:noFill/>
        </p:spPr>
        <p:txBody>
          <a:bodyPr wrap="none" rtlCol="0">
            <a:spAutoFit/>
          </a:bodyPr>
          <a:lstStyle/>
          <a:p>
            <a:r>
              <a:rPr lang="en-US" sz="1200" b="1" dirty="0">
                <a:solidFill>
                  <a:prstClr val="black"/>
                </a:solidFill>
              </a:rPr>
              <a:t>Stakeholder</a:t>
            </a:r>
          </a:p>
          <a:p>
            <a:r>
              <a:rPr lang="en-US" sz="1200" b="1" dirty="0">
                <a:solidFill>
                  <a:prstClr val="black"/>
                </a:solidFill>
              </a:rPr>
              <a:t>Technical </a:t>
            </a:r>
            <a:r>
              <a:rPr lang="en-US" sz="1200" b="1" dirty="0" err="1">
                <a:solidFill>
                  <a:prstClr val="black"/>
                </a:solidFill>
              </a:rPr>
              <a:t>Confs</a:t>
            </a:r>
            <a:r>
              <a:rPr lang="en-US" sz="1200" b="1" dirty="0" smtClean="0">
                <a:solidFill>
                  <a:prstClr val="black"/>
                </a:solidFill>
              </a:rPr>
              <a:t>***</a:t>
            </a:r>
            <a:endParaRPr lang="en-US" sz="1200" b="1" dirty="0">
              <a:solidFill>
                <a:prstClr val="black"/>
              </a:solidFill>
            </a:endParaRPr>
          </a:p>
        </p:txBody>
      </p:sp>
      <p:sp>
        <p:nvSpPr>
          <p:cNvPr id="147" name="Flowchart: Decision 146"/>
          <p:cNvSpPr/>
          <p:nvPr/>
        </p:nvSpPr>
        <p:spPr>
          <a:xfrm>
            <a:off x="1696260" y="5132438"/>
            <a:ext cx="93518" cy="155863"/>
          </a:xfrm>
          <a:prstGeom prst="flowChartDecision">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8" name="Flowchart: Decision 147"/>
          <p:cNvSpPr/>
          <p:nvPr/>
        </p:nvSpPr>
        <p:spPr>
          <a:xfrm>
            <a:off x="4400634" y="5132438"/>
            <a:ext cx="93518" cy="155863"/>
          </a:xfrm>
          <a:prstGeom prst="flowChartDecision">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9" name="Flowchart: Decision 148"/>
          <p:cNvSpPr/>
          <p:nvPr/>
        </p:nvSpPr>
        <p:spPr>
          <a:xfrm>
            <a:off x="5766986" y="5128435"/>
            <a:ext cx="93518" cy="155863"/>
          </a:xfrm>
          <a:prstGeom prst="flowChartDecision">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150" name="Straight Connector 149"/>
          <p:cNvCxnSpPr/>
          <p:nvPr/>
        </p:nvCxnSpPr>
        <p:spPr>
          <a:xfrm>
            <a:off x="3319919" y="2902230"/>
            <a:ext cx="893420" cy="4035"/>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51" name="Flowchart: Decision 150"/>
          <p:cNvSpPr/>
          <p:nvPr/>
        </p:nvSpPr>
        <p:spPr>
          <a:xfrm>
            <a:off x="3279433" y="2823237"/>
            <a:ext cx="93518" cy="155863"/>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2" name="Flowchart: Decision 151"/>
          <p:cNvSpPr/>
          <p:nvPr/>
        </p:nvSpPr>
        <p:spPr>
          <a:xfrm>
            <a:off x="4188172" y="2823237"/>
            <a:ext cx="93518" cy="155863"/>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153" name="Straight Connector 152"/>
          <p:cNvCxnSpPr/>
          <p:nvPr/>
        </p:nvCxnSpPr>
        <p:spPr>
          <a:xfrm>
            <a:off x="700677" y="1515524"/>
            <a:ext cx="0" cy="166255"/>
          </a:xfrm>
          <a:prstGeom prst="line">
            <a:avLst/>
          </a:prstGeom>
        </p:spPr>
        <p:style>
          <a:lnRef idx="1">
            <a:schemeClr val="accent1"/>
          </a:lnRef>
          <a:fillRef idx="0">
            <a:schemeClr val="accent1"/>
          </a:fillRef>
          <a:effectRef idx="0">
            <a:schemeClr val="accent1"/>
          </a:effectRef>
          <a:fontRef idx="minor">
            <a:schemeClr val="tx1"/>
          </a:fontRef>
        </p:style>
      </p:cxnSp>
      <p:sp>
        <p:nvSpPr>
          <p:cNvPr id="154" name="TextBox 153"/>
          <p:cNvSpPr txBox="1"/>
          <p:nvPr/>
        </p:nvSpPr>
        <p:spPr>
          <a:xfrm>
            <a:off x="469059" y="1113845"/>
            <a:ext cx="466040" cy="400110"/>
          </a:xfrm>
          <a:prstGeom prst="rect">
            <a:avLst/>
          </a:prstGeom>
          <a:noFill/>
        </p:spPr>
        <p:txBody>
          <a:bodyPr wrap="square" rtlCol="0">
            <a:spAutoFit/>
          </a:bodyPr>
          <a:lstStyle/>
          <a:p>
            <a:pPr algn="ctr"/>
            <a:r>
              <a:rPr lang="en-US" sz="1000" b="1" dirty="0">
                <a:solidFill>
                  <a:prstClr val="black"/>
                </a:solidFill>
              </a:rPr>
              <a:t>Jan 2016</a:t>
            </a:r>
          </a:p>
        </p:txBody>
      </p:sp>
      <p:sp>
        <p:nvSpPr>
          <p:cNvPr id="155" name="Rectangle 154"/>
          <p:cNvSpPr/>
          <p:nvPr/>
        </p:nvSpPr>
        <p:spPr>
          <a:xfrm>
            <a:off x="91030" y="2692270"/>
            <a:ext cx="8963852" cy="49023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6" name="TextBox 155"/>
          <p:cNvSpPr txBox="1"/>
          <p:nvPr/>
        </p:nvSpPr>
        <p:spPr>
          <a:xfrm>
            <a:off x="91030" y="2684809"/>
            <a:ext cx="1853200" cy="461665"/>
          </a:xfrm>
          <a:prstGeom prst="rect">
            <a:avLst/>
          </a:prstGeom>
          <a:noFill/>
        </p:spPr>
        <p:txBody>
          <a:bodyPr wrap="none" rtlCol="0">
            <a:spAutoFit/>
          </a:bodyPr>
          <a:lstStyle/>
          <a:p>
            <a:r>
              <a:rPr lang="en-US" sz="1200" b="1" dirty="0">
                <a:solidFill>
                  <a:prstClr val="black"/>
                </a:solidFill>
              </a:rPr>
              <a:t>Initial DSIP </a:t>
            </a:r>
          </a:p>
          <a:p>
            <a:r>
              <a:rPr lang="en-US" sz="1200" b="1" dirty="0">
                <a:solidFill>
                  <a:prstClr val="black"/>
                </a:solidFill>
              </a:rPr>
              <a:t>Stakeholder Engagement*</a:t>
            </a:r>
          </a:p>
        </p:txBody>
      </p:sp>
      <p:cxnSp>
        <p:nvCxnSpPr>
          <p:cNvPr id="157" name="Straight Connector 156"/>
          <p:cNvCxnSpPr/>
          <p:nvPr/>
        </p:nvCxnSpPr>
        <p:spPr>
          <a:xfrm>
            <a:off x="3385572" y="2862311"/>
            <a:ext cx="893420" cy="4035"/>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58" name="Flowchart: Decision 157"/>
          <p:cNvSpPr/>
          <p:nvPr/>
        </p:nvSpPr>
        <p:spPr>
          <a:xfrm>
            <a:off x="3345086" y="2783318"/>
            <a:ext cx="93518" cy="155863"/>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9" name="Flowchart: Decision 158"/>
          <p:cNvSpPr/>
          <p:nvPr/>
        </p:nvSpPr>
        <p:spPr>
          <a:xfrm>
            <a:off x="4253825" y="2783318"/>
            <a:ext cx="93518" cy="155863"/>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1" name="Flowchart: Decision 80"/>
          <p:cNvSpPr/>
          <p:nvPr/>
        </p:nvSpPr>
        <p:spPr>
          <a:xfrm>
            <a:off x="6344233" y="5128353"/>
            <a:ext cx="93518" cy="155863"/>
          </a:xfrm>
          <a:prstGeom prst="flowChartDecision">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0" name="Flowchart: Decision 159"/>
          <p:cNvSpPr/>
          <p:nvPr/>
        </p:nvSpPr>
        <p:spPr>
          <a:xfrm>
            <a:off x="5067949" y="5131370"/>
            <a:ext cx="93518" cy="155863"/>
          </a:xfrm>
          <a:prstGeom prst="flowChartDecision">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28699503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noAutofit/>
          </a:bodyPr>
          <a:lstStyle/>
          <a:p>
            <a:pPr marL="9555">
              <a:lnSpc>
                <a:spcPct val="100000"/>
              </a:lnSpc>
            </a:pPr>
            <a:r>
              <a:rPr lang="en-US" b="1" spc="-19" dirty="0" smtClean="0">
                <a:cs typeface="Arial Black"/>
              </a:rPr>
              <a:t>Supplemental DSIP Topics—Based on Final Order </a:t>
            </a:r>
            <a:endParaRPr dirty="0">
              <a:cs typeface="Arial Black"/>
            </a:endParaRPr>
          </a:p>
        </p:txBody>
      </p:sp>
      <p:sp>
        <p:nvSpPr>
          <p:cNvPr id="103" name="object 3"/>
          <p:cNvSpPr/>
          <p:nvPr/>
        </p:nvSpPr>
        <p:spPr>
          <a:xfrm>
            <a:off x="1869489" y="1450999"/>
            <a:ext cx="2217682" cy="517205"/>
          </a:xfrm>
          <a:custGeom>
            <a:avLst/>
            <a:gdLst/>
            <a:ahLst/>
            <a:cxnLst/>
            <a:rect l="l" t="t" r="r" b="b"/>
            <a:pathLst>
              <a:path w="2926080" h="687451">
                <a:moveTo>
                  <a:pt x="0" y="687451"/>
                </a:moveTo>
                <a:lnTo>
                  <a:pt x="2926080" y="687451"/>
                </a:lnTo>
                <a:lnTo>
                  <a:pt x="2926080" y="0"/>
                </a:lnTo>
                <a:lnTo>
                  <a:pt x="0" y="0"/>
                </a:lnTo>
                <a:lnTo>
                  <a:pt x="0" y="687451"/>
                </a:lnTo>
                <a:close/>
              </a:path>
            </a:pathLst>
          </a:custGeom>
          <a:solidFill>
            <a:schemeClr val="accent5"/>
          </a:solidFill>
        </p:spPr>
        <p:txBody>
          <a:bodyPr wrap="square" lIns="0" tIns="0" rIns="0" bIns="0" rtlCol="0" anchor="ctr">
            <a:noAutofit/>
          </a:bodyPr>
          <a:lstStyle/>
          <a:p>
            <a:pPr algn="ctr"/>
            <a:r>
              <a:rPr lang="en-US" sz="1600" b="1" dirty="0" smtClean="0">
                <a:solidFill>
                  <a:srgbClr val="FFFFFF"/>
                </a:solidFill>
                <a:latin typeface="Calibri Light" panose="020F0302020204030204"/>
                <a:cs typeface="Arial"/>
              </a:rPr>
              <a:t>Distri</a:t>
            </a:r>
            <a:r>
              <a:rPr lang="en-US" sz="1600" b="1" spc="-8" dirty="0" smtClean="0">
                <a:solidFill>
                  <a:srgbClr val="FFFFFF"/>
                </a:solidFill>
                <a:latin typeface="Calibri Light" panose="020F0302020204030204"/>
                <a:cs typeface="Arial"/>
              </a:rPr>
              <a:t>b</a:t>
            </a:r>
            <a:r>
              <a:rPr lang="en-US" sz="1600" b="1" dirty="0" smtClean="0">
                <a:solidFill>
                  <a:srgbClr val="FFFFFF"/>
                </a:solidFill>
                <a:latin typeface="Calibri Light" panose="020F0302020204030204"/>
                <a:cs typeface="Arial"/>
              </a:rPr>
              <a:t>ution</a:t>
            </a:r>
            <a:r>
              <a:rPr lang="en-US" sz="1600" b="1" spc="-38" dirty="0" smtClean="0">
                <a:solidFill>
                  <a:srgbClr val="FFFFFF"/>
                </a:solidFill>
                <a:latin typeface="Calibri Light" panose="020F0302020204030204"/>
                <a:cs typeface="Arial"/>
              </a:rPr>
              <a:t> </a:t>
            </a:r>
            <a:r>
              <a:rPr lang="en-US" sz="1600" b="1" spc="-8" dirty="0" smtClean="0">
                <a:solidFill>
                  <a:srgbClr val="FFFFFF"/>
                </a:solidFill>
                <a:latin typeface="Calibri Light" panose="020F0302020204030204"/>
                <a:cs typeface="Arial"/>
              </a:rPr>
              <a:t>S</a:t>
            </a:r>
            <a:r>
              <a:rPr lang="en-US" sz="1600" b="1" spc="-30" dirty="0" smtClean="0">
                <a:solidFill>
                  <a:srgbClr val="FFFFFF"/>
                </a:solidFill>
                <a:latin typeface="Calibri Light" panose="020F0302020204030204"/>
                <a:cs typeface="Arial"/>
              </a:rPr>
              <a:t>y</a:t>
            </a:r>
            <a:r>
              <a:rPr lang="en-US" sz="1600" b="1" dirty="0" smtClean="0">
                <a:solidFill>
                  <a:srgbClr val="FFFFFF"/>
                </a:solidFill>
                <a:latin typeface="Calibri Light" panose="020F0302020204030204"/>
                <a:cs typeface="Arial"/>
              </a:rPr>
              <a:t>stem</a:t>
            </a:r>
            <a:endParaRPr lang="en-US" sz="1600" dirty="0" smtClean="0">
              <a:solidFill>
                <a:prstClr val="black"/>
              </a:solidFill>
              <a:latin typeface="Calibri Light" panose="020F0302020204030204"/>
              <a:cs typeface="Arial"/>
            </a:endParaRPr>
          </a:p>
          <a:p>
            <a:pPr marL="956" algn="ctr"/>
            <a:r>
              <a:rPr lang="en-US" sz="1600" b="1" dirty="0" smtClean="0">
                <a:solidFill>
                  <a:srgbClr val="FFFFFF"/>
                </a:solidFill>
                <a:latin typeface="Calibri Light" panose="020F0302020204030204"/>
                <a:cs typeface="Arial"/>
              </a:rPr>
              <a:t>P</a:t>
            </a:r>
            <a:r>
              <a:rPr lang="en-US" sz="1600" b="1" spc="-8" dirty="0" smtClean="0">
                <a:solidFill>
                  <a:srgbClr val="FFFFFF"/>
                </a:solidFill>
                <a:latin typeface="Calibri Light" panose="020F0302020204030204"/>
                <a:cs typeface="Arial"/>
              </a:rPr>
              <a:t>l</a:t>
            </a:r>
            <a:r>
              <a:rPr lang="en-US" sz="1600" b="1" dirty="0" smtClean="0">
                <a:solidFill>
                  <a:srgbClr val="FFFFFF"/>
                </a:solidFill>
                <a:latin typeface="Calibri Light" panose="020F0302020204030204"/>
                <a:cs typeface="Arial"/>
              </a:rPr>
              <a:t>anning</a:t>
            </a:r>
            <a:endParaRPr lang="en-US" sz="1600" dirty="0">
              <a:solidFill>
                <a:prstClr val="black"/>
              </a:solidFill>
              <a:latin typeface="Calibri Light" panose="020F0302020204030204"/>
              <a:cs typeface="Arial"/>
            </a:endParaRPr>
          </a:p>
        </p:txBody>
      </p:sp>
      <p:sp>
        <p:nvSpPr>
          <p:cNvPr id="107" name="object 113"/>
          <p:cNvSpPr txBox="1"/>
          <p:nvPr/>
        </p:nvSpPr>
        <p:spPr>
          <a:xfrm>
            <a:off x="746336" y="3237770"/>
            <a:ext cx="562303" cy="214507"/>
          </a:xfrm>
          <a:prstGeom prst="rect">
            <a:avLst/>
          </a:prstGeom>
        </p:spPr>
        <p:txBody>
          <a:bodyPr vert="horz" wrap="square" lIns="0" tIns="0" rIns="0" bIns="0" rtlCol="0">
            <a:noAutofit/>
          </a:bodyPr>
          <a:lstStyle/>
          <a:p>
            <a:pPr marL="9555"/>
            <a:r>
              <a:rPr sz="1400" b="1" spc="-98" dirty="0">
                <a:solidFill>
                  <a:srgbClr val="404040"/>
                </a:solidFill>
                <a:latin typeface="Arial"/>
                <a:cs typeface="Arial"/>
              </a:rPr>
              <a:t>T</a:t>
            </a:r>
            <a:r>
              <a:rPr sz="1400" b="1" dirty="0">
                <a:solidFill>
                  <a:srgbClr val="404040"/>
                </a:solidFill>
                <a:latin typeface="Arial"/>
                <a:cs typeface="Arial"/>
              </a:rPr>
              <a:t>o</a:t>
            </a:r>
            <a:r>
              <a:rPr sz="1400" b="1" spc="4" dirty="0">
                <a:solidFill>
                  <a:srgbClr val="404040"/>
                </a:solidFill>
                <a:latin typeface="Arial"/>
                <a:cs typeface="Arial"/>
              </a:rPr>
              <a:t>p</a:t>
            </a:r>
            <a:r>
              <a:rPr sz="1400" b="1" dirty="0">
                <a:solidFill>
                  <a:srgbClr val="404040"/>
                </a:solidFill>
                <a:latin typeface="Arial"/>
                <a:cs typeface="Arial"/>
              </a:rPr>
              <a:t>ics</a:t>
            </a:r>
            <a:endParaRPr sz="1400" dirty="0">
              <a:solidFill>
                <a:prstClr val="black"/>
              </a:solidFill>
              <a:latin typeface="Arial"/>
              <a:cs typeface="Arial"/>
            </a:endParaRPr>
          </a:p>
        </p:txBody>
      </p:sp>
      <p:sp>
        <p:nvSpPr>
          <p:cNvPr id="109" name="object 114"/>
          <p:cNvSpPr/>
          <p:nvPr/>
        </p:nvSpPr>
        <p:spPr>
          <a:xfrm>
            <a:off x="1463819" y="2015966"/>
            <a:ext cx="152656" cy="2682950"/>
          </a:xfrm>
          <a:custGeom>
            <a:avLst/>
            <a:gdLst/>
            <a:ahLst/>
            <a:cxnLst/>
            <a:rect l="l" t="t" r="r" b="b"/>
            <a:pathLst>
              <a:path w="202905" h="3566088">
                <a:moveTo>
                  <a:pt x="202905" y="3566088"/>
                </a:moveTo>
                <a:lnTo>
                  <a:pt x="163682" y="3564854"/>
                </a:lnTo>
                <a:lnTo>
                  <a:pt x="117963" y="3559111"/>
                </a:lnTo>
                <a:lnTo>
                  <a:pt x="95844" y="1800890"/>
                </a:lnTo>
                <a:lnTo>
                  <a:pt x="93937" y="1797501"/>
                </a:lnTo>
                <a:lnTo>
                  <a:pt x="54011" y="1786681"/>
                </a:lnTo>
                <a:lnTo>
                  <a:pt x="0" y="1783079"/>
                </a:lnTo>
                <a:lnTo>
                  <a:pt x="18633" y="1782653"/>
                </a:lnTo>
                <a:lnTo>
                  <a:pt x="68144" y="1777357"/>
                </a:lnTo>
                <a:lnTo>
                  <a:pt x="95844" y="17810"/>
                </a:lnTo>
                <a:lnTo>
                  <a:pt x="97752" y="14421"/>
                </a:lnTo>
                <a:lnTo>
                  <a:pt x="137677" y="3601"/>
                </a:lnTo>
                <a:lnTo>
                  <a:pt x="172096" y="653"/>
                </a:lnTo>
                <a:lnTo>
                  <a:pt x="191689" y="0"/>
                </a:lnTo>
              </a:path>
            </a:pathLst>
          </a:custGeom>
          <a:noFill/>
          <a:ln w="19050">
            <a:solidFill>
              <a:schemeClr val="tx1"/>
            </a:solidFill>
          </a:ln>
        </p:spPr>
        <p:txBody>
          <a:bodyPr wrap="square" lIns="0" tIns="0" rIns="0" bIns="0" rtlCol="0">
            <a:noAutofit/>
          </a:bodyPr>
          <a:lstStyle/>
          <a:p>
            <a:endParaRPr sz="1400">
              <a:solidFill>
                <a:prstClr val="black"/>
              </a:solidFill>
            </a:endParaRPr>
          </a:p>
        </p:txBody>
      </p:sp>
      <p:sp>
        <p:nvSpPr>
          <p:cNvPr id="117" name="object 115"/>
          <p:cNvSpPr txBox="1"/>
          <p:nvPr/>
        </p:nvSpPr>
        <p:spPr>
          <a:xfrm>
            <a:off x="249161" y="1482733"/>
            <a:ext cx="1129819" cy="420892"/>
          </a:xfrm>
          <a:prstGeom prst="rect">
            <a:avLst/>
          </a:prstGeom>
        </p:spPr>
        <p:txBody>
          <a:bodyPr vert="horz" wrap="square" lIns="0" tIns="0" rIns="0" bIns="0" rtlCol="0">
            <a:noAutofit/>
          </a:bodyPr>
          <a:lstStyle/>
          <a:p>
            <a:pPr marL="45866" marR="9555" indent="-36789" algn="ctr"/>
            <a:r>
              <a:rPr lang="en-US" sz="1400" b="1" spc="-26" dirty="0">
                <a:solidFill>
                  <a:srgbClr val="404040"/>
                </a:solidFill>
                <a:latin typeface="Arial"/>
                <a:cs typeface="Arial"/>
              </a:rPr>
              <a:t>Engagement</a:t>
            </a:r>
            <a:r>
              <a:rPr lang="en-US" sz="1200" b="1" spc="-26" dirty="0">
                <a:solidFill>
                  <a:srgbClr val="404040"/>
                </a:solidFill>
                <a:latin typeface="Arial"/>
                <a:cs typeface="Arial"/>
              </a:rPr>
              <a:t> </a:t>
            </a:r>
            <a:r>
              <a:rPr lang="en-US" sz="1400" b="1" spc="-26" dirty="0">
                <a:solidFill>
                  <a:srgbClr val="404040"/>
                </a:solidFill>
                <a:latin typeface="Arial"/>
                <a:cs typeface="Arial"/>
              </a:rPr>
              <a:t>Groups</a:t>
            </a:r>
            <a:endParaRPr sz="1400" dirty="0">
              <a:solidFill>
                <a:prstClr val="black"/>
              </a:solidFill>
              <a:latin typeface="Arial"/>
              <a:cs typeface="Arial"/>
            </a:endParaRPr>
          </a:p>
        </p:txBody>
      </p:sp>
      <p:sp>
        <p:nvSpPr>
          <p:cNvPr id="119" name="object 116"/>
          <p:cNvSpPr/>
          <p:nvPr/>
        </p:nvSpPr>
        <p:spPr>
          <a:xfrm>
            <a:off x="1463819" y="1398820"/>
            <a:ext cx="152656" cy="532133"/>
          </a:xfrm>
          <a:custGeom>
            <a:avLst/>
            <a:gdLst/>
            <a:ahLst/>
            <a:cxnLst/>
            <a:rect l="l" t="t" r="r" b="b"/>
            <a:pathLst>
              <a:path w="202905" h="707293">
                <a:moveTo>
                  <a:pt x="202905" y="707293"/>
                </a:moveTo>
                <a:lnTo>
                  <a:pt x="163678" y="706058"/>
                </a:lnTo>
                <a:lnTo>
                  <a:pt x="117957" y="700322"/>
                </a:lnTo>
                <a:lnTo>
                  <a:pt x="95844" y="371505"/>
                </a:lnTo>
                <a:lnTo>
                  <a:pt x="93937" y="368116"/>
                </a:lnTo>
                <a:lnTo>
                  <a:pt x="54011" y="357297"/>
                </a:lnTo>
                <a:lnTo>
                  <a:pt x="0" y="353695"/>
                </a:lnTo>
                <a:lnTo>
                  <a:pt x="18633" y="353268"/>
                </a:lnTo>
                <a:lnTo>
                  <a:pt x="68144" y="347973"/>
                </a:lnTo>
                <a:lnTo>
                  <a:pt x="95844" y="17683"/>
                </a:lnTo>
                <a:lnTo>
                  <a:pt x="97753" y="14333"/>
                </a:lnTo>
                <a:lnTo>
                  <a:pt x="137692" y="3591"/>
                </a:lnTo>
                <a:lnTo>
                  <a:pt x="172121" y="652"/>
                </a:lnTo>
                <a:lnTo>
                  <a:pt x="191720" y="0"/>
                </a:lnTo>
              </a:path>
            </a:pathLst>
          </a:custGeom>
          <a:ln w="19049">
            <a:solidFill>
              <a:srgbClr val="404040"/>
            </a:solidFill>
          </a:ln>
        </p:spPr>
        <p:txBody>
          <a:bodyPr wrap="square" lIns="0" tIns="0" rIns="0" bIns="0" rtlCol="0">
            <a:noAutofit/>
          </a:bodyPr>
          <a:lstStyle/>
          <a:p>
            <a:endParaRPr sz="1400">
              <a:solidFill>
                <a:prstClr val="black"/>
              </a:solidFill>
            </a:endParaRPr>
          </a:p>
        </p:txBody>
      </p:sp>
      <p:sp>
        <p:nvSpPr>
          <p:cNvPr id="120" name="object 23"/>
          <p:cNvSpPr/>
          <p:nvPr/>
        </p:nvSpPr>
        <p:spPr>
          <a:xfrm>
            <a:off x="1869489" y="4106729"/>
            <a:ext cx="1031925" cy="619155"/>
          </a:xfrm>
          <a:custGeom>
            <a:avLst/>
            <a:gdLst/>
            <a:ahLst/>
            <a:cxnLst/>
            <a:rect l="l" t="t" r="r" b="b"/>
            <a:pathLst>
              <a:path w="1371600" h="822960">
                <a:moveTo>
                  <a:pt x="0" y="822960"/>
                </a:moveTo>
                <a:lnTo>
                  <a:pt x="1371600" y="822960"/>
                </a:lnTo>
                <a:lnTo>
                  <a:pt x="1371600" y="0"/>
                </a:lnTo>
                <a:lnTo>
                  <a:pt x="0" y="0"/>
                </a:lnTo>
                <a:lnTo>
                  <a:pt x="0" y="822960"/>
                </a:lnTo>
                <a:close/>
              </a:path>
            </a:pathLst>
          </a:custGeom>
          <a:solidFill>
            <a:schemeClr val="accent3">
              <a:lumMod val="40000"/>
              <a:lumOff val="60000"/>
            </a:schemeClr>
          </a:solidFill>
          <a:ln w="6350">
            <a:solidFill>
              <a:schemeClr val="bg1">
                <a:lumMod val="50000"/>
              </a:schemeClr>
            </a:solidFill>
          </a:ln>
        </p:spPr>
        <p:style>
          <a:lnRef idx="1">
            <a:schemeClr val="accent3"/>
          </a:lnRef>
          <a:fillRef idx="2">
            <a:schemeClr val="accent3"/>
          </a:fillRef>
          <a:effectRef idx="1">
            <a:schemeClr val="accent3"/>
          </a:effectRef>
          <a:fontRef idx="minor">
            <a:schemeClr val="dk1"/>
          </a:fontRef>
        </p:style>
        <p:txBody>
          <a:bodyPr wrap="square" lIns="0" tIns="0" rIns="0" bIns="0" rtlCol="0" anchor="ctr">
            <a:noAutofit/>
          </a:bodyPr>
          <a:lstStyle/>
          <a:p>
            <a:pPr marL="9555" marR="9555" indent="-5256" algn="ctr">
              <a:lnSpc>
                <a:spcPct val="100099"/>
              </a:lnSpc>
            </a:pPr>
            <a:r>
              <a:rPr lang="en-US" sz="1200" dirty="0">
                <a:solidFill>
                  <a:prstClr val="black"/>
                </a:solidFill>
                <a:cs typeface="Arial"/>
              </a:rPr>
              <a:t>Probabilistic</a:t>
            </a:r>
          </a:p>
          <a:p>
            <a:pPr marL="9555" marR="9555" indent="-5256" algn="ctr">
              <a:lnSpc>
                <a:spcPct val="100099"/>
              </a:lnSpc>
            </a:pPr>
            <a:r>
              <a:rPr lang="en-US" sz="1200" dirty="0">
                <a:solidFill>
                  <a:prstClr val="black"/>
                </a:solidFill>
                <a:cs typeface="Arial"/>
              </a:rPr>
              <a:t>Planning</a:t>
            </a:r>
          </a:p>
        </p:txBody>
      </p:sp>
      <p:sp>
        <p:nvSpPr>
          <p:cNvPr id="121" name="object 23"/>
          <p:cNvSpPr/>
          <p:nvPr/>
        </p:nvSpPr>
        <p:spPr>
          <a:xfrm>
            <a:off x="3056499" y="3391410"/>
            <a:ext cx="1031925" cy="619155"/>
          </a:xfrm>
          <a:custGeom>
            <a:avLst/>
            <a:gdLst/>
            <a:ahLst/>
            <a:cxnLst/>
            <a:rect l="l" t="t" r="r" b="b"/>
            <a:pathLst>
              <a:path w="1371600" h="822960">
                <a:moveTo>
                  <a:pt x="0" y="822960"/>
                </a:moveTo>
                <a:lnTo>
                  <a:pt x="1371600" y="822960"/>
                </a:lnTo>
                <a:lnTo>
                  <a:pt x="1371600" y="0"/>
                </a:lnTo>
                <a:lnTo>
                  <a:pt x="0" y="0"/>
                </a:lnTo>
                <a:lnTo>
                  <a:pt x="0" y="822960"/>
                </a:lnTo>
                <a:close/>
              </a:path>
            </a:pathLst>
          </a:custGeom>
          <a:solidFill>
            <a:schemeClr val="accent3">
              <a:lumMod val="40000"/>
              <a:lumOff val="60000"/>
            </a:schemeClr>
          </a:solidFill>
          <a:ln w="6350">
            <a:solidFill>
              <a:schemeClr val="bg1">
                <a:lumMod val="50000"/>
              </a:schemeClr>
            </a:solidFill>
          </a:ln>
        </p:spPr>
        <p:style>
          <a:lnRef idx="1">
            <a:schemeClr val="accent3"/>
          </a:lnRef>
          <a:fillRef idx="2">
            <a:schemeClr val="accent3"/>
          </a:fillRef>
          <a:effectRef idx="1">
            <a:schemeClr val="accent3"/>
          </a:effectRef>
          <a:fontRef idx="minor">
            <a:schemeClr val="dk1"/>
          </a:fontRef>
        </p:style>
        <p:txBody>
          <a:bodyPr wrap="square" lIns="0" tIns="0" rIns="0" bIns="0" rtlCol="0" anchor="ctr">
            <a:noAutofit/>
          </a:bodyPr>
          <a:lstStyle/>
          <a:p>
            <a:pPr marL="9555" marR="9555" indent="-5256" algn="ctr">
              <a:lnSpc>
                <a:spcPct val="100099"/>
              </a:lnSpc>
            </a:pPr>
            <a:r>
              <a:rPr lang="en-US" sz="1200" dirty="0">
                <a:solidFill>
                  <a:prstClr val="black"/>
                </a:solidFill>
                <a:cs typeface="Arial"/>
              </a:rPr>
              <a:t>Load Flow </a:t>
            </a:r>
          </a:p>
          <a:p>
            <a:pPr marL="9555" marR="9555" indent="-5256" algn="ctr">
              <a:lnSpc>
                <a:spcPct val="100099"/>
              </a:lnSpc>
            </a:pPr>
            <a:r>
              <a:rPr lang="en-US" sz="1200" dirty="0">
                <a:solidFill>
                  <a:prstClr val="black"/>
                </a:solidFill>
                <a:cs typeface="Arial"/>
              </a:rPr>
              <a:t>Analysis</a:t>
            </a:r>
          </a:p>
        </p:txBody>
      </p:sp>
      <p:sp>
        <p:nvSpPr>
          <p:cNvPr id="122" name="object 23"/>
          <p:cNvSpPr/>
          <p:nvPr/>
        </p:nvSpPr>
        <p:spPr>
          <a:xfrm>
            <a:off x="3056499" y="2704822"/>
            <a:ext cx="1031925" cy="619155"/>
          </a:xfrm>
          <a:custGeom>
            <a:avLst/>
            <a:gdLst/>
            <a:ahLst/>
            <a:cxnLst/>
            <a:rect l="l" t="t" r="r" b="b"/>
            <a:pathLst>
              <a:path w="1371600" h="822960">
                <a:moveTo>
                  <a:pt x="0" y="822960"/>
                </a:moveTo>
                <a:lnTo>
                  <a:pt x="1371600" y="822960"/>
                </a:lnTo>
                <a:lnTo>
                  <a:pt x="1371600" y="0"/>
                </a:lnTo>
                <a:lnTo>
                  <a:pt x="0" y="0"/>
                </a:lnTo>
                <a:lnTo>
                  <a:pt x="0" y="822960"/>
                </a:lnTo>
                <a:close/>
              </a:path>
            </a:pathLst>
          </a:custGeom>
          <a:solidFill>
            <a:schemeClr val="accent3">
              <a:lumMod val="40000"/>
              <a:lumOff val="60000"/>
            </a:schemeClr>
          </a:solidFill>
          <a:ln w="28575">
            <a:solidFill>
              <a:schemeClr val="accent2"/>
            </a:solidFill>
          </a:ln>
        </p:spPr>
        <p:style>
          <a:lnRef idx="1">
            <a:schemeClr val="accent3"/>
          </a:lnRef>
          <a:fillRef idx="2">
            <a:schemeClr val="accent3"/>
          </a:fillRef>
          <a:effectRef idx="1">
            <a:schemeClr val="accent3"/>
          </a:effectRef>
          <a:fontRef idx="minor">
            <a:schemeClr val="dk1"/>
          </a:fontRef>
        </p:style>
        <p:txBody>
          <a:bodyPr wrap="square" lIns="0" tIns="0" rIns="0" bIns="0" rtlCol="0" anchor="ctr">
            <a:noAutofit/>
          </a:bodyPr>
          <a:lstStyle/>
          <a:p>
            <a:pPr marL="9555" marR="9555" indent="-5256" algn="ctr">
              <a:lnSpc>
                <a:spcPct val="100099"/>
              </a:lnSpc>
            </a:pPr>
            <a:r>
              <a:rPr lang="en-US" sz="1200" dirty="0" smtClean="0">
                <a:solidFill>
                  <a:prstClr val="black"/>
                </a:solidFill>
                <a:cs typeface="Arial"/>
              </a:rPr>
              <a:t>NWA</a:t>
            </a:r>
          </a:p>
          <a:p>
            <a:pPr marL="9555" marR="9555" indent="-5256" algn="ctr">
              <a:lnSpc>
                <a:spcPct val="100099"/>
              </a:lnSpc>
            </a:pPr>
            <a:r>
              <a:rPr lang="en-US" sz="1200" dirty="0" smtClean="0">
                <a:solidFill>
                  <a:prstClr val="black"/>
                </a:solidFill>
                <a:cs typeface="Arial"/>
              </a:rPr>
              <a:t>Suitability</a:t>
            </a:r>
            <a:endParaRPr lang="en-US" sz="1200" dirty="0">
              <a:solidFill>
                <a:prstClr val="black"/>
              </a:solidFill>
              <a:cs typeface="Arial"/>
            </a:endParaRPr>
          </a:p>
        </p:txBody>
      </p:sp>
      <p:sp>
        <p:nvSpPr>
          <p:cNvPr id="123" name="TextBox 122"/>
          <p:cNvSpPr txBox="1"/>
          <p:nvPr/>
        </p:nvSpPr>
        <p:spPr>
          <a:xfrm>
            <a:off x="5091623" y="4106729"/>
            <a:ext cx="3611314" cy="382092"/>
          </a:xfrm>
          <a:prstGeom prst="rect">
            <a:avLst/>
          </a:prstGeom>
          <a:noFill/>
        </p:spPr>
        <p:txBody>
          <a:bodyPr wrap="square" rtlCol="0">
            <a:spAutoFit/>
          </a:bodyPr>
          <a:lstStyle/>
          <a:p>
            <a:pPr>
              <a:lnSpc>
                <a:spcPct val="150000"/>
              </a:lnSpc>
            </a:pPr>
            <a:r>
              <a:rPr lang="en-US" sz="1400" dirty="0">
                <a:solidFill>
                  <a:prstClr val="black"/>
                </a:solidFill>
              </a:rPr>
              <a:t>Interconnection Technical Working </a:t>
            </a:r>
            <a:r>
              <a:rPr lang="en-US" sz="1400" dirty="0" smtClean="0">
                <a:solidFill>
                  <a:prstClr val="black"/>
                </a:solidFill>
              </a:rPr>
              <a:t>Group</a:t>
            </a:r>
            <a:endParaRPr lang="en-US" sz="1400" dirty="0">
              <a:solidFill>
                <a:prstClr val="black"/>
              </a:solidFill>
            </a:endParaRPr>
          </a:p>
        </p:txBody>
      </p:sp>
      <p:sp>
        <p:nvSpPr>
          <p:cNvPr id="124" name="Rectangle 123"/>
          <p:cNvSpPr/>
          <p:nvPr/>
        </p:nvSpPr>
        <p:spPr>
          <a:xfrm>
            <a:off x="4791631" y="4270841"/>
            <a:ext cx="214118" cy="152047"/>
          </a:xfrm>
          <a:prstGeom prst="rect">
            <a:avLst/>
          </a:prstGeom>
          <a:noFill/>
          <a:ln w="190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smtClean="0">
              <a:solidFill>
                <a:prstClr val="white"/>
              </a:solidFill>
            </a:endParaRPr>
          </a:p>
        </p:txBody>
      </p:sp>
      <p:sp>
        <p:nvSpPr>
          <p:cNvPr id="126" name="object 3"/>
          <p:cNvSpPr/>
          <p:nvPr/>
        </p:nvSpPr>
        <p:spPr>
          <a:xfrm>
            <a:off x="4213897" y="1450999"/>
            <a:ext cx="2217682" cy="517205"/>
          </a:xfrm>
          <a:custGeom>
            <a:avLst/>
            <a:gdLst/>
            <a:ahLst/>
            <a:cxnLst/>
            <a:rect l="l" t="t" r="r" b="b"/>
            <a:pathLst>
              <a:path w="2926080" h="687451">
                <a:moveTo>
                  <a:pt x="0" y="687451"/>
                </a:moveTo>
                <a:lnTo>
                  <a:pt x="2926080" y="687451"/>
                </a:lnTo>
                <a:lnTo>
                  <a:pt x="2926080" y="0"/>
                </a:lnTo>
                <a:lnTo>
                  <a:pt x="0" y="0"/>
                </a:lnTo>
                <a:lnTo>
                  <a:pt x="0" y="687451"/>
                </a:lnTo>
                <a:close/>
              </a:path>
            </a:pathLst>
          </a:custGeom>
          <a:solidFill>
            <a:schemeClr val="accent5"/>
          </a:solidFill>
        </p:spPr>
        <p:txBody>
          <a:bodyPr wrap="square" lIns="0" tIns="0" rIns="0" bIns="0" rtlCol="0" anchor="ctr">
            <a:noAutofit/>
          </a:bodyPr>
          <a:lstStyle/>
          <a:p>
            <a:pPr algn="ctr"/>
            <a:r>
              <a:rPr lang="en-US" sz="1600" b="1" dirty="0" smtClean="0">
                <a:solidFill>
                  <a:srgbClr val="FFFFFF"/>
                </a:solidFill>
                <a:latin typeface="Calibri Light" panose="020F0302020204030204"/>
                <a:cs typeface="Arial"/>
              </a:rPr>
              <a:t>Grid Operations</a:t>
            </a:r>
            <a:endParaRPr lang="en-US" sz="1600" dirty="0">
              <a:solidFill>
                <a:prstClr val="black"/>
              </a:solidFill>
              <a:latin typeface="Calibri Light" panose="020F0302020204030204"/>
              <a:cs typeface="Arial"/>
            </a:endParaRPr>
          </a:p>
        </p:txBody>
      </p:sp>
      <p:sp>
        <p:nvSpPr>
          <p:cNvPr id="127" name="object 3"/>
          <p:cNvSpPr/>
          <p:nvPr/>
        </p:nvSpPr>
        <p:spPr>
          <a:xfrm>
            <a:off x="6553281" y="1450999"/>
            <a:ext cx="2217682" cy="517205"/>
          </a:xfrm>
          <a:custGeom>
            <a:avLst/>
            <a:gdLst/>
            <a:ahLst/>
            <a:cxnLst/>
            <a:rect l="l" t="t" r="r" b="b"/>
            <a:pathLst>
              <a:path w="2926080" h="687451">
                <a:moveTo>
                  <a:pt x="0" y="687451"/>
                </a:moveTo>
                <a:lnTo>
                  <a:pt x="2926080" y="687451"/>
                </a:lnTo>
                <a:lnTo>
                  <a:pt x="2926080" y="0"/>
                </a:lnTo>
                <a:lnTo>
                  <a:pt x="0" y="0"/>
                </a:lnTo>
                <a:lnTo>
                  <a:pt x="0" y="687451"/>
                </a:lnTo>
                <a:close/>
              </a:path>
            </a:pathLst>
          </a:custGeom>
          <a:solidFill>
            <a:schemeClr val="accent5"/>
          </a:solidFill>
        </p:spPr>
        <p:txBody>
          <a:bodyPr wrap="square" lIns="0" tIns="0" rIns="0" bIns="0" rtlCol="0" anchor="ctr">
            <a:noAutofit/>
          </a:bodyPr>
          <a:lstStyle/>
          <a:p>
            <a:pPr algn="ctr"/>
            <a:r>
              <a:rPr lang="en-US" sz="1600" b="1" dirty="0" smtClean="0">
                <a:solidFill>
                  <a:srgbClr val="FFFFFF"/>
                </a:solidFill>
                <a:latin typeface="Calibri Light" panose="020F0302020204030204"/>
                <a:cs typeface="Arial"/>
              </a:rPr>
              <a:t>Market Operations</a:t>
            </a:r>
            <a:endParaRPr lang="en-US" sz="1600" dirty="0">
              <a:solidFill>
                <a:prstClr val="black"/>
              </a:solidFill>
              <a:latin typeface="Calibri Light" panose="020F0302020204030204"/>
              <a:cs typeface="Arial"/>
            </a:endParaRPr>
          </a:p>
        </p:txBody>
      </p:sp>
      <p:sp>
        <p:nvSpPr>
          <p:cNvPr id="128" name="object 23"/>
          <p:cNvSpPr/>
          <p:nvPr/>
        </p:nvSpPr>
        <p:spPr>
          <a:xfrm>
            <a:off x="1869489" y="3391410"/>
            <a:ext cx="1031925" cy="619155"/>
          </a:xfrm>
          <a:custGeom>
            <a:avLst/>
            <a:gdLst/>
            <a:ahLst/>
            <a:cxnLst/>
            <a:rect l="l" t="t" r="r" b="b"/>
            <a:pathLst>
              <a:path w="1371600" h="822960">
                <a:moveTo>
                  <a:pt x="0" y="822960"/>
                </a:moveTo>
                <a:lnTo>
                  <a:pt x="1371600" y="822960"/>
                </a:lnTo>
                <a:lnTo>
                  <a:pt x="1371600" y="0"/>
                </a:lnTo>
                <a:lnTo>
                  <a:pt x="0" y="0"/>
                </a:lnTo>
                <a:lnTo>
                  <a:pt x="0" y="822960"/>
                </a:lnTo>
                <a:close/>
              </a:path>
            </a:pathLst>
          </a:custGeom>
          <a:solidFill>
            <a:schemeClr val="accent3">
              <a:lumMod val="40000"/>
              <a:lumOff val="60000"/>
            </a:schemeClr>
          </a:solidFill>
          <a:ln w="6350">
            <a:solidFill>
              <a:schemeClr val="bg1">
                <a:lumMod val="50000"/>
              </a:schemeClr>
            </a:solidFill>
          </a:ln>
        </p:spPr>
        <p:style>
          <a:lnRef idx="1">
            <a:schemeClr val="accent3"/>
          </a:lnRef>
          <a:fillRef idx="2">
            <a:schemeClr val="accent3"/>
          </a:fillRef>
          <a:effectRef idx="1">
            <a:schemeClr val="accent3"/>
          </a:effectRef>
          <a:fontRef idx="minor">
            <a:schemeClr val="dk1"/>
          </a:fontRef>
        </p:style>
        <p:txBody>
          <a:bodyPr wrap="square" lIns="0" tIns="0" rIns="0" bIns="0" rtlCol="0" anchor="ctr">
            <a:noAutofit/>
          </a:bodyPr>
          <a:lstStyle/>
          <a:p>
            <a:pPr marL="9555" marR="9555" indent="-5256" algn="ctr">
              <a:lnSpc>
                <a:spcPct val="100099"/>
              </a:lnSpc>
            </a:pPr>
            <a:r>
              <a:rPr lang="en-US" sz="1200" dirty="0">
                <a:solidFill>
                  <a:prstClr val="black"/>
                </a:solidFill>
                <a:cs typeface="Arial"/>
              </a:rPr>
              <a:t>DER Forecasting</a:t>
            </a:r>
          </a:p>
        </p:txBody>
      </p:sp>
      <p:sp>
        <p:nvSpPr>
          <p:cNvPr id="129" name="object 23"/>
          <p:cNvSpPr/>
          <p:nvPr/>
        </p:nvSpPr>
        <p:spPr>
          <a:xfrm>
            <a:off x="1869489" y="2704821"/>
            <a:ext cx="1031925" cy="619155"/>
          </a:xfrm>
          <a:custGeom>
            <a:avLst/>
            <a:gdLst/>
            <a:ahLst/>
            <a:cxnLst/>
            <a:rect l="l" t="t" r="r" b="b"/>
            <a:pathLst>
              <a:path w="1371600" h="822960">
                <a:moveTo>
                  <a:pt x="0" y="822960"/>
                </a:moveTo>
                <a:lnTo>
                  <a:pt x="1371600" y="822960"/>
                </a:lnTo>
                <a:lnTo>
                  <a:pt x="1371600" y="0"/>
                </a:lnTo>
                <a:lnTo>
                  <a:pt x="0" y="0"/>
                </a:lnTo>
                <a:lnTo>
                  <a:pt x="0" y="822960"/>
                </a:lnTo>
                <a:close/>
              </a:path>
            </a:pathLst>
          </a:custGeom>
          <a:solidFill>
            <a:schemeClr val="accent3">
              <a:lumMod val="40000"/>
              <a:lumOff val="60000"/>
            </a:schemeClr>
          </a:solidFill>
          <a:ln w="6350">
            <a:solidFill>
              <a:schemeClr val="bg1">
                <a:lumMod val="50000"/>
              </a:schemeClr>
            </a:solidFill>
          </a:ln>
        </p:spPr>
        <p:style>
          <a:lnRef idx="1">
            <a:schemeClr val="accent3"/>
          </a:lnRef>
          <a:fillRef idx="2">
            <a:schemeClr val="accent3"/>
          </a:fillRef>
          <a:effectRef idx="1">
            <a:schemeClr val="accent3"/>
          </a:effectRef>
          <a:fontRef idx="minor">
            <a:schemeClr val="dk1"/>
          </a:fontRef>
        </p:style>
        <p:txBody>
          <a:bodyPr wrap="square" lIns="0" tIns="0" rIns="0" bIns="0" rtlCol="0" anchor="ctr">
            <a:noAutofit/>
          </a:bodyPr>
          <a:lstStyle/>
          <a:p>
            <a:pPr marL="9555" marR="9555" indent="-5256" algn="ctr">
              <a:lnSpc>
                <a:spcPct val="100099"/>
              </a:lnSpc>
            </a:pPr>
            <a:r>
              <a:rPr lang="en-US" sz="1200" dirty="0">
                <a:solidFill>
                  <a:prstClr val="black"/>
                </a:solidFill>
                <a:cs typeface="Arial"/>
              </a:rPr>
              <a:t>Demand</a:t>
            </a:r>
          </a:p>
          <a:p>
            <a:pPr marL="9555" marR="9555" indent="-5256" algn="ctr">
              <a:lnSpc>
                <a:spcPct val="100099"/>
              </a:lnSpc>
            </a:pPr>
            <a:r>
              <a:rPr lang="en-US" sz="1200" dirty="0">
                <a:solidFill>
                  <a:prstClr val="black"/>
                </a:solidFill>
                <a:cs typeface="Arial"/>
              </a:rPr>
              <a:t>Forecasting</a:t>
            </a:r>
          </a:p>
        </p:txBody>
      </p:sp>
      <p:sp>
        <p:nvSpPr>
          <p:cNvPr id="130" name="object 23"/>
          <p:cNvSpPr/>
          <p:nvPr/>
        </p:nvSpPr>
        <p:spPr>
          <a:xfrm>
            <a:off x="3056499" y="2013793"/>
            <a:ext cx="1031925" cy="619155"/>
          </a:xfrm>
          <a:custGeom>
            <a:avLst/>
            <a:gdLst/>
            <a:ahLst/>
            <a:cxnLst/>
            <a:rect l="l" t="t" r="r" b="b"/>
            <a:pathLst>
              <a:path w="1371600" h="822960">
                <a:moveTo>
                  <a:pt x="0" y="822960"/>
                </a:moveTo>
                <a:lnTo>
                  <a:pt x="1371600" y="822960"/>
                </a:lnTo>
                <a:lnTo>
                  <a:pt x="1371600" y="0"/>
                </a:lnTo>
                <a:lnTo>
                  <a:pt x="0" y="0"/>
                </a:lnTo>
                <a:lnTo>
                  <a:pt x="0" y="822960"/>
                </a:lnTo>
                <a:close/>
              </a:path>
            </a:pathLst>
          </a:custGeom>
          <a:solidFill>
            <a:schemeClr val="accent3">
              <a:lumMod val="40000"/>
              <a:lumOff val="60000"/>
            </a:schemeClr>
          </a:solidFill>
          <a:ln w="28575">
            <a:solidFill>
              <a:schemeClr val="accent2"/>
            </a:solidFill>
          </a:ln>
        </p:spPr>
        <p:style>
          <a:lnRef idx="1">
            <a:schemeClr val="accent3"/>
          </a:lnRef>
          <a:fillRef idx="2">
            <a:schemeClr val="accent3"/>
          </a:fillRef>
          <a:effectRef idx="1">
            <a:schemeClr val="accent3"/>
          </a:effectRef>
          <a:fontRef idx="minor">
            <a:schemeClr val="dk1"/>
          </a:fontRef>
        </p:style>
        <p:txBody>
          <a:bodyPr wrap="square" lIns="0" tIns="0" rIns="0" bIns="0" rtlCol="0" anchor="ctr">
            <a:noAutofit/>
          </a:bodyPr>
          <a:lstStyle/>
          <a:p>
            <a:pPr marL="9555" marR="9555" indent="-5256" algn="ctr">
              <a:lnSpc>
                <a:spcPct val="100099"/>
              </a:lnSpc>
            </a:pPr>
            <a:r>
              <a:rPr lang="en-US" sz="1200" dirty="0">
                <a:solidFill>
                  <a:prstClr val="black"/>
                </a:solidFill>
                <a:cs typeface="Arial"/>
              </a:rPr>
              <a:t>Hosting</a:t>
            </a:r>
          </a:p>
          <a:p>
            <a:pPr marL="9555" marR="9555" indent="-5256" algn="ctr">
              <a:lnSpc>
                <a:spcPct val="100099"/>
              </a:lnSpc>
            </a:pPr>
            <a:r>
              <a:rPr lang="en-US" sz="1200" dirty="0">
                <a:solidFill>
                  <a:prstClr val="black"/>
                </a:solidFill>
                <a:cs typeface="Arial"/>
              </a:rPr>
              <a:t>Capacity</a:t>
            </a:r>
          </a:p>
        </p:txBody>
      </p:sp>
      <p:sp>
        <p:nvSpPr>
          <p:cNvPr id="131" name="object 23"/>
          <p:cNvSpPr/>
          <p:nvPr/>
        </p:nvSpPr>
        <p:spPr>
          <a:xfrm>
            <a:off x="1869489" y="2013792"/>
            <a:ext cx="1031925" cy="619155"/>
          </a:xfrm>
          <a:custGeom>
            <a:avLst/>
            <a:gdLst/>
            <a:ahLst/>
            <a:cxnLst/>
            <a:rect l="l" t="t" r="r" b="b"/>
            <a:pathLst>
              <a:path w="1371600" h="822960">
                <a:moveTo>
                  <a:pt x="0" y="822960"/>
                </a:moveTo>
                <a:lnTo>
                  <a:pt x="1371600" y="822960"/>
                </a:lnTo>
                <a:lnTo>
                  <a:pt x="1371600" y="0"/>
                </a:lnTo>
                <a:lnTo>
                  <a:pt x="0" y="0"/>
                </a:lnTo>
                <a:lnTo>
                  <a:pt x="0" y="822960"/>
                </a:lnTo>
                <a:close/>
              </a:path>
            </a:pathLst>
          </a:custGeom>
          <a:solidFill>
            <a:schemeClr val="accent3">
              <a:lumMod val="40000"/>
              <a:lumOff val="60000"/>
            </a:schemeClr>
          </a:solidFill>
          <a:ln w="28575">
            <a:solidFill>
              <a:schemeClr val="accent4"/>
            </a:solidFill>
          </a:ln>
        </p:spPr>
        <p:style>
          <a:lnRef idx="1">
            <a:schemeClr val="accent3"/>
          </a:lnRef>
          <a:fillRef idx="2">
            <a:schemeClr val="accent3"/>
          </a:fillRef>
          <a:effectRef idx="1">
            <a:schemeClr val="accent3"/>
          </a:effectRef>
          <a:fontRef idx="minor">
            <a:schemeClr val="dk1"/>
          </a:fontRef>
        </p:style>
        <p:txBody>
          <a:bodyPr wrap="square" lIns="0" tIns="0" rIns="0" bIns="0" rtlCol="0" anchor="ctr">
            <a:noAutofit/>
          </a:bodyPr>
          <a:lstStyle/>
          <a:p>
            <a:pPr marL="9555" marR="9555" indent="-5256" algn="ctr">
              <a:lnSpc>
                <a:spcPct val="100099"/>
              </a:lnSpc>
            </a:pPr>
            <a:r>
              <a:rPr lang="en-US" sz="1200" dirty="0" smtClean="0">
                <a:solidFill>
                  <a:prstClr val="black"/>
                </a:solidFill>
                <a:cs typeface="Arial"/>
              </a:rPr>
              <a:t>Interconnection</a:t>
            </a:r>
            <a:endParaRPr lang="en-US" sz="1200" dirty="0">
              <a:solidFill>
                <a:prstClr val="black"/>
              </a:solidFill>
              <a:cs typeface="Arial"/>
            </a:endParaRPr>
          </a:p>
        </p:txBody>
      </p:sp>
      <p:sp>
        <p:nvSpPr>
          <p:cNvPr id="132" name="object 23"/>
          <p:cNvSpPr/>
          <p:nvPr/>
        </p:nvSpPr>
        <p:spPr>
          <a:xfrm>
            <a:off x="5399654" y="2704822"/>
            <a:ext cx="1031925" cy="619155"/>
          </a:xfrm>
          <a:custGeom>
            <a:avLst/>
            <a:gdLst/>
            <a:ahLst/>
            <a:cxnLst/>
            <a:rect l="l" t="t" r="r" b="b"/>
            <a:pathLst>
              <a:path w="1371600" h="822960">
                <a:moveTo>
                  <a:pt x="0" y="822960"/>
                </a:moveTo>
                <a:lnTo>
                  <a:pt x="1371600" y="822960"/>
                </a:lnTo>
                <a:lnTo>
                  <a:pt x="1371600" y="0"/>
                </a:lnTo>
                <a:lnTo>
                  <a:pt x="0" y="0"/>
                </a:lnTo>
                <a:lnTo>
                  <a:pt x="0" y="822960"/>
                </a:lnTo>
                <a:close/>
              </a:path>
            </a:pathLst>
          </a:custGeom>
          <a:solidFill>
            <a:schemeClr val="accent3">
              <a:lumMod val="40000"/>
              <a:lumOff val="60000"/>
            </a:schemeClr>
          </a:solidFill>
          <a:ln w="28575">
            <a:solidFill>
              <a:schemeClr val="accent2"/>
            </a:solidFill>
          </a:ln>
        </p:spPr>
        <p:style>
          <a:lnRef idx="1">
            <a:schemeClr val="accent3"/>
          </a:lnRef>
          <a:fillRef idx="2">
            <a:schemeClr val="accent3"/>
          </a:fillRef>
          <a:effectRef idx="1">
            <a:schemeClr val="accent3"/>
          </a:effectRef>
          <a:fontRef idx="minor">
            <a:schemeClr val="dk1"/>
          </a:fontRef>
        </p:style>
        <p:txBody>
          <a:bodyPr wrap="square" lIns="0" tIns="0" rIns="0" bIns="0" rtlCol="0" anchor="ctr">
            <a:noAutofit/>
          </a:bodyPr>
          <a:lstStyle/>
          <a:p>
            <a:pPr marL="9555" marR="9555" indent="-5256" algn="ctr">
              <a:lnSpc>
                <a:spcPct val="100099"/>
              </a:lnSpc>
            </a:pPr>
            <a:r>
              <a:rPr lang="en-US" sz="1200" dirty="0">
                <a:solidFill>
                  <a:prstClr val="black"/>
                </a:solidFill>
                <a:cs typeface="Arial"/>
              </a:rPr>
              <a:t>ISO/DSP Roles, Responsibilities, Interaction</a:t>
            </a:r>
          </a:p>
        </p:txBody>
      </p:sp>
      <p:sp>
        <p:nvSpPr>
          <p:cNvPr id="133" name="object 23"/>
          <p:cNvSpPr/>
          <p:nvPr/>
        </p:nvSpPr>
        <p:spPr>
          <a:xfrm>
            <a:off x="4212644" y="2704821"/>
            <a:ext cx="1031925" cy="619155"/>
          </a:xfrm>
          <a:custGeom>
            <a:avLst/>
            <a:gdLst/>
            <a:ahLst/>
            <a:cxnLst/>
            <a:rect l="l" t="t" r="r" b="b"/>
            <a:pathLst>
              <a:path w="1371600" h="822960">
                <a:moveTo>
                  <a:pt x="0" y="822960"/>
                </a:moveTo>
                <a:lnTo>
                  <a:pt x="1371600" y="822960"/>
                </a:lnTo>
                <a:lnTo>
                  <a:pt x="1371600" y="0"/>
                </a:lnTo>
                <a:lnTo>
                  <a:pt x="0" y="0"/>
                </a:lnTo>
                <a:lnTo>
                  <a:pt x="0" y="822960"/>
                </a:lnTo>
                <a:close/>
              </a:path>
            </a:pathLst>
          </a:custGeom>
          <a:solidFill>
            <a:schemeClr val="accent3">
              <a:lumMod val="40000"/>
              <a:lumOff val="60000"/>
            </a:schemeClr>
          </a:solidFill>
          <a:ln w="6350">
            <a:solidFill>
              <a:schemeClr val="bg1">
                <a:lumMod val="50000"/>
              </a:schemeClr>
            </a:solidFill>
          </a:ln>
        </p:spPr>
        <p:style>
          <a:lnRef idx="1">
            <a:schemeClr val="accent3"/>
          </a:lnRef>
          <a:fillRef idx="2">
            <a:schemeClr val="accent3"/>
          </a:fillRef>
          <a:effectRef idx="1">
            <a:schemeClr val="accent3"/>
          </a:effectRef>
          <a:fontRef idx="minor">
            <a:schemeClr val="dk1"/>
          </a:fontRef>
        </p:style>
        <p:txBody>
          <a:bodyPr wrap="square" lIns="0" tIns="0" rIns="0" bIns="0" rtlCol="0" anchor="ctr">
            <a:noAutofit/>
          </a:bodyPr>
          <a:lstStyle/>
          <a:p>
            <a:pPr marL="9555" marR="9555" indent="-5256" algn="ctr">
              <a:lnSpc>
                <a:spcPct val="100099"/>
              </a:lnSpc>
            </a:pPr>
            <a:r>
              <a:rPr lang="en-US" sz="1200" dirty="0">
                <a:solidFill>
                  <a:prstClr val="black"/>
                </a:solidFill>
                <a:cs typeface="Arial"/>
              </a:rPr>
              <a:t>Cyber</a:t>
            </a:r>
          </a:p>
          <a:p>
            <a:pPr marL="9555" marR="9555" indent="-5256" algn="ctr">
              <a:lnSpc>
                <a:spcPct val="100099"/>
              </a:lnSpc>
            </a:pPr>
            <a:r>
              <a:rPr lang="en-US" sz="1200" dirty="0">
                <a:solidFill>
                  <a:prstClr val="black"/>
                </a:solidFill>
                <a:cs typeface="Arial"/>
              </a:rPr>
              <a:t>Security</a:t>
            </a:r>
          </a:p>
        </p:txBody>
      </p:sp>
      <p:sp>
        <p:nvSpPr>
          <p:cNvPr id="134" name="object 23"/>
          <p:cNvSpPr/>
          <p:nvPr/>
        </p:nvSpPr>
        <p:spPr>
          <a:xfrm>
            <a:off x="5399654" y="2013793"/>
            <a:ext cx="1031925" cy="619155"/>
          </a:xfrm>
          <a:custGeom>
            <a:avLst/>
            <a:gdLst/>
            <a:ahLst/>
            <a:cxnLst/>
            <a:rect l="l" t="t" r="r" b="b"/>
            <a:pathLst>
              <a:path w="1371600" h="822960">
                <a:moveTo>
                  <a:pt x="0" y="822960"/>
                </a:moveTo>
                <a:lnTo>
                  <a:pt x="1371600" y="822960"/>
                </a:lnTo>
                <a:lnTo>
                  <a:pt x="1371600" y="0"/>
                </a:lnTo>
                <a:lnTo>
                  <a:pt x="0" y="0"/>
                </a:lnTo>
                <a:lnTo>
                  <a:pt x="0" y="822960"/>
                </a:lnTo>
                <a:close/>
              </a:path>
            </a:pathLst>
          </a:custGeom>
          <a:solidFill>
            <a:schemeClr val="accent3">
              <a:lumMod val="40000"/>
              <a:lumOff val="60000"/>
            </a:schemeClr>
          </a:solidFill>
          <a:ln w="28575">
            <a:solidFill>
              <a:schemeClr val="accent2"/>
            </a:solidFill>
          </a:ln>
        </p:spPr>
        <p:style>
          <a:lnRef idx="1">
            <a:schemeClr val="accent3"/>
          </a:lnRef>
          <a:fillRef idx="2">
            <a:schemeClr val="accent3"/>
          </a:fillRef>
          <a:effectRef idx="1">
            <a:schemeClr val="accent3"/>
          </a:effectRef>
          <a:fontRef idx="minor">
            <a:schemeClr val="dk1"/>
          </a:fontRef>
        </p:style>
        <p:txBody>
          <a:bodyPr wrap="square" lIns="0" tIns="0" rIns="0" bIns="0" rtlCol="0" anchor="ctr">
            <a:noAutofit/>
          </a:bodyPr>
          <a:lstStyle/>
          <a:p>
            <a:pPr marL="9555" marR="9555" indent="-5256" algn="ctr">
              <a:lnSpc>
                <a:spcPct val="100099"/>
              </a:lnSpc>
            </a:pPr>
            <a:r>
              <a:rPr lang="en-US" sz="1200" dirty="0">
                <a:solidFill>
                  <a:prstClr val="black"/>
                </a:solidFill>
                <a:cs typeface="Arial"/>
              </a:rPr>
              <a:t>Monitoring &amp;</a:t>
            </a:r>
          </a:p>
          <a:p>
            <a:pPr marL="9555" marR="9555" indent="-5256" algn="ctr">
              <a:lnSpc>
                <a:spcPct val="100099"/>
              </a:lnSpc>
            </a:pPr>
            <a:r>
              <a:rPr lang="en-US" sz="1200" dirty="0">
                <a:solidFill>
                  <a:prstClr val="black"/>
                </a:solidFill>
                <a:cs typeface="Arial"/>
              </a:rPr>
              <a:t>Control</a:t>
            </a:r>
          </a:p>
        </p:txBody>
      </p:sp>
      <p:sp>
        <p:nvSpPr>
          <p:cNvPr id="135" name="object 23"/>
          <p:cNvSpPr/>
          <p:nvPr/>
        </p:nvSpPr>
        <p:spPr>
          <a:xfrm>
            <a:off x="4212644" y="2013792"/>
            <a:ext cx="1031925" cy="619155"/>
          </a:xfrm>
          <a:custGeom>
            <a:avLst/>
            <a:gdLst/>
            <a:ahLst/>
            <a:cxnLst/>
            <a:rect l="l" t="t" r="r" b="b"/>
            <a:pathLst>
              <a:path w="1371600" h="822960">
                <a:moveTo>
                  <a:pt x="0" y="822960"/>
                </a:moveTo>
                <a:lnTo>
                  <a:pt x="1371600" y="822960"/>
                </a:lnTo>
                <a:lnTo>
                  <a:pt x="1371600" y="0"/>
                </a:lnTo>
                <a:lnTo>
                  <a:pt x="0" y="0"/>
                </a:lnTo>
                <a:lnTo>
                  <a:pt x="0" y="822960"/>
                </a:lnTo>
                <a:close/>
              </a:path>
            </a:pathLst>
          </a:custGeom>
          <a:solidFill>
            <a:schemeClr val="accent3">
              <a:lumMod val="40000"/>
              <a:lumOff val="60000"/>
            </a:schemeClr>
          </a:solidFill>
          <a:ln w="28575">
            <a:solidFill>
              <a:schemeClr val="accent2"/>
            </a:solidFill>
          </a:ln>
        </p:spPr>
        <p:style>
          <a:lnRef idx="1">
            <a:schemeClr val="accent3"/>
          </a:lnRef>
          <a:fillRef idx="2">
            <a:schemeClr val="accent3"/>
          </a:fillRef>
          <a:effectRef idx="1">
            <a:schemeClr val="accent3"/>
          </a:effectRef>
          <a:fontRef idx="minor">
            <a:schemeClr val="dk1"/>
          </a:fontRef>
        </p:style>
        <p:txBody>
          <a:bodyPr wrap="square" lIns="0" tIns="0" rIns="0" bIns="0" rtlCol="0" anchor="ctr">
            <a:noAutofit/>
          </a:bodyPr>
          <a:lstStyle/>
          <a:p>
            <a:pPr marL="9555" marR="9555" indent="-5256" algn="ctr">
              <a:lnSpc>
                <a:spcPct val="100099"/>
              </a:lnSpc>
            </a:pPr>
            <a:r>
              <a:rPr lang="en-US" sz="1200" dirty="0" smtClean="0">
                <a:solidFill>
                  <a:prstClr val="black"/>
                </a:solidFill>
                <a:cs typeface="Arial"/>
              </a:rPr>
              <a:t>System Data</a:t>
            </a:r>
            <a:endParaRPr lang="en-US" sz="1200" dirty="0">
              <a:solidFill>
                <a:prstClr val="black"/>
              </a:solidFill>
              <a:cs typeface="Arial"/>
            </a:endParaRPr>
          </a:p>
        </p:txBody>
      </p:sp>
      <p:sp>
        <p:nvSpPr>
          <p:cNvPr id="136" name="object 23"/>
          <p:cNvSpPr/>
          <p:nvPr/>
        </p:nvSpPr>
        <p:spPr>
          <a:xfrm>
            <a:off x="7740291" y="2704822"/>
            <a:ext cx="1031925" cy="619155"/>
          </a:xfrm>
          <a:custGeom>
            <a:avLst/>
            <a:gdLst/>
            <a:ahLst/>
            <a:cxnLst/>
            <a:rect l="l" t="t" r="r" b="b"/>
            <a:pathLst>
              <a:path w="1371600" h="822960">
                <a:moveTo>
                  <a:pt x="0" y="822960"/>
                </a:moveTo>
                <a:lnTo>
                  <a:pt x="1371600" y="822960"/>
                </a:lnTo>
                <a:lnTo>
                  <a:pt x="1371600" y="0"/>
                </a:lnTo>
                <a:lnTo>
                  <a:pt x="0" y="0"/>
                </a:lnTo>
                <a:lnTo>
                  <a:pt x="0" y="822960"/>
                </a:lnTo>
                <a:close/>
              </a:path>
            </a:pathLst>
          </a:custGeom>
          <a:solidFill>
            <a:schemeClr val="accent3">
              <a:lumMod val="40000"/>
              <a:lumOff val="60000"/>
            </a:schemeClr>
          </a:solidFill>
          <a:ln w="28575">
            <a:solidFill>
              <a:schemeClr val="accent2"/>
            </a:solidFill>
          </a:ln>
        </p:spPr>
        <p:style>
          <a:lnRef idx="1">
            <a:schemeClr val="accent3"/>
          </a:lnRef>
          <a:fillRef idx="2">
            <a:schemeClr val="accent3"/>
          </a:fillRef>
          <a:effectRef idx="1">
            <a:schemeClr val="accent3"/>
          </a:effectRef>
          <a:fontRef idx="minor">
            <a:schemeClr val="dk1"/>
          </a:fontRef>
        </p:style>
        <p:txBody>
          <a:bodyPr wrap="square" lIns="0" tIns="0" rIns="0" bIns="0" rtlCol="0" anchor="ctr">
            <a:noAutofit/>
          </a:bodyPr>
          <a:lstStyle/>
          <a:p>
            <a:pPr marL="9555" marR="9555" indent="-5256" algn="ctr">
              <a:lnSpc>
                <a:spcPct val="100099"/>
              </a:lnSpc>
            </a:pPr>
            <a:r>
              <a:rPr lang="en-US" sz="1200" dirty="0">
                <a:solidFill>
                  <a:prstClr val="black"/>
                </a:solidFill>
                <a:cs typeface="Arial"/>
              </a:rPr>
              <a:t>Electric Vehicle Supply Equipment</a:t>
            </a:r>
          </a:p>
        </p:txBody>
      </p:sp>
      <p:sp>
        <p:nvSpPr>
          <p:cNvPr id="137" name="object 23"/>
          <p:cNvSpPr/>
          <p:nvPr/>
        </p:nvSpPr>
        <p:spPr>
          <a:xfrm>
            <a:off x="6553281" y="2704821"/>
            <a:ext cx="1031925" cy="619155"/>
          </a:xfrm>
          <a:custGeom>
            <a:avLst/>
            <a:gdLst/>
            <a:ahLst/>
            <a:cxnLst/>
            <a:rect l="l" t="t" r="r" b="b"/>
            <a:pathLst>
              <a:path w="1371600" h="822960">
                <a:moveTo>
                  <a:pt x="0" y="822960"/>
                </a:moveTo>
                <a:lnTo>
                  <a:pt x="1371600" y="822960"/>
                </a:lnTo>
                <a:lnTo>
                  <a:pt x="1371600" y="0"/>
                </a:lnTo>
                <a:lnTo>
                  <a:pt x="0" y="0"/>
                </a:lnTo>
                <a:lnTo>
                  <a:pt x="0" y="822960"/>
                </a:lnTo>
                <a:close/>
              </a:path>
            </a:pathLst>
          </a:custGeom>
          <a:solidFill>
            <a:schemeClr val="accent3">
              <a:lumMod val="40000"/>
              <a:lumOff val="60000"/>
            </a:schemeClr>
          </a:solidFill>
          <a:ln w="28575">
            <a:solidFill>
              <a:schemeClr val="accent2"/>
            </a:solidFill>
          </a:ln>
        </p:spPr>
        <p:style>
          <a:lnRef idx="1">
            <a:schemeClr val="accent3"/>
          </a:lnRef>
          <a:fillRef idx="2">
            <a:schemeClr val="accent3"/>
          </a:fillRef>
          <a:effectRef idx="1">
            <a:schemeClr val="accent3"/>
          </a:effectRef>
          <a:fontRef idx="minor">
            <a:schemeClr val="dk1"/>
          </a:fontRef>
        </p:style>
        <p:txBody>
          <a:bodyPr wrap="square" lIns="0" tIns="0" rIns="0" bIns="0" rtlCol="0" anchor="ctr">
            <a:noAutofit/>
          </a:bodyPr>
          <a:lstStyle/>
          <a:p>
            <a:pPr marL="9555" marR="9555" indent="-5256" algn="ctr">
              <a:lnSpc>
                <a:spcPct val="100099"/>
              </a:lnSpc>
            </a:pPr>
            <a:r>
              <a:rPr lang="en-US" sz="1200" dirty="0" smtClean="0">
                <a:solidFill>
                  <a:prstClr val="black"/>
                </a:solidFill>
                <a:cs typeface="Arial"/>
              </a:rPr>
              <a:t>DER Sourcing</a:t>
            </a:r>
          </a:p>
          <a:p>
            <a:pPr marL="9555" marR="9555" indent="-5256" algn="ctr">
              <a:lnSpc>
                <a:spcPct val="100099"/>
              </a:lnSpc>
            </a:pPr>
            <a:r>
              <a:rPr lang="en-US" sz="1200" dirty="0" smtClean="0">
                <a:solidFill>
                  <a:prstClr val="black"/>
                </a:solidFill>
                <a:cs typeface="Arial"/>
              </a:rPr>
              <a:t>- Procurement</a:t>
            </a:r>
            <a:endParaRPr lang="en-US" sz="1200" dirty="0">
              <a:solidFill>
                <a:prstClr val="black"/>
              </a:solidFill>
              <a:cs typeface="Arial"/>
            </a:endParaRPr>
          </a:p>
        </p:txBody>
      </p:sp>
      <p:sp>
        <p:nvSpPr>
          <p:cNvPr id="138" name="object 23"/>
          <p:cNvSpPr/>
          <p:nvPr/>
        </p:nvSpPr>
        <p:spPr>
          <a:xfrm>
            <a:off x="7740291" y="2013793"/>
            <a:ext cx="1031925" cy="619155"/>
          </a:xfrm>
          <a:custGeom>
            <a:avLst/>
            <a:gdLst/>
            <a:ahLst/>
            <a:cxnLst/>
            <a:rect l="l" t="t" r="r" b="b"/>
            <a:pathLst>
              <a:path w="1371600" h="822960">
                <a:moveTo>
                  <a:pt x="0" y="822960"/>
                </a:moveTo>
                <a:lnTo>
                  <a:pt x="1371600" y="822960"/>
                </a:lnTo>
                <a:lnTo>
                  <a:pt x="1371600" y="0"/>
                </a:lnTo>
                <a:lnTo>
                  <a:pt x="0" y="0"/>
                </a:lnTo>
                <a:lnTo>
                  <a:pt x="0" y="822960"/>
                </a:lnTo>
                <a:close/>
              </a:path>
            </a:pathLst>
          </a:custGeom>
          <a:solidFill>
            <a:schemeClr val="accent3">
              <a:lumMod val="40000"/>
              <a:lumOff val="60000"/>
            </a:schemeClr>
          </a:solidFill>
          <a:ln w="28575">
            <a:solidFill>
              <a:schemeClr val="accent2"/>
            </a:solidFill>
          </a:ln>
        </p:spPr>
        <p:style>
          <a:lnRef idx="1">
            <a:schemeClr val="accent3"/>
          </a:lnRef>
          <a:fillRef idx="2">
            <a:schemeClr val="accent3"/>
          </a:fillRef>
          <a:effectRef idx="1">
            <a:schemeClr val="accent3"/>
          </a:effectRef>
          <a:fontRef idx="minor">
            <a:schemeClr val="dk1"/>
          </a:fontRef>
        </p:style>
        <p:txBody>
          <a:bodyPr wrap="square" lIns="0" tIns="0" rIns="0" bIns="0" rtlCol="0" anchor="ctr">
            <a:noAutofit/>
          </a:bodyPr>
          <a:lstStyle/>
          <a:p>
            <a:pPr marL="9555" marR="9555" indent="-5256" algn="ctr">
              <a:lnSpc>
                <a:spcPct val="100099"/>
              </a:lnSpc>
            </a:pPr>
            <a:r>
              <a:rPr lang="en-US" sz="1200" dirty="0">
                <a:solidFill>
                  <a:prstClr val="black"/>
                </a:solidFill>
                <a:cs typeface="Arial"/>
              </a:rPr>
              <a:t>Customer Data</a:t>
            </a:r>
          </a:p>
        </p:txBody>
      </p:sp>
      <p:sp>
        <p:nvSpPr>
          <p:cNvPr id="139" name="object 23"/>
          <p:cNvSpPr/>
          <p:nvPr/>
        </p:nvSpPr>
        <p:spPr>
          <a:xfrm>
            <a:off x="6553281" y="2013792"/>
            <a:ext cx="1031925" cy="619155"/>
          </a:xfrm>
          <a:custGeom>
            <a:avLst/>
            <a:gdLst/>
            <a:ahLst/>
            <a:cxnLst/>
            <a:rect l="l" t="t" r="r" b="b"/>
            <a:pathLst>
              <a:path w="1371600" h="822960">
                <a:moveTo>
                  <a:pt x="0" y="822960"/>
                </a:moveTo>
                <a:lnTo>
                  <a:pt x="1371600" y="822960"/>
                </a:lnTo>
                <a:lnTo>
                  <a:pt x="1371600" y="0"/>
                </a:lnTo>
                <a:lnTo>
                  <a:pt x="0" y="0"/>
                </a:lnTo>
                <a:lnTo>
                  <a:pt x="0" y="822960"/>
                </a:lnTo>
                <a:close/>
              </a:path>
            </a:pathLst>
          </a:custGeom>
          <a:solidFill>
            <a:schemeClr val="accent3">
              <a:lumMod val="40000"/>
              <a:lumOff val="60000"/>
            </a:schemeClr>
          </a:solidFill>
          <a:ln w="28575">
            <a:solidFill>
              <a:srgbClr val="00B050"/>
            </a:solidFill>
          </a:ln>
        </p:spPr>
        <p:style>
          <a:lnRef idx="1">
            <a:schemeClr val="accent3"/>
          </a:lnRef>
          <a:fillRef idx="2">
            <a:schemeClr val="accent3"/>
          </a:fillRef>
          <a:effectRef idx="1">
            <a:schemeClr val="accent3"/>
          </a:effectRef>
          <a:fontRef idx="minor">
            <a:schemeClr val="dk1"/>
          </a:fontRef>
        </p:style>
        <p:txBody>
          <a:bodyPr wrap="square" lIns="0" tIns="0" rIns="0" bIns="0" rtlCol="0" anchor="ctr">
            <a:noAutofit/>
          </a:bodyPr>
          <a:lstStyle/>
          <a:p>
            <a:pPr marL="9555" marR="9555" indent="-5256" algn="ctr">
              <a:lnSpc>
                <a:spcPct val="100099"/>
              </a:lnSpc>
            </a:pPr>
            <a:r>
              <a:rPr lang="en-US" sz="1200" dirty="0">
                <a:solidFill>
                  <a:prstClr val="black"/>
                </a:solidFill>
                <a:cs typeface="Arial"/>
              </a:rPr>
              <a:t>Granular</a:t>
            </a:r>
          </a:p>
          <a:p>
            <a:pPr marL="9555" marR="9555" indent="-5256" algn="ctr">
              <a:lnSpc>
                <a:spcPct val="100099"/>
              </a:lnSpc>
            </a:pPr>
            <a:r>
              <a:rPr lang="en-US" sz="1200" dirty="0">
                <a:solidFill>
                  <a:prstClr val="black"/>
                </a:solidFill>
                <a:cs typeface="Arial"/>
              </a:rPr>
              <a:t>Pricing</a:t>
            </a:r>
          </a:p>
        </p:txBody>
      </p:sp>
      <p:sp>
        <p:nvSpPr>
          <p:cNvPr id="6" name="Rectangle 5"/>
          <p:cNvSpPr/>
          <p:nvPr/>
        </p:nvSpPr>
        <p:spPr>
          <a:xfrm>
            <a:off x="5091623" y="4520720"/>
            <a:ext cx="3547061" cy="415498"/>
          </a:xfrm>
          <a:prstGeom prst="rect">
            <a:avLst/>
          </a:prstGeom>
        </p:spPr>
        <p:txBody>
          <a:bodyPr wrap="none">
            <a:spAutoFit/>
          </a:bodyPr>
          <a:lstStyle/>
          <a:p>
            <a:pPr>
              <a:lnSpc>
                <a:spcPct val="150000"/>
              </a:lnSpc>
            </a:pPr>
            <a:r>
              <a:rPr lang="en-US" sz="1400" dirty="0">
                <a:solidFill>
                  <a:prstClr val="black"/>
                </a:solidFill>
              </a:rPr>
              <a:t>Currently scheduled </a:t>
            </a:r>
            <a:r>
              <a:rPr lang="en-US" sz="1400" dirty="0" smtClean="0">
                <a:solidFill>
                  <a:prstClr val="black"/>
                </a:solidFill>
              </a:rPr>
              <a:t>Engagement </a:t>
            </a:r>
            <a:r>
              <a:rPr lang="en-US" sz="1400" dirty="0">
                <a:solidFill>
                  <a:prstClr val="black"/>
                </a:solidFill>
              </a:rPr>
              <a:t>G</a:t>
            </a:r>
            <a:r>
              <a:rPr lang="en-US" sz="1400" dirty="0" smtClean="0">
                <a:solidFill>
                  <a:prstClr val="black"/>
                </a:solidFill>
              </a:rPr>
              <a:t>roup </a:t>
            </a:r>
            <a:r>
              <a:rPr lang="en-US" sz="1400" dirty="0">
                <a:solidFill>
                  <a:prstClr val="black"/>
                </a:solidFill>
              </a:rPr>
              <a:t>topics</a:t>
            </a:r>
          </a:p>
        </p:txBody>
      </p:sp>
      <p:sp>
        <p:nvSpPr>
          <p:cNvPr id="140" name="Rectangle 139"/>
          <p:cNvSpPr/>
          <p:nvPr/>
        </p:nvSpPr>
        <p:spPr>
          <a:xfrm>
            <a:off x="4791631" y="4652445"/>
            <a:ext cx="214118" cy="152047"/>
          </a:xfrm>
          <a:prstGeom prst="rect">
            <a:avLst/>
          </a:prstGeom>
          <a:noFill/>
          <a:ln w="19050">
            <a:solidFill>
              <a:srgbClr val="ED7D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smtClean="0">
              <a:solidFill>
                <a:prstClr val="white"/>
              </a:solidFill>
            </a:endParaRPr>
          </a:p>
        </p:txBody>
      </p:sp>
      <p:sp>
        <p:nvSpPr>
          <p:cNvPr id="29" name="Rectangle 28"/>
          <p:cNvSpPr/>
          <p:nvPr/>
        </p:nvSpPr>
        <p:spPr>
          <a:xfrm>
            <a:off x="4791631" y="5077741"/>
            <a:ext cx="214118" cy="152047"/>
          </a:xfrm>
          <a:prstGeom prst="rect">
            <a:avLst/>
          </a:pr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smtClean="0">
              <a:solidFill>
                <a:prstClr val="white"/>
              </a:solidFill>
            </a:endParaRPr>
          </a:p>
        </p:txBody>
      </p:sp>
      <p:sp>
        <p:nvSpPr>
          <p:cNvPr id="30" name="Rectangle 29"/>
          <p:cNvSpPr/>
          <p:nvPr/>
        </p:nvSpPr>
        <p:spPr>
          <a:xfrm>
            <a:off x="5091622" y="4924560"/>
            <a:ext cx="3296352" cy="415498"/>
          </a:xfrm>
          <a:prstGeom prst="rect">
            <a:avLst/>
          </a:prstGeom>
        </p:spPr>
        <p:txBody>
          <a:bodyPr wrap="none">
            <a:spAutoFit/>
          </a:bodyPr>
          <a:lstStyle/>
          <a:p>
            <a:pPr>
              <a:lnSpc>
                <a:spcPct val="150000"/>
              </a:lnSpc>
            </a:pPr>
            <a:r>
              <a:rPr lang="en-US" sz="1400" dirty="0">
                <a:solidFill>
                  <a:prstClr val="black"/>
                </a:solidFill>
              </a:rPr>
              <a:t>Currently scheduled </a:t>
            </a:r>
            <a:r>
              <a:rPr lang="en-US" sz="1400" dirty="0" smtClean="0">
                <a:solidFill>
                  <a:prstClr val="black"/>
                </a:solidFill>
              </a:rPr>
              <a:t>Advisory Group topics</a:t>
            </a:r>
            <a:endParaRPr lang="en-US" sz="1400" dirty="0">
              <a:solidFill>
                <a:prstClr val="black"/>
              </a:solidFill>
            </a:endParaRPr>
          </a:p>
        </p:txBody>
      </p:sp>
    </p:spTree>
    <p:extLst>
      <p:ext uri="{BB962C8B-B14F-4D97-AF65-F5344CB8AC3E}">
        <p14:creationId xmlns:p14="http://schemas.microsoft.com/office/powerpoint/2010/main" val="38806551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Engagement Group Ground Rules*</a:t>
            </a:r>
          </a:p>
        </p:txBody>
      </p:sp>
      <p:sp>
        <p:nvSpPr>
          <p:cNvPr id="6" name="Rectangle 5"/>
          <p:cNvSpPr/>
          <p:nvPr/>
        </p:nvSpPr>
        <p:spPr>
          <a:xfrm>
            <a:off x="484095" y="851045"/>
            <a:ext cx="8021781" cy="5386090"/>
          </a:xfrm>
          <a:prstGeom prst="rect">
            <a:avLst/>
          </a:prstGeom>
        </p:spPr>
        <p:txBody>
          <a:bodyPr wrap="square">
            <a:spAutoFit/>
          </a:bodyPr>
          <a:lstStyle/>
          <a:p>
            <a:pPr marL="274320" indent="-274320">
              <a:buFont typeface="Arial" panose="020B0604020202020204" pitchFamily="34" charset="0"/>
              <a:buChar char="•"/>
            </a:pPr>
            <a:r>
              <a:rPr lang="en-US" sz="1600" dirty="0">
                <a:solidFill>
                  <a:prstClr val="black"/>
                </a:solidFill>
              </a:rPr>
              <a:t>All stakeholder engagement </a:t>
            </a:r>
            <a:r>
              <a:rPr lang="en-US" sz="1600" dirty="0" smtClean="0">
                <a:solidFill>
                  <a:prstClr val="black"/>
                </a:solidFill>
              </a:rPr>
              <a:t>(Advisory </a:t>
            </a:r>
            <a:r>
              <a:rPr lang="en-US" sz="1600" dirty="0">
                <a:solidFill>
                  <a:prstClr val="black"/>
                </a:solidFill>
              </a:rPr>
              <a:t>G</a:t>
            </a:r>
            <a:r>
              <a:rPr lang="en-US" sz="1600" dirty="0" smtClean="0">
                <a:solidFill>
                  <a:prstClr val="black"/>
                </a:solidFill>
              </a:rPr>
              <a:t>roup </a:t>
            </a:r>
            <a:r>
              <a:rPr lang="en-US" sz="1600" dirty="0">
                <a:solidFill>
                  <a:prstClr val="black"/>
                </a:solidFill>
              </a:rPr>
              <a:t>and </a:t>
            </a:r>
            <a:r>
              <a:rPr lang="en-US" sz="1600" dirty="0" smtClean="0">
                <a:solidFill>
                  <a:prstClr val="black"/>
                </a:solidFill>
              </a:rPr>
              <a:t>Engagement </a:t>
            </a:r>
            <a:r>
              <a:rPr lang="en-US" sz="1600" dirty="0">
                <a:solidFill>
                  <a:prstClr val="black"/>
                </a:solidFill>
              </a:rPr>
              <a:t>G</a:t>
            </a:r>
            <a:r>
              <a:rPr lang="en-US" sz="1600" dirty="0" smtClean="0">
                <a:solidFill>
                  <a:prstClr val="black"/>
                </a:solidFill>
              </a:rPr>
              <a:t>roup</a:t>
            </a:r>
            <a:r>
              <a:rPr lang="en-US" sz="1600" dirty="0">
                <a:solidFill>
                  <a:prstClr val="black"/>
                </a:solidFill>
              </a:rPr>
              <a:t>) meetings, webinars and information exchange are designed </a:t>
            </a:r>
            <a:r>
              <a:rPr lang="en-US" sz="1600" u="sng" dirty="0">
                <a:solidFill>
                  <a:prstClr val="black"/>
                </a:solidFill>
              </a:rPr>
              <a:t>solely</a:t>
            </a:r>
            <a:r>
              <a:rPr lang="en-US" sz="1600" dirty="0">
                <a:solidFill>
                  <a:prstClr val="black"/>
                </a:solidFill>
              </a:rPr>
              <a:t> to provide an</a:t>
            </a:r>
            <a:r>
              <a:rPr lang="en-US" sz="1600" dirty="0">
                <a:solidFill>
                  <a:srgbClr val="FF0000"/>
                </a:solidFill>
              </a:rPr>
              <a:t> </a:t>
            </a:r>
            <a:r>
              <a:rPr lang="en-US" sz="1600" dirty="0">
                <a:solidFill>
                  <a:prstClr val="black"/>
                </a:solidFill>
              </a:rPr>
              <a:t>open forum or means for the expression of various points of view </a:t>
            </a:r>
            <a:r>
              <a:rPr lang="en-US" sz="1600" u="sng" dirty="0">
                <a:solidFill>
                  <a:prstClr val="black"/>
                </a:solidFill>
              </a:rPr>
              <a:t>in compliance with antitrust laws</a:t>
            </a:r>
            <a:r>
              <a:rPr lang="en-US" sz="1600" dirty="0">
                <a:solidFill>
                  <a:prstClr val="black"/>
                </a:solidFill>
              </a:rPr>
              <a:t>.  </a:t>
            </a:r>
          </a:p>
          <a:p>
            <a:pPr marL="274320" indent="-274320">
              <a:buFont typeface="Arial" panose="020B0604020202020204" pitchFamily="34" charset="0"/>
              <a:buChar char="•"/>
            </a:pPr>
            <a:endParaRPr lang="en-US" sz="1000" dirty="0">
              <a:solidFill>
                <a:prstClr val="black"/>
              </a:solidFill>
            </a:endParaRPr>
          </a:p>
          <a:p>
            <a:pPr marL="274320" indent="-274320">
              <a:buFont typeface="Arial" panose="020B0604020202020204" pitchFamily="34" charset="0"/>
              <a:buChar char="•"/>
            </a:pPr>
            <a:r>
              <a:rPr lang="en-US" sz="1600" u="sng" dirty="0">
                <a:solidFill>
                  <a:prstClr val="black"/>
                </a:solidFill>
              </a:rPr>
              <a:t>Under no circumstances </a:t>
            </a:r>
            <a:r>
              <a:rPr lang="en-US" sz="1600" dirty="0">
                <a:solidFill>
                  <a:prstClr val="black"/>
                </a:solidFill>
              </a:rPr>
              <a:t>shall stakeholder engagement activities be used as a means for competing companies to reach any understanding, expressed or implied, which tends to restrict competition, or in any way, to impair the ability of participating members to exercise independent business judgment regarding matters affecting competition or regulatory positions.</a:t>
            </a:r>
          </a:p>
          <a:p>
            <a:pPr marL="274320" indent="-274320">
              <a:buFont typeface="Arial" panose="020B0604020202020204" pitchFamily="34" charset="0"/>
              <a:buChar char="•"/>
            </a:pPr>
            <a:endParaRPr lang="en-US" sz="1000" dirty="0">
              <a:solidFill>
                <a:prstClr val="black"/>
              </a:solidFill>
            </a:endParaRPr>
          </a:p>
          <a:p>
            <a:pPr marL="274320" indent="-274320">
              <a:buFont typeface="Arial" panose="020B0604020202020204" pitchFamily="34" charset="0"/>
              <a:buChar char="•"/>
            </a:pPr>
            <a:r>
              <a:rPr lang="en-US" sz="1600" dirty="0">
                <a:solidFill>
                  <a:prstClr val="black"/>
                </a:solidFill>
              </a:rPr>
              <a:t>Proprietary information </a:t>
            </a:r>
            <a:r>
              <a:rPr lang="en-US" sz="1600" u="sng" dirty="0">
                <a:solidFill>
                  <a:prstClr val="black"/>
                </a:solidFill>
              </a:rPr>
              <a:t>shall not be disclosed by any participant </a:t>
            </a:r>
            <a:r>
              <a:rPr lang="en-US" sz="1600" dirty="0">
                <a:solidFill>
                  <a:prstClr val="black"/>
                </a:solidFill>
              </a:rPr>
              <a:t>during any stakeholder engagement meeting or its subgroups. In addition, no information of a secret or proprietary nature shall be made available to stakeholder engagement members.</a:t>
            </a:r>
          </a:p>
          <a:p>
            <a:pPr marL="274320" indent="-274320">
              <a:buFont typeface="Arial" panose="020B0604020202020204" pitchFamily="34" charset="0"/>
              <a:buChar char="•"/>
            </a:pPr>
            <a:endParaRPr lang="en-US" sz="1000" dirty="0">
              <a:solidFill>
                <a:prstClr val="black"/>
              </a:solidFill>
            </a:endParaRPr>
          </a:p>
          <a:p>
            <a:pPr marL="274320" indent="-274320">
              <a:buFont typeface="Arial" panose="020B0604020202020204" pitchFamily="34" charset="0"/>
              <a:buChar char="•"/>
            </a:pPr>
            <a:r>
              <a:rPr lang="en-US" sz="1600" dirty="0">
                <a:solidFill>
                  <a:prstClr val="black"/>
                </a:solidFill>
              </a:rPr>
              <a:t>All proprietary information which may nonetheless be publicly disclosed by any participant during any stakeholder engagement meeting or its subgroups </a:t>
            </a:r>
            <a:r>
              <a:rPr lang="en-US" sz="1600" u="sng" dirty="0">
                <a:solidFill>
                  <a:prstClr val="black"/>
                </a:solidFill>
              </a:rPr>
              <a:t>shall be deemed to have been disclosed on a non-confidential basis</a:t>
            </a:r>
            <a:r>
              <a:rPr lang="en-US" sz="1600" dirty="0">
                <a:solidFill>
                  <a:prstClr val="black"/>
                </a:solidFill>
              </a:rPr>
              <a:t>, without any restrictions on use by anyone, except that no valid copyright or patent right shall be deemed to have been waived by such disclosure.</a:t>
            </a:r>
          </a:p>
          <a:p>
            <a:pPr marL="274320" indent="-274320">
              <a:buFont typeface="Arial" panose="020B0604020202020204" pitchFamily="34" charset="0"/>
              <a:buChar char="•"/>
            </a:pPr>
            <a:endParaRPr lang="en-US" sz="1000" dirty="0">
              <a:solidFill>
                <a:prstClr val="black"/>
              </a:solidFill>
            </a:endParaRPr>
          </a:p>
          <a:p>
            <a:pPr marL="274320" indent="-274320">
              <a:buFont typeface="Arial" panose="020B0604020202020204" pitchFamily="34" charset="0"/>
              <a:buChar char="•"/>
            </a:pPr>
            <a:r>
              <a:rPr lang="en-US" sz="1600" dirty="0">
                <a:solidFill>
                  <a:prstClr val="black"/>
                </a:solidFill>
              </a:rPr>
              <a:t>AG &amp; EG discussions will be </a:t>
            </a:r>
            <a:r>
              <a:rPr lang="en-US" sz="1600" u="sng" dirty="0">
                <a:solidFill>
                  <a:prstClr val="black"/>
                </a:solidFill>
              </a:rPr>
              <a:t>open forums without attribution </a:t>
            </a:r>
            <a:r>
              <a:rPr lang="en-US" sz="1600" dirty="0">
                <a:solidFill>
                  <a:prstClr val="black"/>
                </a:solidFill>
              </a:rPr>
              <a:t>and no public documents by the AG or EG will be produced unless publication is agreed upon by the group.</a:t>
            </a:r>
          </a:p>
          <a:p>
            <a:pPr algn="r"/>
            <a:r>
              <a:rPr lang="en-US" sz="1200" i="1" dirty="0">
                <a:solidFill>
                  <a:prstClr val="black"/>
                </a:solidFill>
              </a:rPr>
              <a:t>*Ground Rules adapted from the JU Advisory Group</a:t>
            </a:r>
            <a:endParaRPr lang="en-US" sz="1100" i="1" dirty="0">
              <a:solidFill>
                <a:prstClr val="black"/>
              </a:solidFill>
            </a:endParaRPr>
          </a:p>
        </p:txBody>
      </p:sp>
    </p:spTree>
    <p:extLst>
      <p:ext uri="{BB962C8B-B14F-4D97-AF65-F5344CB8AC3E}">
        <p14:creationId xmlns:p14="http://schemas.microsoft.com/office/powerpoint/2010/main" val="18699454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Rectangle 58"/>
          <p:cNvSpPr/>
          <p:nvPr/>
        </p:nvSpPr>
        <p:spPr>
          <a:xfrm>
            <a:off x="175851" y="1877719"/>
            <a:ext cx="8827460" cy="6849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1"/>
          <p:cNvSpPr>
            <a:spLocks noGrp="1"/>
          </p:cNvSpPr>
          <p:nvPr>
            <p:ph type="title"/>
          </p:nvPr>
        </p:nvSpPr>
        <p:spPr>
          <a:xfrm>
            <a:off x="484095" y="120389"/>
            <a:ext cx="8218842" cy="617192"/>
          </a:xfrm>
        </p:spPr>
        <p:txBody>
          <a:bodyPr/>
          <a:lstStyle/>
          <a:p>
            <a:r>
              <a:rPr lang="en-US" sz="2400" dirty="0" smtClean="0"/>
              <a:t>Market Ops - Near term schedule (subject to revision)</a:t>
            </a:r>
            <a:endParaRPr lang="en-US" sz="2400" dirty="0"/>
          </a:p>
        </p:txBody>
      </p:sp>
      <p:sp>
        <p:nvSpPr>
          <p:cNvPr id="63" name="Rectangle 62"/>
          <p:cNvSpPr/>
          <p:nvPr/>
        </p:nvSpPr>
        <p:spPr>
          <a:xfrm>
            <a:off x="175850" y="2643590"/>
            <a:ext cx="8822551" cy="340068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4" name="Rectangle 63"/>
          <p:cNvSpPr/>
          <p:nvPr/>
        </p:nvSpPr>
        <p:spPr>
          <a:xfrm>
            <a:off x="181206" y="1528700"/>
            <a:ext cx="8827460" cy="28262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cxnSp>
        <p:nvCxnSpPr>
          <p:cNvPr id="65" name="Straight Connector 64"/>
          <p:cNvCxnSpPr/>
          <p:nvPr/>
        </p:nvCxnSpPr>
        <p:spPr>
          <a:xfrm flipV="1">
            <a:off x="366575" y="1324593"/>
            <a:ext cx="8696070" cy="817"/>
          </a:xfrm>
          <a:prstGeom prst="line">
            <a:avLst/>
          </a:prstGeom>
          <a:ln w="38100">
            <a:solidFill>
              <a:schemeClr val="accent1">
                <a:lumMod val="60000"/>
                <a:lumOff val="40000"/>
              </a:schemeClr>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279504" y="917549"/>
            <a:ext cx="469030" cy="246221"/>
          </a:xfrm>
          <a:prstGeom prst="rect">
            <a:avLst/>
          </a:prstGeom>
          <a:noFill/>
        </p:spPr>
        <p:txBody>
          <a:bodyPr wrap="square" rtlCol="0">
            <a:spAutoFit/>
          </a:bodyPr>
          <a:lstStyle/>
          <a:p>
            <a:pPr algn="ctr"/>
            <a:r>
              <a:rPr lang="en-US" sz="1000" b="1" dirty="0" smtClean="0">
                <a:solidFill>
                  <a:prstClr val="black"/>
                </a:solidFill>
              </a:rPr>
              <a:t>7/18</a:t>
            </a:r>
            <a:endParaRPr lang="en-US" sz="1000" b="1" dirty="0">
              <a:solidFill>
                <a:prstClr val="black"/>
              </a:solidFill>
            </a:endParaRPr>
          </a:p>
        </p:txBody>
      </p:sp>
      <p:sp>
        <p:nvSpPr>
          <p:cNvPr id="67" name="TextBox 66"/>
          <p:cNvSpPr txBox="1"/>
          <p:nvPr/>
        </p:nvSpPr>
        <p:spPr>
          <a:xfrm>
            <a:off x="200880" y="1533773"/>
            <a:ext cx="1679981" cy="307777"/>
          </a:xfrm>
          <a:prstGeom prst="rect">
            <a:avLst/>
          </a:prstGeom>
          <a:noFill/>
        </p:spPr>
        <p:txBody>
          <a:bodyPr wrap="square" rtlCol="0">
            <a:spAutoFit/>
          </a:bodyPr>
          <a:lstStyle/>
          <a:p>
            <a:r>
              <a:rPr lang="en-US" sz="1400" b="1" dirty="0" smtClean="0">
                <a:solidFill>
                  <a:prstClr val="black"/>
                </a:solidFill>
              </a:rPr>
              <a:t>Advisory Group</a:t>
            </a:r>
            <a:endParaRPr lang="en-US" sz="1400" b="1" dirty="0">
              <a:solidFill>
                <a:prstClr val="black"/>
              </a:solidFill>
            </a:endParaRPr>
          </a:p>
        </p:txBody>
      </p:sp>
      <p:cxnSp>
        <p:nvCxnSpPr>
          <p:cNvPr id="68" name="Straight Connector 67"/>
          <p:cNvCxnSpPr/>
          <p:nvPr/>
        </p:nvCxnSpPr>
        <p:spPr>
          <a:xfrm>
            <a:off x="393470" y="1248779"/>
            <a:ext cx="0" cy="166255"/>
          </a:xfrm>
          <a:prstGeom prst="line">
            <a:avLst/>
          </a:prstGeom>
        </p:spPr>
        <p:style>
          <a:lnRef idx="1">
            <a:schemeClr val="accent1"/>
          </a:lnRef>
          <a:fillRef idx="0">
            <a:schemeClr val="accent1"/>
          </a:fillRef>
          <a:effectRef idx="0">
            <a:schemeClr val="accent1"/>
          </a:effectRef>
          <a:fontRef idx="minor">
            <a:schemeClr val="tx1"/>
          </a:fontRef>
        </p:style>
      </p:cxnSp>
      <p:sp>
        <p:nvSpPr>
          <p:cNvPr id="69" name="TextBox 68"/>
          <p:cNvSpPr txBox="1"/>
          <p:nvPr/>
        </p:nvSpPr>
        <p:spPr>
          <a:xfrm>
            <a:off x="7373364" y="2638869"/>
            <a:ext cx="1630393" cy="2308324"/>
          </a:xfrm>
          <a:prstGeom prst="rect">
            <a:avLst/>
          </a:prstGeom>
          <a:noFill/>
        </p:spPr>
        <p:txBody>
          <a:bodyPr wrap="square" rtlCol="0" anchor="t">
            <a:spAutoFit/>
          </a:bodyPr>
          <a:lstStyle/>
          <a:p>
            <a:r>
              <a:rPr lang="en-US" sz="1200" b="1" dirty="0" smtClean="0">
                <a:solidFill>
                  <a:srgbClr val="0067AB">
                    <a:lumMod val="75000"/>
                  </a:srgbClr>
                </a:solidFill>
              </a:rPr>
              <a:t>Customer </a:t>
            </a:r>
            <a:r>
              <a:rPr lang="en-US" sz="1200" b="1" dirty="0">
                <a:solidFill>
                  <a:srgbClr val="0067AB">
                    <a:lumMod val="75000"/>
                  </a:srgbClr>
                </a:solidFill>
              </a:rPr>
              <a:t>Data </a:t>
            </a:r>
            <a:endParaRPr lang="en-US" sz="1200" b="1" dirty="0" smtClean="0">
              <a:solidFill>
                <a:srgbClr val="0067AB">
                  <a:lumMod val="75000"/>
                </a:srgbClr>
              </a:solidFill>
            </a:endParaRPr>
          </a:p>
          <a:p>
            <a:r>
              <a:rPr lang="en-US" sz="1200" b="1" dirty="0" smtClean="0">
                <a:solidFill>
                  <a:srgbClr val="0067AB">
                    <a:lumMod val="75000"/>
                  </a:srgbClr>
                </a:solidFill>
              </a:rPr>
              <a:t>(</a:t>
            </a:r>
            <a:r>
              <a:rPr lang="en-US" sz="1200" b="1" dirty="0">
                <a:solidFill>
                  <a:srgbClr val="0067AB">
                    <a:lumMod val="75000"/>
                  </a:srgbClr>
                </a:solidFill>
              </a:rPr>
              <a:t>Tuesday mornings</a:t>
            </a:r>
            <a:r>
              <a:rPr lang="en-US" sz="1200" b="1" dirty="0" smtClean="0">
                <a:solidFill>
                  <a:srgbClr val="0067AB">
                    <a:lumMod val="75000"/>
                  </a:srgbClr>
                </a:solidFill>
              </a:rPr>
              <a:t>)</a:t>
            </a:r>
            <a:endParaRPr lang="en-US" sz="1200" b="1" dirty="0">
              <a:solidFill>
                <a:prstClr val="black"/>
              </a:solidFill>
            </a:endParaRPr>
          </a:p>
          <a:p>
            <a:endParaRPr lang="en-US" sz="1200" b="1" dirty="0" smtClean="0">
              <a:solidFill>
                <a:prstClr val="black"/>
              </a:solidFill>
            </a:endParaRPr>
          </a:p>
          <a:p>
            <a:endParaRPr lang="en-US" sz="1200" b="1" dirty="0" smtClean="0">
              <a:solidFill>
                <a:prstClr val="black"/>
              </a:solidFill>
            </a:endParaRPr>
          </a:p>
          <a:p>
            <a:endParaRPr lang="en-US" sz="1200" b="1" dirty="0" smtClean="0">
              <a:solidFill>
                <a:prstClr val="black"/>
              </a:solidFill>
            </a:endParaRPr>
          </a:p>
          <a:p>
            <a:endParaRPr lang="en-US" sz="1200" b="1" dirty="0">
              <a:solidFill>
                <a:prstClr val="black"/>
              </a:solidFill>
            </a:endParaRPr>
          </a:p>
          <a:p>
            <a:r>
              <a:rPr lang="en-US" sz="1200" b="1" dirty="0" smtClean="0">
                <a:solidFill>
                  <a:prstClr val="black"/>
                </a:solidFill>
              </a:rPr>
              <a:t>DER </a:t>
            </a:r>
            <a:r>
              <a:rPr lang="en-US" sz="1200" b="1" dirty="0">
                <a:solidFill>
                  <a:prstClr val="black"/>
                </a:solidFill>
              </a:rPr>
              <a:t>Sourcing </a:t>
            </a:r>
            <a:endParaRPr lang="en-US" sz="1200" b="1" dirty="0" smtClean="0">
              <a:solidFill>
                <a:prstClr val="black"/>
              </a:solidFill>
            </a:endParaRPr>
          </a:p>
          <a:p>
            <a:r>
              <a:rPr lang="en-US" sz="1200" b="1" dirty="0" smtClean="0">
                <a:solidFill>
                  <a:prstClr val="black"/>
                </a:solidFill>
              </a:rPr>
              <a:t>(</a:t>
            </a:r>
            <a:r>
              <a:rPr lang="en-US" sz="1200" b="1" dirty="0">
                <a:solidFill>
                  <a:prstClr val="black"/>
                </a:solidFill>
              </a:rPr>
              <a:t>Tuesday afternoons</a:t>
            </a:r>
            <a:r>
              <a:rPr lang="en-US" sz="1200" b="1" dirty="0" smtClean="0">
                <a:solidFill>
                  <a:prstClr val="black"/>
                </a:solidFill>
              </a:rPr>
              <a:t>)</a:t>
            </a:r>
          </a:p>
          <a:p>
            <a:endParaRPr lang="en-US" sz="1200" b="1" dirty="0" smtClean="0">
              <a:solidFill>
                <a:srgbClr val="0067AB">
                  <a:lumMod val="75000"/>
                </a:srgbClr>
              </a:solidFill>
            </a:endParaRPr>
          </a:p>
          <a:p>
            <a:endParaRPr lang="en-US" sz="1200" b="1" dirty="0" smtClean="0">
              <a:solidFill>
                <a:srgbClr val="0067AB">
                  <a:lumMod val="75000"/>
                </a:srgbClr>
              </a:solidFill>
            </a:endParaRPr>
          </a:p>
          <a:p>
            <a:r>
              <a:rPr lang="en-US" sz="1200" b="1" dirty="0" smtClean="0">
                <a:solidFill>
                  <a:srgbClr val="00B050"/>
                </a:solidFill>
              </a:rPr>
              <a:t>Granular Pricing</a:t>
            </a:r>
          </a:p>
          <a:p>
            <a:r>
              <a:rPr lang="en-US" sz="1200" b="1" dirty="0" smtClean="0">
                <a:solidFill>
                  <a:srgbClr val="00B050"/>
                </a:solidFill>
              </a:rPr>
              <a:t> </a:t>
            </a:r>
            <a:r>
              <a:rPr lang="en-US" sz="1200" b="1" dirty="0" smtClean="0">
                <a:solidFill>
                  <a:srgbClr val="7030A0"/>
                </a:solidFill>
              </a:rPr>
              <a:t>EVSE</a:t>
            </a:r>
            <a:endParaRPr lang="en-US" sz="1200" b="1" dirty="0">
              <a:solidFill>
                <a:srgbClr val="7030A0"/>
              </a:solidFill>
            </a:endParaRPr>
          </a:p>
        </p:txBody>
      </p:sp>
      <p:sp>
        <p:nvSpPr>
          <p:cNvPr id="74" name="TextBox 73"/>
          <p:cNvSpPr txBox="1"/>
          <p:nvPr/>
        </p:nvSpPr>
        <p:spPr>
          <a:xfrm>
            <a:off x="3109917" y="910388"/>
            <a:ext cx="409283" cy="246221"/>
          </a:xfrm>
          <a:prstGeom prst="rect">
            <a:avLst/>
          </a:prstGeom>
          <a:noFill/>
        </p:spPr>
        <p:txBody>
          <a:bodyPr wrap="square" rtlCol="0">
            <a:spAutoFit/>
          </a:bodyPr>
          <a:lstStyle/>
          <a:p>
            <a:pPr algn="ctr"/>
            <a:r>
              <a:rPr lang="en-US" sz="1000" b="1" dirty="0" smtClean="0">
                <a:solidFill>
                  <a:prstClr val="black"/>
                </a:solidFill>
              </a:rPr>
              <a:t>8/8</a:t>
            </a:r>
            <a:endParaRPr lang="en-US" sz="1000" b="1" dirty="0">
              <a:solidFill>
                <a:prstClr val="black"/>
              </a:solidFill>
            </a:endParaRPr>
          </a:p>
        </p:txBody>
      </p:sp>
      <p:sp>
        <p:nvSpPr>
          <p:cNvPr id="75" name="TextBox 74"/>
          <p:cNvSpPr txBox="1"/>
          <p:nvPr/>
        </p:nvSpPr>
        <p:spPr>
          <a:xfrm>
            <a:off x="2148536" y="909072"/>
            <a:ext cx="469030" cy="246221"/>
          </a:xfrm>
          <a:prstGeom prst="rect">
            <a:avLst/>
          </a:prstGeom>
          <a:noFill/>
        </p:spPr>
        <p:txBody>
          <a:bodyPr wrap="square" rtlCol="0">
            <a:spAutoFit/>
          </a:bodyPr>
          <a:lstStyle/>
          <a:p>
            <a:pPr algn="ctr"/>
            <a:r>
              <a:rPr lang="en-US" sz="1000" b="1" dirty="0" smtClean="0">
                <a:solidFill>
                  <a:prstClr val="black"/>
                </a:solidFill>
              </a:rPr>
              <a:t>8/1</a:t>
            </a:r>
            <a:endParaRPr lang="en-US" sz="1000" b="1" dirty="0">
              <a:solidFill>
                <a:prstClr val="black"/>
              </a:solidFill>
            </a:endParaRPr>
          </a:p>
        </p:txBody>
      </p:sp>
      <p:sp>
        <p:nvSpPr>
          <p:cNvPr id="76" name="TextBox 75"/>
          <p:cNvSpPr txBox="1"/>
          <p:nvPr/>
        </p:nvSpPr>
        <p:spPr>
          <a:xfrm>
            <a:off x="1227299" y="914219"/>
            <a:ext cx="469030" cy="246221"/>
          </a:xfrm>
          <a:prstGeom prst="rect">
            <a:avLst/>
          </a:prstGeom>
          <a:noFill/>
        </p:spPr>
        <p:txBody>
          <a:bodyPr wrap="square" rtlCol="0">
            <a:spAutoFit/>
          </a:bodyPr>
          <a:lstStyle/>
          <a:p>
            <a:pPr algn="ctr"/>
            <a:r>
              <a:rPr lang="en-US" sz="1000" b="1" dirty="0" smtClean="0">
                <a:solidFill>
                  <a:prstClr val="black"/>
                </a:solidFill>
              </a:rPr>
              <a:t>7/25</a:t>
            </a:r>
            <a:endParaRPr lang="en-US" sz="1000" b="1" dirty="0">
              <a:solidFill>
                <a:prstClr val="black"/>
              </a:solidFill>
            </a:endParaRPr>
          </a:p>
        </p:txBody>
      </p:sp>
      <p:sp>
        <p:nvSpPr>
          <p:cNvPr id="77" name="TextBox 76"/>
          <p:cNvSpPr txBox="1"/>
          <p:nvPr/>
        </p:nvSpPr>
        <p:spPr>
          <a:xfrm>
            <a:off x="4046549" y="909071"/>
            <a:ext cx="469030" cy="246221"/>
          </a:xfrm>
          <a:prstGeom prst="rect">
            <a:avLst/>
          </a:prstGeom>
          <a:noFill/>
        </p:spPr>
        <p:txBody>
          <a:bodyPr wrap="square" rtlCol="0">
            <a:spAutoFit/>
          </a:bodyPr>
          <a:lstStyle/>
          <a:p>
            <a:pPr algn="ctr"/>
            <a:r>
              <a:rPr lang="en-US" sz="1000" b="1" dirty="0" smtClean="0">
                <a:solidFill>
                  <a:prstClr val="black"/>
                </a:solidFill>
              </a:rPr>
              <a:t>8/15</a:t>
            </a:r>
            <a:endParaRPr lang="en-US" sz="1000" b="1" dirty="0">
              <a:solidFill>
                <a:prstClr val="black"/>
              </a:solidFill>
            </a:endParaRPr>
          </a:p>
        </p:txBody>
      </p:sp>
      <p:sp>
        <p:nvSpPr>
          <p:cNvPr id="78" name="TextBox 77"/>
          <p:cNvSpPr txBox="1"/>
          <p:nvPr/>
        </p:nvSpPr>
        <p:spPr>
          <a:xfrm>
            <a:off x="3677283" y="1535801"/>
            <a:ext cx="994732" cy="246221"/>
          </a:xfrm>
          <a:prstGeom prst="rect">
            <a:avLst/>
          </a:prstGeom>
          <a:noFill/>
        </p:spPr>
        <p:txBody>
          <a:bodyPr wrap="square" rtlCol="0">
            <a:spAutoFit/>
          </a:bodyPr>
          <a:lstStyle/>
          <a:p>
            <a:pPr algn="ctr"/>
            <a:r>
              <a:rPr lang="en-US" sz="1000" b="1" dirty="0" smtClean="0">
                <a:solidFill>
                  <a:prstClr val="black"/>
                </a:solidFill>
              </a:rPr>
              <a:t>August 10 NYC</a:t>
            </a:r>
            <a:endParaRPr lang="en-US" sz="1000" b="1" dirty="0">
              <a:solidFill>
                <a:prstClr val="black"/>
              </a:solidFill>
            </a:endParaRPr>
          </a:p>
        </p:txBody>
      </p:sp>
      <p:grpSp>
        <p:nvGrpSpPr>
          <p:cNvPr id="80" name="Group 79"/>
          <p:cNvGrpSpPr/>
          <p:nvPr/>
        </p:nvGrpSpPr>
        <p:grpSpPr>
          <a:xfrm>
            <a:off x="131724" y="2710752"/>
            <a:ext cx="3753579" cy="983569"/>
            <a:chOff x="4945994" y="3641638"/>
            <a:chExt cx="3753579" cy="983569"/>
          </a:xfrm>
        </p:grpSpPr>
        <p:sp>
          <p:nvSpPr>
            <p:cNvPr id="83" name="TextBox 82"/>
            <p:cNvSpPr txBox="1"/>
            <p:nvPr/>
          </p:nvSpPr>
          <p:spPr>
            <a:xfrm>
              <a:off x="5842755" y="3791034"/>
              <a:ext cx="1179513" cy="707886"/>
            </a:xfrm>
            <a:prstGeom prst="rect">
              <a:avLst/>
            </a:prstGeom>
            <a:noFill/>
          </p:spPr>
          <p:txBody>
            <a:bodyPr wrap="square" rtlCol="0" anchor="t">
              <a:spAutoFit/>
            </a:bodyPr>
            <a:lstStyle/>
            <a:p>
              <a:pPr algn="ctr"/>
              <a:r>
                <a:rPr lang="en-US" sz="1100" b="1" dirty="0">
                  <a:solidFill>
                    <a:prstClr val="black"/>
                  </a:solidFill>
                </a:rPr>
                <a:t>July 26</a:t>
              </a:r>
            </a:p>
            <a:p>
              <a:pPr algn="ctr"/>
              <a:r>
                <a:rPr lang="en-US" sz="1100" b="1" dirty="0">
                  <a:solidFill>
                    <a:prstClr val="black"/>
                  </a:solidFill>
                </a:rPr>
                <a:t>Albany</a:t>
              </a:r>
            </a:p>
            <a:p>
              <a:pPr algn="ctr"/>
              <a:r>
                <a:rPr lang="en-US" sz="900" dirty="0">
                  <a:solidFill>
                    <a:prstClr val="black"/>
                  </a:solidFill>
                </a:rPr>
                <a:t>Aggregation of Usage Data</a:t>
              </a:r>
              <a:endParaRPr lang="en-US" sz="700" dirty="0">
                <a:solidFill>
                  <a:prstClr val="black"/>
                </a:solidFill>
              </a:endParaRPr>
            </a:p>
          </p:txBody>
        </p:sp>
        <p:sp>
          <p:nvSpPr>
            <p:cNvPr id="84" name="Flowchart: Decision 83"/>
            <p:cNvSpPr/>
            <p:nvPr/>
          </p:nvSpPr>
          <p:spPr>
            <a:xfrm>
              <a:off x="6368934" y="3643537"/>
              <a:ext cx="94118" cy="155863"/>
            </a:xfrm>
            <a:prstGeom prst="flowChartDecision">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lumMod val="85000"/>
                  </a:prstClr>
                </a:solidFill>
              </a:endParaRPr>
            </a:p>
          </p:txBody>
        </p:sp>
        <p:sp>
          <p:nvSpPr>
            <p:cNvPr id="85" name="TextBox 84"/>
            <p:cNvSpPr txBox="1"/>
            <p:nvPr/>
          </p:nvSpPr>
          <p:spPr>
            <a:xfrm>
              <a:off x="7853553" y="3788620"/>
              <a:ext cx="846020" cy="707886"/>
            </a:xfrm>
            <a:prstGeom prst="rect">
              <a:avLst/>
            </a:prstGeom>
            <a:noFill/>
          </p:spPr>
          <p:txBody>
            <a:bodyPr wrap="square" rtlCol="0" anchor="t">
              <a:spAutoFit/>
            </a:bodyPr>
            <a:lstStyle/>
            <a:p>
              <a:pPr algn="ctr"/>
              <a:r>
                <a:rPr lang="en-US" sz="1100" b="1" dirty="0">
                  <a:solidFill>
                    <a:prstClr val="black"/>
                  </a:solidFill>
                </a:rPr>
                <a:t>August 9</a:t>
              </a:r>
            </a:p>
            <a:p>
              <a:pPr algn="ctr"/>
              <a:r>
                <a:rPr lang="en-US" sz="1100" b="1" dirty="0">
                  <a:solidFill>
                    <a:prstClr val="black"/>
                  </a:solidFill>
                </a:rPr>
                <a:t>NYC</a:t>
              </a:r>
            </a:p>
            <a:p>
              <a:pPr algn="ctr"/>
              <a:r>
                <a:rPr lang="en-US" sz="900" dirty="0">
                  <a:solidFill>
                    <a:prstClr val="black"/>
                  </a:solidFill>
                </a:rPr>
                <a:t>Additional Data Needs</a:t>
              </a:r>
              <a:endParaRPr lang="en-US" sz="700" dirty="0">
                <a:solidFill>
                  <a:prstClr val="black"/>
                </a:solidFill>
              </a:endParaRPr>
            </a:p>
          </p:txBody>
        </p:sp>
        <p:sp>
          <p:nvSpPr>
            <p:cNvPr id="86" name="Flowchart: Decision 85"/>
            <p:cNvSpPr/>
            <p:nvPr/>
          </p:nvSpPr>
          <p:spPr>
            <a:xfrm>
              <a:off x="8223149" y="3651814"/>
              <a:ext cx="94118" cy="155863"/>
            </a:xfrm>
            <a:prstGeom prst="flowChartDecision">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lumMod val="85000"/>
                  </a:prstClr>
                </a:solidFill>
              </a:endParaRPr>
            </a:p>
          </p:txBody>
        </p:sp>
        <p:sp>
          <p:nvSpPr>
            <p:cNvPr id="87" name="TextBox 86"/>
            <p:cNvSpPr txBox="1"/>
            <p:nvPr/>
          </p:nvSpPr>
          <p:spPr>
            <a:xfrm>
              <a:off x="4945994" y="3794210"/>
              <a:ext cx="885846" cy="830997"/>
            </a:xfrm>
            <a:prstGeom prst="rect">
              <a:avLst/>
            </a:prstGeom>
            <a:noFill/>
          </p:spPr>
          <p:txBody>
            <a:bodyPr wrap="square" rtlCol="0">
              <a:spAutoFit/>
            </a:bodyPr>
            <a:lstStyle/>
            <a:p>
              <a:pPr algn="ctr"/>
              <a:r>
                <a:rPr lang="en-US" sz="1100" b="1" dirty="0">
                  <a:solidFill>
                    <a:prstClr val="black"/>
                  </a:solidFill>
                </a:rPr>
                <a:t>July 19</a:t>
              </a:r>
              <a:endParaRPr lang="en-US" sz="1000" b="1" dirty="0">
                <a:solidFill>
                  <a:prstClr val="black"/>
                </a:solidFill>
              </a:endParaRPr>
            </a:p>
            <a:p>
              <a:pPr algn="ctr"/>
              <a:r>
                <a:rPr lang="en-US" sz="1000" b="1" dirty="0">
                  <a:solidFill>
                    <a:prstClr val="black"/>
                  </a:solidFill>
                </a:rPr>
                <a:t>(By </a:t>
              </a:r>
              <a:r>
                <a:rPr lang="en-US" sz="1000" b="1" dirty="0" smtClean="0">
                  <a:solidFill>
                    <a:prstClr val="black"/>
                  </a:solidFill>
                </a:rPr>
                <a:t>Phone*)</a:t>
              </a:r>
              <a:endParaRPr lang="en-US" sz="1000" dirty="0">
                <a:solidFill>
                  <a:prstClr val="black"/>
                </a:solidFill>
              </a:endParaRPr>
            </a:p>
            <a:p>
              <a:pPr algn="ctr"/>
              <a:r>
                <a:rPr lang="en-US" sz="900" dirty="0" smtClean="0">
                  <a:solidFill>
                    <a:prstClr val="black"/>
                  </a:solidFill>
                </a:rPr>
                <a:t>Review 7/13 Stakeholder Comments</a:t>
              </a:r>
              <a:endParaRPr lang="en-US" sz="900" dirty="0">
                <a:solidFill>
                  <a:prstClr val="black"/>
                </a:solidFill>
              </a:endParaRPr>
            </a:p>
          </p:txBody>
        </p:sp>
        <p:sp>
          <p:nvSpPr>
            <p:cNvPr id="88" name="Flowchart: Decision 87"/>
            <p:cNvSpPr/>
            <p:nvPr/>
          </p:nvSpPr>
          <p:spPr>
            <a:xfrm>
              <a:off x="5333093" y="3641638"/>
              <a:ext cx="94118" cy="155863"/>
            </a:xfrm>
            <a:prstGeom prst="flowChartDecision">
              <a:avLst/>
            </a:prstGeom>
            <a:solidFill>
              <a:schemeClr val="bg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lumMod val="85000"/>
                  </a:prstClr>
                </a:solidFill>
              </a:endParaRPr>
            </a:p>
          </p:txBody>
        </p:sp>
      </p:grpSp>
      <p:sp>
        <p:nvSpPr>
          <p:cNvPr id="102" name="TextBox 101"/>
          <p:cNvSpPr txBox="1"/>
          <p:nvPr/>
        </p:nvSpPr>
        <p:spPr>
          <a:xfrm>
            <a:off x="119239" y="5770894"/>
            <a:ext cx="3389773" cy="246221"/>
          </a:xfrm>
          <a:prstGeom prst="rect">
            <a:avLst/>
          </a:prstGeom>
          <a:noFill/>
        </p:spPr>
        <p:txBody>
          <a:bodyPr wrap="square" rtlCol="0">
            <a:spAutoFit/>
          </a:bodyPr>
          <a:lstStyle/>
          <a:p>
            <a:r>
              <a:rPr lang="en-US" sz="1000" dirty="0" smtClean="0">
                <a:solidFill>
                  <a:prstClr val="black"/>
                </a:solidFill>
              </a:rPr>
              <a:t>*Additional phone sessions will be held as needed</a:t>
            </a:r>
            <a:endParaRPr lang="en-US" sz="1000" dirty="0">
              <a:solidFill>
                <a:prstClr val="black"/>
              </a:solidFill>
            </a:endParaRPr>
          </a:p>
        </p:txBody>
      </p:sp>
      <p:sp>
        <p:nvSpPr>
          <p:cNvPr id="104" name="Flowchart: Decision 103"/>
          <p:cNvSpPr>
            <a:spLocks noChangeAspect="1"/>
          </p:cNvSpPr>
          <p:nvPr/>
        </p:nvSpPr>
        <p:spPr>
          <a:xfrm>
            <a:off x="4832572" y="4561503"/>
            <a:ext cx="155448" cy="155863"/>
          </a:xfrm>
          <a:prstGeom prst="flowChartDecision">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lumMod val="85000"/>
                </a:prstClr>
              </a:solidFill>
            </a:endParaRPr>
          </a:p>
        </p:txBody>
      </p:sp>
      <p:sp>
        <p:nvSpPr>
          <p:cNvPr id="105" name="TextBox 104"/>
          <p:cNvSpPr txBox="1"/>
          <p:nvPr/>
        </p:nvSpPr>
        <p:spPr>
          <a:xfrm>
            <a:off x="5044911" y="909072"/>
            <a:ext cx="469030" cy="246221"/>
          </a:xfrm>
          <a:prstGeom prst="rect">
            <a:avLst/>
          </a:prstGeom>
          <a:noFill/>
        </p:spPr>
        <p:txBody>
          <a:bodyPr wrap="square" rtlCol="0">
            <a:spAutoFit/>
          </a:bodyPr>
          <a:lstStyle/>
          <a:p>
            <a:pPr algn="ctr"/>
            <a:r>
              <a:rPr lang="en-US" sz="1000" b="1" dirty="0" smtClean="0">
                <a:solidFill>
                  <a:prstClr val="black"/>
                </a:solidFill>
              </a:rPr>
              <a:t>8/22</a:t>
            </a:r>
            <a:endParaRPr lang="en-US" sz="1000" b="1" dirty="0">
              <a:solidFill>
                <a:prstClr val="black"/>
              </a:solidFill>
            </a:endParaRPr>
          </a:p>
        </p:txBody>
      </p:sp>
      <p:sp>
        <p:nvSpPr>
          <p:cNvPr id="111" name="TextBox 2"/>
          <p:cNvSpPr txBox="1"/>
          <p:nvPr/>
        </p:nvSpPr>
        <p:spPr>
          <a:xfrm>
            <a:off x="3486086" y="6106068"/>
            <a:ext cx="1656911" cy="246221"/>
          </a:xfrm>
          <a:prstGeom prst="rect">
            <a:avLst/>
          </a:prstGeom>
          <a:noFill/>
        </p:spPr>
        <p:txBody>
          <a:bodyPr wrap="square" rtlCol="0" anchor="t">
            <a:spAutoFit/>
          </a:bodyPr>
          <a:lstStyle/>
          <a:p>
            <a:pPr algn="ctr"/>
            <a:endParaRPr lang="en-US" sz="1000" dirty="0">
              <a:solidFill>
                <a:prstClr val="white">
                  <a:lumMod val="85000"/>
                </a:prstClr>
              </a:solidFill>
            </a:endParaRPr>
          </a:p>
        </p:txBody>
      </p:sp>
      <p:grpSp>
        <p:nvGrpSpPr>
          <p:cNvPr id="112" name="Group 111"/>
          <p:cNvGrpSpPr/>
          <p:nvPr/>
        </p:nvGrpSpPr>
        <p:grpSpPr>
          <a:xfrm>
            <a:off x="1014393" y="3787049"/>
            <a:ext cx="3083428" cy="979294"/>
            <a:chOff x="5863291" y="3636770"/>
            <a:chExt cx="3083428" cy="979294"/>
          </a:xfrm>
        </p:grpSpPr>
        <p:sp>
          <p:nvSpPr>
            <p:cNvPr id="115" name="TextBox 114"/>
            <p:cNvSpPr txBox="1"/>
            <p:nvPr/>
          </p:nvSpPr>
          <p:spPr>
            <a:xfrm>
              <a:off x="5863291" y="3769678"/>
              <a:ext cx="1163657" cy="846386"/>
            </a:xfrm>
            <a:prstGeom prst="rect">
              <a:avLst/>
            </a:prstGeom>
            <a:noFill/>
          </p:spPr>
          <p:txBody>
            <a:bodyPr wrap="square" rtlCol="0" anchor="t">
              <a:spAutoFit/>
            </a:bodyPr>
            <a:lstStyle/>
            <a:p>
              <a:pPr algn="ctr"/>
              <a:r>
                <a:rPr lang="en-US" sz="1100" b="1" dirty="0">
                  <a:solidFill>
                    <a:prstClr val="black"/>
                  </a:solidFill>
                </a:rPr>
                <a:t>July 26</a:t>
              </a:r>
            </a:p>
            <a:p>
              <a:pPr algn="ctr"/>
              <a:r>
                <a:rPr lang="en-US" sz="1100" b="1" dirty="0">
                  <a:solidFill>
                    <a:prstClr val="black"/>
                  </a:solidFill>
                </a:rPr>
                <a:t>Albany</a:t>
              </a:r>
            </a:p>
            <a:p>
              <a:pPr algn="ctr"/>
              <a:r>
                <a:rPr lang="en-US" sz="900" dirty="0" smtClean="0">
                  <a:solidFill>
                    <a:prstClr val="black"/>
                  </a:solidFill>
                </a:rPr>
                <a:t>Dependencies With Other REV and Related Proceedings</a:t>
              </a:r>
              <a:endParaRPr lang="en-US" sz="700" dirty="0">
                <a:solidFill>
                  <a:prstClr val="black"/>
                </a:solidFill>
              </a:endParaRPr>
            </a:p>
          </p:txBody>
        </p:sp>
        <p:sp>
          <p:nvSpPr>
            <p:cNvPr id="116" name="Flowchart: Decision 115"/>
            <p:cNvSpPr/>
            <p:nvPr/>
          </p:nvSpPr>
          <p:spPr>
            <a:xfrm>
              <a:off x="6404247" y="3636770"/>
              <a:ext cx="94118" cy="155863"/>
            </a:xfrm>
            <a:prstGeom prst="flowChartDecis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black"/>
                </a:solidFill>
              </a:endParaRPr>
            </a:p>
          </p:txBody>
        </p:sp>
        <p:sp>
          <p:nvSpPr>
            <p:cNvPr id="117" name="TextBox 116"/>
            <p:cNvSpPr txBox="1"/>
            <p:nvPr/>
          </p:nvSpPr>
          <p:spPr>
            <a:xfrm>
              <a:off x="7639155" y="3748490"/>
              <a:ext cx="1307564" cy="846386"/>
            </a:xfrm>
            <a:prstGeom prst="rect">
              <a:avLst/>
            </a:prstGeom>
            <a:noFill/>
          </p:spPr>
          <p:txBody>
            <a:bodyPr wrap="square" rtlCol="0" anchor="t">
              <a:spAutoFit/>
            </a:bodyPr>
            <a:lstStyle/>
            <a:p>
              <a:pPr algn="ctr"/>
              <a:r>
                <a:rPr lang="en-US" sz="1100" b="1" dirty="0">
                  <a:solidFill>
                    <a:prstClr val="black"/>
                  </a:solidFill>
                </a:rPr>
                <a:t>August 9</a:t>
              </a:r>
            </a:p>
            <a:p>
              <a:pPr algn="ctr"/>
              <a:r>
                <a:rPr lang="en-US" sz="1100" b="1" dirty="0">
                  <a:solidFill>
                    <a:prstClr val="black"/>
                  </a:solidFill>
                </a:rPr>
                <a:t>NYC</a:t>
              </a:r>
            </a:p>
            <a:p>
              <a:pPr algn="ctr"/>
              <a:r>
                <a:rPr lang="en-US" sz="900" dirty="0" smtClean="0">
                  <a:solidFill>
                    <a:prstClr val="black"/>
                  </a:solidFill>
                </a:rPr>
                <a:t>Potential Refinements to NWA Procurement Approach</a:t>
              </a:r>
              <a:endParaRPr lang="en-US" sz="700" dirty="0">
                <a:solidFill>
                  <a:prstClr val="black"/>
                </a:solidFill>
              </a:endParaRPr>
            </a:p>
          </p:txBody>
        </p:sp>
        <p:sp>
          <p:nvSpPr>
            <p:cNvPr id="118" name="Flowchart: Decision 117"/>
            <p:cNvSpPr/>
            <p:nvPr/>
          </p:nvSpPr>
          <p:spPr>
            <a:xfrm>
              <a:off x="8275115" y="3636770"/>
              <a:ext cx="94118" cy="155863"/>
            </a:xfrm>
            <a:prstGeom prst="flowChartDecis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black"/>
                </a:solidFill>
              </a:endParaRPr>
            </a:p>
          </p:txBody>
        </p:sp>
      </p:grpSp>
      <p:sp>
        <p:nvSpPr>
          <p:cNvPr id="123" name="Flowchart: Decision 122"/>
          <p:cNvSpPr/>
          <p:nvPr/>
        </p:nvSpPr>
        <p:spPr>
          <a:xfrm>
            <a:off x="3565533" y="1583300"/>
            <a:ext cx="148782" cy="155863"/>
          </a:xfrm>
          <a:prstGeom prst="flowChartDecision">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79" name="TextBox 78"/>
          <p:cNvSpPr txBox="1"/>
          <p:nvPr/>
        </p:nvSpPr>
        <p:spPr>
          <a:xfrm>
            <a:off x="6051254" y="907869"/>
            <a:ext cx="469030" cy="246221"/>
          </a:xfrm>
          <a:prstGeom prst="rect">
            <a:avLst/>
          </a:prstGeom>
          <a:noFill/>
        </p:spPr>
        <p:txBody>
          <a:bodyPr wrap="square" rtlCol="0">
            <a:spAutoFit/>
          </a:bodyPr>
          <a:lstStyle/>
          <a:p>
            <a:pPr algn="ctr"/>
            <a:r>
              <a:rPr lang="en-US" sz="1000" b="1" dirty="0" smtClean="0">
                <a:solidFill>
                  <a:prstClr val="black"/>
                </a:solidFill>
              </a:rPr>
              <a:t>8/29</a:t>
            </a:r>
            <a:endParaRPr lang="en-US" sz="1000" b="1" dirty="0">
              <a:solidFill>
                <a:prstClr val="black"/>
              </a:solidFill>
            </a:endParaRPr>
          </a:p>
        </p:txBody>
      </p:sp>
      <p:sp>
        <p:nvSpPr>
          <p:cNvPr id="91" name="TextBox 90"/>
          <p:cNvSpPr txBox="1"/>
          <p:nvPr/>
        </p:nvSpPr>
        <p:spPr>
          <a:xfrm>
            <a:off x="7056715" y="908100"/>
            <a:ext cx="469030" cy="246221"/>
          </a:xfrm>
          <a:prstGeom prst="rect">
            <a:avLst/>
          </a:prstGeom>
          <a:noFill/>
        </p:spPr>
        <p:txBody>
          <a:bodyPr wrap="square" rtlCol="0">
            <a:spAutoFit/>
          </a:bodyPr>
          <a:lstStyle/>
          <a:p>
            <a:pPr algn="ctr"/>
            <a:r>
              <a:rPr lang="en-US" sz="1000" b="1" dirty="0" smtClean="0">
                <a:solidFill>
                  <a:prstClr val="black"/>
                </a:solidFill>
              </a:rPr>
              <a:t>9/5</a:t>
            </a:r>
            <a:endParaRPr lang="en-US" sz="1000" b="1" dirty="0">
              <a:solidFill>
                <a:prstClr val="black"/>
              </a:solidFill>
            </a:endParaRPr>
          </a:p>
        </p:txBody>
      </p:sp>
      <p:sp>
        <p:nvSpPr>
          <p:cNvPr id="92" name="TextBox 91"/>
          <p:cNvSpPr txBox="1"/>
          <p:nvPr/>
        </p:nvSpPr>
        <p:spPr>
          <a:xfrm>
            <a:off x="8088446" y="909071"/>
            <a:ext cx="469030" cy="246221"/>
          </a:xfrm>
          <a:prstGeom prst="rect">
            <a:avLst/>
          </a:prstGeom>
          <a:noFill/>
        </p:spPr>
        <p:txBody>
          <a:bodyPr wrap="square" rtlCol="0">
            <a:spAutoFit/>
          </a:bodyPr>
          <a:lstStyle/>
          <a:p>
            <a:pPr algn="ctr"/>
            <a:r>
              <a:rPr lang="en-US" sz="1000" b="1" dirty="0" smtClean="0">
                <a:solidFill>
                  <a:prstClr val="black"/>
                </a:solidFill>
              </a:rPr>
              <a:t>9/12</a:t>
            </a:r>
            <a:endParaRPr lang="en-US" sz="1000" b="1" dirty="0">
              <a:solidFill>
                <a:prstClr val="black"/>
              </a:solidFill>
            </a:endParaRPr>
          </a:p>
        </p:txBody>
      </p:sp>
      <p:cxnSp>
        <p:nvCxnSpPr>
          <p:cNvPr id="93" name="Straight Connector 92"/>
          <p:cNvCxnSpPr/>
          <p:nvPr/>
        </p:nvCxnSpPr>
        <p:spPr>
          <a:xfrm>
            <a:off x="1462133" y="1248779"/>
            <a:ext cx="0" cy="166255"/>
          </a:xfrm>
          <a:prstGeom prst="line">
            <a:avLst/>
          </a:prstGeom>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a:off x="2383051" y="1236079"/>
            <a:ext cx="0" cy="166255"/>
          </a:xfrm>
          <a:prstGeom prst="line">
            <a:avLst/>
          </a:prstGeom>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a:off x="3310151" y="1228765"/>
            <a:ext cx="0" cy="166255"/>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a:off x="4294401" y="1236079"/>
            <a:ext cx="0" cy="166255"/>
          </a:xfrm>
          <a:prstGeom prst="line">
            <a:avLst/>
          </a:prstGeom>
        </p:spPr>
        <p:style>
          <a:lnRef idx="1">
            <a:schemeClr val="accent1"/>
          </a:lnRef>
          <a:fillRef idx="0">
            <a:schemeClr val="accent1"/>
          </a:fillRef>
          <a:effectRef idx="0">
            <a:schemeClr val="accent1"/>
          </a:effectRef>
          <a:fontRef idx="minor">
            <a:schemeClr val="tx1"/>
          </a:fontRef>
        </p:style>
      </p:cxnSp>
      <p:grpSp>
        <p:nvGrpSpPr>
          <p:cNvPr id="97" name="Group 96"/>
          <p:cNvGrpSpPr/>
          <p:nvPr/>
        </p:nvGrpSpPr>
        <p:grpSpPr>
          <a:xfrm>
            <a:off x="3872792" y="4959518"/>
            <a:ext cx="5028358" cy="986046"/>
            <a:chOff x="5663813" y="3636770"/>
            <a:chExt cx="5028358" cy="986046"/>
          </a:xfrm>
        </p:grpSpPr>
        <p:sp>
          <p:nvSpPr>
            <p:cNvPr id="98" name="TextBox 97"/>
            <p:cNvSpPr txBox="1"/>
            <p:nvPr/>
          </p:nvSpPr>
          <p:spPr>
            <a:xfrm>
              <a:off x="5663813" y="3769678"/>
              <a:ext cx="1579201" cy="707886"/>
            </a:xfrm>
            <a:prstGeom prst="rect">
              <a:avLst/>
            </a:prstGeom>
            <a:noFill/>
          </p:spPr>
          <p:txBody>
            <a:bodyPr wrap="square" rtlCol="0" anchor="t">
              <a:spAutoFit/>
            </a:bodyPr>
            <a:lstStyle/>
            <a:p>
              <a:pPr algn="ctr"/>
              <a:r>
                <a:rPr lang="en-US" sz="1100" b="1" dirty="0" smtClean="0">
                  <a:solidFill>
                    <a:prstClr val="black"/>
                  </a:solidFill>
                </a:rPr>
                <a:t>August 16</a:t>
              </a:r>
              <a:endParaRPr lang="en-US" sz="1100" b="1" dirty="0">
                <a:solidFill>
                  <a:prstClr val="black"/>
                </a:solidFill>
              </a:endParaRPr>
            </a:p>
            <a:p>
              <a:pPr algn="ctr"/>
              <a:r>
                <a:rPr lang="en-US" sz="1100" b="1" dirty="0" smtClean="0">
                  <a:solidFill>
                    <a:prstClr val="black"/>
                  </a:solidFill>
                </a:rPr>
                <a:t>NYC</a:t>
              </a:r>
              <a:endParaRPr lang="en-US" sz="1100" b="1" dirty="0">
                <a:solidFill>
                  <a:prstClr val="black"/>
                </a:solidFill>
              </a:endParaRPr>
            </a:p>
            <a:p>
              <a:pPr algn="ctr"/>
              <a:r>
                <a:rPr lang="en-US" sz="900" dirty="0" smtClean="0">
                  <a:solidFill>
                    <a:prstClr val="black"/>
                  </a:solidFill>
                </a:rPr>
                <a:t>Current State; Opportunities for Utility Collaboration</a:t>
              </a:r>
              <a:endParaRPr lang="en-US" sz="700" dirty="0">
                <a:solidFill>
                  <a:prstClr val="black"/>
                </a:solidFill>
              </a:endParaRPr>
            </a:p>
          </p:txBody>
        </p:sp>
        <p:sp>
          <p:nvSpPr>
            <p:cNvPr id="99" name="Flowchart: Decision 98"/>
            <p:cNvSpPr/>
            <p:nvPr/>
          </p:nvSpPr>
          <p:spPr>
            <a:xfrm>
              <a:off x="6404247" y="3636770"/>
              <a:ext cx="94118" cy="155863"/>
            </a:xfrm>
            <a:prstGeom prst="flowChartDecision">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black"/>
                </a:solidFill>
              </a:endParaRPr>
            </a:p>
          </p:txBody>
        </p:sp>
        <p:sp>
          <p:nvSpPr>
            <p:cNvPr id="100" name="TextBox 99"/>
            <p:cNvSpPr txBox="1"/>
            <p:nvPr/>
          </p:nvSpPr>
          <p:spPr>
            <a:xfrm>
              <a:off x="9671747" y="3756273"/>
              <a:ext cx="1020424" cy="707886"/>
            </a:xfrm>
            <a:prstGeom prst="rect">
              <a:avLst/>
            </a:prstGeom>
            <a:noFill/>
          </p:spPr>
          <p:txBody>
            <a:bodyPr wrap="square" rtlCol="0" anchor="t">
              <a:spAutoFit/>
            </a:bodyPr>
            <a:lstStyle/>
            <a:p>
              <a:pPr algn="ctr"/>
              <a:r>
                <a:rPr lang="en-US" sz="1100" b="1" dirty="0" smtClean="0">
                  <a:solidFill>
                    <a:prstClr val="black"/>
                  </a:solidFill>
                </a:rPr>
                <a:t>Sept. 12 Albany</a:t>
              </a:r>
            </a:p>
            <a:p>
              <a:pPr algn="ctr"/>
              <a:r>
                <a:rPr lang="en-US" sz="900" dirty="0" smtClean="0">
                  <a:solidFill>
                    <a:prstClr val="black"/>
                  </a:solidFill>
                </a:rPr>
                <a:t>Forecasting Methodologies</a:t>
              </a:r>
              <a:endParaRPr lang="en-US" sz="500" dirty="0">
                <a:solidFill>
                  <a:prstClr val="black"/>
                </a:solidFill>
              </a:endParaRPr>
            </a:p>
          </p:txBody>
        </p:sp>
        <p:sp>
          <p:nvSpPr>
            <p:cNvPr id="101" name="Flowchart: Decision 100"/>
            <p:cNvSpPr/>
            <p:nvPr/>
          </p:nvSpPr>
          <p:spPr>
            <a:xfrm>
              <a:off x="10088964" y="3636770"/>
              <a:ext cx="94118" cy="155863"/>
            </a:xfrm>
            <a:prstGeom prst="flowChartDecision">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black"/>
                </a:solidFill>
              </a:endParaRPr>
            </a:p>
          </p:txBody>
        </p:sp>
        <p:sp>
          <p:nvSpPr>
            <p:cNvPr id="119" name="TextBox 118"/>
            <p:cNvSpPr txBox="1"/>
            <p:nvPr/>
          </p:nvSpPr>
          <p:spPr>
            <a:xfrm>
              <a:off x="7896664" y="3776430"/>
              <a:ext cx="1075073" cy="846386"/>
            </a:xfrm>
            <a:prstGeom prst="rect">
              <a:avLst/>
            </a:prstGeom>
            <a:noFill/>
          </p:spPr>
          <p:txBody>
            <a:bodyPr wrap="square" rtlCol="0">
              <a:spAutoFit/>
            </a:bodyPr>
            <a:lstStyle/>
            <a:p>
              <a:pPr algn="ctr"/>
              <a:r>
                <a:rPr lang="en-US" sz="1100" b="1" dirty="0">
                  <a:solidFill>
                    <a:prstClr val="black"/>
                  </a:solidFill>
                </a:rPr>
                <a:t>August </a:t>
              </a:r>
              <a:r>
                <a:rPr lang="en-US" sz="1100" b="1" dirty="0" smtClean="0">
                  <a:solidFill>
                    <a:prstClr val="black"/>
                  </a:solidFill>
                </a:rPr>
                <a:t>30</a:t>
              </a:r>
            </a:p>
            <a:p>
              <a:pPr algn="ctr"/>
              <a:r>
                <a:rPr lang="en-US" sz="1100" b="1" dirty="0" smtClean="0">
                  <a:solidFill>
                    <a:prstClr val="black"/>
                  </a:solidFill>
                </a:rPr>
                <a:t>Albany</a:t>
              </a:r>
              <a:endParaRPr lang="en-US" sz="1000" b="1" dirty="0">
                <a:solidFill>
                  <a:prstClr val="black"/>
                </a:solidFill>
              </a:endParaRPr>
            </a:p>
            <a:p>
              <a:pPr algn="ctr"/>
              <a:r>
                <a:rPr lang="en-US" sz="900" dirty="0" smtClean="0">
                  <a:solidFill>
                    <a:prstClr val="black"/>
                  </a:solidFill>
                </a:rPr>
                <a:t>Principles for Utility Involvement</a:t>
              </a:r>
              <a:endParaRPr lang="en-US" sz="1000" dirty="0">
                <a:solidFill>
                  <a:prstClr val="black"/>
                </a:solidFill>
              </a:endParaRPr>
            </a:p>
          </p:txBody>
        </p:sp>
        <p:sp>
          <p:nvSpPr>
            <p:cNvPr id="120" name="Flowchart: Decision 119"/>
            <p:cNvSpPr/>
            <p:nvPr/>
          </p:nvSpPr>
          <p:spPr>
            <a:xfrm>
              <a:off x="8370435" y="3636770"/>
              <a:ext cx="94118" cy="155863"/>
            </a:xfrm>
            <a:prstGeom prst="flowChartDecision">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black"/>
                </a:solidFill>
              </a:endParaRPr>
            </a:p>
          </p:txBody>
        </p:sp>
      </p:grpSp>
      <p:cxnSp>
        <p:nvCxnSpPr>
          <p:cNvPr id="124" name="Straight Connector 123"/>
          <p:cNvCxnSpPr/>
          <p:nvPr/>
        </p:nvCxnSpPr>
        <p:spPr>
          <a:xfrm>
            <a:off x="5266407" y="1236079"/>
            <a:ext cx="0" cy="16625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a:xfrm>
            <a:off x="6279136" y="1236079"/>
            <a:ext cx="0" cy="16625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p:nvCxnSpPr>
        <p:spPr>
          <a:xfrm>
            <a:off x="7283866" y="1225919"/>
            <a:ext cx="0" cy="16625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a:off x="8327806" y="1226225"/>
            <a:ext cx="0" cy="166255"/>
          </a:xfrm>
          <a:prstGeom prst="line">
            <a:avLst/>
          </a:prstGeom>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7753790" y="1535801"/>
            <a:ext cx="1177145" cy="246221"/>
          </a:xfrm>
          <a:prstGeom prst="rect">
            <a:avLst/>
          </a:prstGeom>
          <a:noFill/>
        </p:spPr>
        <p:txBody>
          <a:bodyPr wrap="square" rtlCol="0">
            <a:spAutoFit/>
          </a:bodyPr>
          <a:lstStyle/>
          <a:p>
            <a:pPr algn="ctr"/>
            <a:r>
              <a:rPr lang="en-US" sz="1000" b="1" dirty="0" smtClean="0">
                <a:solidFill>
                  <a:prstClr val="black"/>
                </a:solidFill>
              </a:rPr>
              <a:t>September 7 NYC</a:t>
            </a:r>
            <a:endParaRPr lang="en-US" sz="1000" b="1" dirty="0">
              <a:solidFill>
                <a:prstClr val="black"/>
              </a:solidFill>
            </a:endParaRPr>
          </a:p>
        </p:txBody>
      </p:sp>
      <p:sp>
        <p:nvSpPr>
          <p:cNvPr id="56" name="Flowchart: Decision 55"/>
          <p:cNvSpPr/>
          <p:nvPr/>
        </p:nvSpPr>
        <p:spPr>
          <a:xfrm>
            <a:off x="7605171" y="1583300"/>
            <a:ext cx="148782" cy="155863"/>
          </a:xfrm>
          <a:prstGeom prst="flowChartDecision">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57" name="TextBox 56"/>
          <p:cNvSpPr txBox="1"/>
          <p:nvPr/>
        </p:nvSpPr>
        <p:spPr>
          <a:xfrm>
            <a:off x="4835119" y="1875824"/>
            <a:ext cx="1641882" cy="707886"/>
          </a:xfrm>
          <a:prstGeom prst="rect">
            <a:avLst/>
          </a:prstGeom>
          <a:noFill/>
        </p:spPr>
        <p:txBody>
          <a:bodyPr wrap="square" rtlCol="0">
            <a:spAutoFit/>
          </a:bodyPr>
          <a:lstStyle/>
          <a:p>
            <a:pPr algn="ctr"/>
            <a:r>
              <a:rPr lang="en-US" sz="1000" b="1" dirty="0" smtClean="0">
                <a:solidFill>
                  <a:prstClr val="black"/>
                </a:solidFill>
              </a:rPr>
              <a:t>August 18 NYC</a:t>
            </a:r>
            <a:r>
              <a:rPr lang="en-US" sz="1000" dirty="0" smtClean="0">
                <a:solidFill>
                  <a:prstClr val="black"/>
                </a:solidFill>
              </a:rPr>
              <a:t>: </a:t>
            </a:r>
            <a:r>
              <a:rPr lang="en-US" sz="1000" b="1" dirty="0" smtClean="0">
                <a:solidFill>
                  <a:prstClr val="black"/>
                </a:solidFill>
              </a:rPr>
              <a:t>Granular Pricing</a:t>
            </a:r>
            <a:r>
              <a:rPr lang="en-US" sz="1000" dirty="0" smtClean="0">
                <a:solidFill>
                  <a:prstClr val="black"/>
                </a:solidFill>
              </a:rPr>
              <a:t>, </a:t>
            </a:r>
            <a:r>
              <a:rPr lang="en-US" sz="1000" b="1" dirty="0">
                <a:solidFill>
                  <a:prstClr val="black"/>
                </a:solidFill>
              </a:rPr>
              <a:t>Customer </a:t>
            </a:r>
            <a:r>
              <a:rPr lang="en-US" sz="1000" b="1" dirty="0" smtClean="0">
                <a:solidFill>
                  <a:prstClr val="black"/>
                </a:solidFill>
              </a:rPr>
              <a:t>Data,</a:t>
            </a:r>
            <a:r>
              <a:rPr lang="en-US" sz="1000" dirty="0" smtClean="0">
                <a:solidFill>
                  <a:prstClr val="black"/>
                </a:solidFill>
              </a:rPr>
              <a:t> Hosting Capacity, Monitoring &amp; Control  </a:t>
            </a:r>
            <a:endParaRPr lang="en-US" sz="1000" b="1" dirty="0">
              <a:solidFill>
                <a:prstClr val="black"/>
              </a:solidFill>
            </a:endParaRPr>
          </a:p>
        </p:txBody>
      </p:sp>
      <p:sp>
        <p:nvSpPr>
          <p:cNvPr id="58" name="Flowchart: Decision 57"/>
          <p:cNvSpPr>
            <a:spLocks noChangeAspect="1"/>
          </p:cNvSpPr>
          <p:nvPr/>
        </p:nvSpPr>
        <p:spPr>
          <a:xfrm>
            <a:off x="4796988" y="1958305"/>
            <a:ext cx="155448" cy="155863"/>
          </a:xfrm>
          <a:prstGeom prst="flowChartDecision">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0" name="TextBox 59"/>
          <p:cNvSpPr txBox="1"/>
          <p:nvPr/>
        </p:nvSpPr>
        <p:spPr>
          <a:xfrm>
            <a:off x="175850" y="1875324"/>
            <a:ext cx="1520479" cy="600164"/>
          </a:xfrm>
          <a:prstGeom prst="rect">
            <a:avLst/>
          </a:prstGeom>
          <a:noFill/>
        </p:spPr>
        <p:txBody>
          <a:bodyPr wrap="square" rtlCol="0">
            <a:spAutoFit/>
          </a:bodyPr>
          <a:lstStyle/>
          <a:p>
            <a:r>
              <a:rPr lang="en-US" sz="1100" b="1" dirty="0" smtClean="0">
                <a:solidFill>
                  <a:prstClr val="black"/>
                </a:solidFill>
              </a:rPr>
              <a:t>Stakeholder Engagement Technical Conferences</a:t>
            </a:r>
            <a:endParaRPr lang="en-US" sz="1100" b="1" dirty="0">
              <a:solidFill>
                <a:prstClr val="black"/>
              </a:solidFill>
            </a:endParaRPr>
          </a:p>
        </p:txBody>
      </p:sp>
      <p:sp>
        <p:nvSpPr>
          <p:cNvPr id="61" name="TextBox 60"/>
          <p:cNvSpPr txBox="1"/>
          <p:nvPr/>
        </p:nvSpPr>
        <p:spPr>
          <a:xfrm>
            <a:off x="6621134" y="1886248"/>
            <a:ext cx="1893548" cy="661720"/>
          </a:xfrm>
          <a:prstGeom prst="rect">
            <a:avLst/>
          </a:prstGeom>
          <a:noFill/>
        </p:spPr>
        <p:txBody>
          <a:bodyPr wrap="square" rtlCol="0">
            <a:spAutoFit/>
          </a:bodyPr>
          <a:lstStyle/>
          <a:p>
            <a:r>
              <a:rPr lang="en-US" sz="1000" b="1" dirty="0" smtClean="0">
                <a:solidFill>
                  <a:prstClr val="black"/>
                </a:solidFill>
              </a:rPr>
              <a:t>September 13 Albany: </a:t>
            </a:r>
            <a:r>
              <a:rPr lang="en-US" sz="900" dirty="0" smtClean="0">
                <a:solidFill>
                  <a:prstClr val="black"/>
                </a:solidFill>
              </a:rPr>
              <a:t>Cyber Security, ISO/DSP Roles, DER and Demand Forecasting, Load Flow Analysis, Probabilistic Planning</a:t>
            </a:r>
            <a:endParaRPr lang="en-US" sz="900" dirty="0">
              <a:solidFill>
                <a:prstClr val="black"/>
              </a:solidFill>
            </a:endParaRPr>
          </a:p>
        </p:txBody>
      </p:sp>
      <p:sp>
        <p:nvSpPr>
          <p:cNvPr id="62" name="Flowchart: Decision 61"/>
          <p:cNvSpPr/>
          <p:nvPr/>
        </p:nvSpPr>
        <p:spPr>
          <a:xfrm>
            <a:off x="8409595" y="1948203"/>
            <a:ext cx="148782" cy="155863"/>
          </a:xfrm>
          <a:prstGeom prst="flowChartDecision">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70" name="TextBox 69"/>
          <p:cNvSpPr txBox="1"/>
          <p:nvPr/>
        </p:nvSpPr>
        <p:spPr>
          <a:xfrm>
            <a:off x="1877402" y="1901430"/>
            <a:ext cx="2007901" cy="400110"/>
          </a:xfrm>
          <a:prstGeom prst="rect">
            <a:avLst/>
          </a:prstGeom>
          <a:noFill/>
        </p:spPr>
        <p:txBody>
          <a:bodyPr wrap="square" rtlCol="0">
            <a:spAutoFit/>
          </a:bodyPr>
          <a:lstStyle/>
          <a:p>
            <a:r>
              <a:rPr lang="en-US" sz="1000" b="1" dirty="0" smtClean="0">
                <a:solidFill>
                  <a:prstClr val="black"/>
                </a:solidFill>
              </a:rPr>
              <a:t>July 27 (webinar):</a:t>
            </a:r>
            <a:r>
              <a:rPr lang="en-US" sz="800" b="1" dirty="0" smtClean="0">
                <a:solidFill>
                  <a:prstClr val="black"/>
                </a:solidFill>
              </a:rPr>
              <a:t> </a:t>
            </a:r>
            <a:r>
              <a:rPr lang="en-US" sz="1000" dirty="0" smtClean="0">
                <a:solidFill>
                  <a:prstClr val="black"/>
                </a:solidFill>
              </a:rPr>
              <a:t>NWA Suitability, System Data</a:t>
            </a:r>
            <a:endParaRPr lang="en-US" sz="800" b="1" dirty="0">
              <a:solidFill>
                <a:prstClr val="black"/>
              </a:solidFill>
            </a:endParaRPr>
          </a:p>
        </p:txBody>
      </p:sp>
      <p:sp>
        <p:nvSpPr>
          <p:cNvPr id="71" name="Flowchart: Decision 70"/>
          <p:cNvSpPr/>
          <p:nvPr/>
        </p:nvSpPr>
        <p:spPr>
          <a:xfrm>
            <a:off x="1728783" y="1957555"/>
            <a:ext cx="148782" cy="155863"/>
          </a:xfrm>
          <a:prstGeom prst="flowChartDecision">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72" name="TextBox 71"/>
          <p:cNvSpPr txBox="1"/>
          <p:nvPr/>
        </p:nvSpPr>
        <p:spPr>
          <a:xfrm>
            <a:off x="4986912" y="4463003"/>
            <a:ext cx="1810731" cy="261610"/>
          </a:xfrm>
          <a:prstGeom prst="rect">
            <a:avLst/>
          </a:prstGeom>
          <a:noFill/>
        </p:spPr>
        <p:txBody>
          <a:bodyPr wrap="square" rtlCol="0" anchor="t">
            <a:spAutoFit/>
          </a:bodyPr>
          <a:lstStyle/>
          <a:p>
            <a:r>
              <a:rPr lang="en-US" sz="1100" b="1" dirty="0" smtClean="0">
                <a:solidFill>
                  <a:prstClr val="black"/>
                </a:solidFill>
              </a:rPr>
              <a:t>August 18 NYC </a:t>
            </a:r>
            <a:r>
              <a:rPr lang="en-US" sz="1100" b="1" dirty="0" smtClean="0">
                <a:solidFill>
                  <a:prstClr val="black"/>
                </a:solidFill>
              </a:rPr>
              <a:t>(conference</a:t>
            </a:r>
            <a:r>
              <a:rPr lang="en-US" sz="1100" b="1" dirty="0" smtClean="0">
                <a:solidFill>
                  <a:prstClr val="black"/>
                </a:solidFill>
              </a:rPr>
              <a:t>)</a:t>
            </a:r>
            <a:endParaRPr lang="en-US" sz="700" dirty="0">
              <a:solidFill>
                <a:prstClr val="black"/>
              </a:solidFill>
            </a:endParaRPr>
          </a:p>
        </p:txBody>
      </p:sp>
      <p:sp>
        <p:nvSpPr>
          <p:cNvPr id="73" name="TextBox 72"/>
          <p:cNvSpPr txBox="1"/>
          <p:nvPr/>
        </p:nvSpPr>
        <p:spPr>
          <a:xfrm>
            <a:off x="4937662" y="5091332"/>
            <a:ext cx="1579201" cy="707886"/>
          </a:xfrm>
          <a:prstGeom prst="rect">
            <a:avLst/>
          </a:prstGeom>
          <a:noFill/>
        </p:spPr>
        <p:txBody>
          <a:bodyPr wrap="square" rtlCol="0" anchor="t">
            <a:spAutoFit/>
          </a:bodyPr>
          <a:lstStyle/>
          <a:p>
            <a:pPr algn="ctr"/>
            <a:r>
              <a:rPr lang="en-US" sz="1100" b="1" dirty="0" smtClean="0">
                <a:solidFill>
                  <a:prstClr val="black"/>
                </a:solidFill>
              </a:rPr>
              <a:t>August 23</a:t>
            </a:r>
            <a:endParaRPr lang="en-US" sz="1100" b="1" dirty="0">
              <a:solidFill>
                <a:prstClr val="black"/>
              </a:solidFill>
            </a:endParaRPr>
          </a:p>
          <a:p>
            <a:pPr algn="ctr"/>
            <a:r>
              <a:rPr lang="en-US" sz="1100" b="1" dirty="0" smtClean="0">
                <a:solidFill>
                  <a:prstClr val="black"/>
                </a:solidFill>
              </a:rPr>
              <a:t>(By </a:t>
            </a:r>
            <a:r>
              <a:rPr lang="en-US" sz="1100" b="1" dirty="0">
                <a:solidFill>
                  <a:prstClr val="black"/>
                </a:solidFill>
              </a:rPr>
              <a:t>Phone*)</a:t>
            </a:r>
          </a:p>
          <a:p>
            <a:pPr algn="ctr"/>
            <a:r>
              <a:rPr lang="en-US" sz="1050" dirty="0">
                <a:solidFill>
                  <a:prstClr val="black"/>
                </a:solidFill>
              </a:rPr>
              <a:t>TBD</a:t>
            </a:r>
            <a:r>
              <a:rPr lang="en-US" sz="1100" b="1" dirty="0">
                <a:solidFill>
                  <a:prstClr val="black"/>
                </a:solidFill>
              </a:rPr>
              <a:t> </a:t>
            </a:r>
          </a:p>
          <a:p>
            <a:pPr algn="ctr"/>
            <a:endParaRPr lang="en-US" sz="700" dirty="0">
              <a:solidFill>
                <a:prstClr val="black"/>
              </a:solidFill>
            </a:endParaRPr>
          </a:p>
        </p:txBody>
      </p:sp>
      <p:sp>
        <p:nvSpPr>
          <p:cNvPr id="81" name="Flowchart: Decision 80"/>
          <p:cNvSpPr/>
          <p:nvPr/>
        </p:nvSpPr>
        <p:spPr>
          <a:xfrm>
            <a:off x="5678096" y="4958424"/>
            <a:ext cx="94118" cy="155863"/>
          </a:xfrm>
          <a:prstGeom prst="flowChartDecision">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black"/>
              </a:solidFill>
            </a:endParaRPr>
          </a:p>
        </p:txBody>
      </p:sp>
      <p:sp>
        <p:nvSpPr>
          <p:cNvPr id="82" name="TextBox 81"/>
          <p:cNvSpPr txBox="1"/>
          <p:nvPr/>
        </p:nvSpPr>
        <p:spPr>
          <a:xfrm>
            <a:off x="6895828" y="5089867"/>
            <a:ext cx="1579201" cy="707886"/>
          </a:xfrm>
          <a:prstGeom prst="rect">
            <a:avLst/>
          </a:prstGeom>
          <a:noFill/>
        </p:spPr>
        <p:txBody>
          <a:bodyPr wrap="square" rtlCol="0" anchor="t">
            <a:spAutoFit/>
          </a:bodyPr>
          <a:lstStyle/>
          <a:p>
            <a:pPr algn="ctr"/>
            <a:r>
              <a:rPr lang="en-US" sz="1100" b="1" dirty="0" smtClean="0">
                <a:solidFill>
                  <a:prstClr val="black"/>
                </a:solidFill>
              </a:rPr>
              <a:t>Sept. 6</a:t>
            </a:r>
            <a:endParaRPr lang="en-US" sz="1100" b="1" dirty="0">
              <a:solidFill>
                <a:prstClr val="black"/>
              </a:solidFill>
            </a:endParaRPr>
          </a:p>
          <a:p>
            <a:pPr algn="ctr"/>
            <a:r>
              <a:rPr lang="en-US" sz="1100" b="1" dirty="0" smtClean="0">
                <a:solidFill>
                  <a:prstClr val="black"/>
                </a:solidFill>
              </a:rPr>
              <a:t>(By </a:t>
            </a:r>
            <a:r>
              <a:rPr lang="en-US" sz="1100" b="1" dirty="0">
                <a:solidFill>
                  <a:prstClr val="black"/>
                </a:solidFill>
              </a:rPr>
              <a:t>Phone*)</a:t>
            </a:r>
          </a:p>
          <a:p>
            <a:pPr algn="ctr"/>
            <a:r>
              <a:rPr lang="en-US" sz="1050" dirty="0">
                <a:solidFill>
                  <a:prstClr val="black"/>
                </a:solidFill>
              </a:rPr>
              <a:t>TBD</a:t>
            </a:r>
            <a:r>
              <a:rPr lang="en-US" sz="1100" b="1" dirty="0">
                <a:solidFill>
                  <a:prstClr val="black"/>
                </a:solidFill>
              </a:rPr>
              <a:t> </a:t>
            </a:r>
          </a:p>
          <a:p>
            <a:pPr algn="ctr"/>
            <a:endParaRPr lang="en-US" sz="700" dirty="0">
              <a:solidFill>
                <a:prstClr val="black"/>
              </a:solidFill>
            </a:endParaRPr>
          </a:p>
        </p:txBody>
      </p:sp>
      <p:sp>
        <p:nvSpPr>
          <p:cNvPr id="89" name="Flowchart: Decision 88"/>
          <p:cNvSpPr/>
          <p:nvPr/>
        </p:nvSpPr>
        <p:spPr>
          <a:xfrm>
            <a:off x="7636262" y="4956959"/>
            <a:ext cx="94118" cy="155863"/>
          </a:xfrm>
          <a:prstGeom prst="flowChartDecision">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black"/>
              </a:solidFill>
            </a:endParaRPr>
          </a:p>
        </p:txBody>
      </p:sp>
    </p:spTree>
    <p:extLst>
      <p:ext uri="{BB962C8B-B14F-4D97-AF65-F5344CB8AC3E}">
        <p14:creationId xmlns:p14="http://schemas.microsoft.com/office/powerpoint/2010/main" val="175196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095" y="120389"/>
            <a:ext cx="8218842" cy="617192"/>
          </a:xfrm>
        </p:spPr>
        <p:txBody>
          <a:bodyPr/>
          <a:lstStyle/>
          <a:p>
            <a:r>
              <a:rPr lang="en-US" dirty="0" smtClean="0"/>
              <a:t>DER Sourcing Topic Description</a:t>
            </a:r>
            <a:endParaRPr lang="en-US" dirty="0"/>
          </a:p>
        </p:txBody>
      </p:sp>
      <p:sp>
        <p:nvSpPr>
          <p:cNvPr id="9" name="Content Placeholder 2"/>
          <p:cNvSpPr txBox="1">
            <a:spLocks/>
          </p:cNvSpPr>
          <p:nvPr/>
        </p:nvSpPr>
        <p:spPr>
          <a:xfrm>
            <a:off x="484095" y="1007917"/>
            <a:ext cx="8119578" cy="5068030"/>
          </a:xfrm>
          <a:prstGeom prst="rect">
            <a:avLst/>
          </a:prstGeom>
        </p:spPr>
        <p:txBody>
          <a:bodyPr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lnSpc>
                <a:spcPct val="200000"/>
              </a:lnSpc>
              <a:spcBef>
                <a:spcPts val="1000"/>
              </a:spcBef>
              <a:buFont typeface="Arial" panose="020B0604020202020204" pitchFamily="34" charset="0"/>
              <a:buNone/>
            </a:pPr>
            <a:r>
              <a:rPr lang="en-US" sz="1800" b="1" dirty="0" smtClean="0">
                <a:solidFill>
                  <a:prstClr val="black"/>
                </a:solidFill>
              </a:rPr>
              <a:t>DER </a:t>
            </a:r>
            <a:r>
              <a:rPr lang="en-US" sz="1800" b="1" dirty="0">
                <a:solidFill>
                  <a:prstClr val="black"/>
                </a:solidFill>
              </a:rPr>
              <a:t>Sourcing</a:t>
            </a:r>
            <a:r>
              <a:rPr lang="en-US" sz="1800" dirty="0">
                <a:solidFill>
                  <a:prstClr val="black"/>
                </a:solidFill>
              </a:rPr>
              <a:t>: market actions taken by the utility to increase the amount of installed DER on its system. This may be done to address specific system deficiencies (i.e. Non-Wires Alternatives), and/or to secure the environmental or other attributes of DERs. The chief mechanisms for DER Sourcing are Pricing (e.g. Net Energy Metering tariffs, TOU pricing), Programs (e.g. distribution-level Demand Response tariffs) and Procurement (e.g. bilateral contracts, RFPs/RFIs/RFOs). </a:t>
            </a:r>
          </a:p>
        </p:txBody>
      </p:sp>
    </p:spTree>
    <p:extLst>
      <p:ext uri="{BB962C8B-B14F-4D97-AF65-F5344CB8AC3E}">
        <p14:creationId xmlns:p14="http://schemas.microsoft.com/office/powerpoint/2010/main" val="27454386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095" y="120389"/>
            <a:ext cx="8218842" cy="617192"/>
          </a:xfrm>
        </p:spPr>
        <p:txBody>
          <a:bodyPr/>
          <a:lstStyle/>
          <a:p>
            <a:r>
              <a:rPr lang="en-US" dirty="0"/>
              <a:t>Market Operations </a:t>
            </a:r>
            <a:r>
              <a:rPr lang="en-US" dirty="0" smtClean="0"/>
              <a:t>Charter – DER Sourcing</a:t>
            </a:r>
            <a:endParaRPr lang="en-US" dirty="0"/>
          </a:p>
        </p:txBody>
      </p:sp>
      <p:sp>
        <p:nvSpPr>
          <p:cNvPr id="6" name="Content Placeholder 2"/>
          <p:cNvSpPr txBox="1">
            <a:spLocks/>
          </p:cNvSpPr>
          <p:nvPr/>
        </p:nvSpPr>
        <p:spPr>
          <a:xfrm>
            <a:off x="338699" y="966353"/>
            <a:ext cx="8364238" cy="1148193"/>
          </a:xfrm>
          <a:prstGeom prst="rect">
            <a:avLst/>
          </a:prstGeom>
        </p:spPr>
        <p:txBody>
          <a:bodyPr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US" sz="1800" b="1" dirty="0" smtClean="0">
                <a:solidFill>
                  <a:prstClr val="black"/>
                </a:solidFill>
              </a:rPr>
              <a:t>Purpose</a:t>
            </a:r>
            <a:r>
              <a:rPr lang="en-US" sz="1800" dirty="0" smtClean="0">
                <a:solidFill>
                  <a:prstClr val="black"/>
                </a:solidFill>
              </a:rPr>
              <a:t>: Explore the Joint Utilities' approaches for facilitating market mechanisms that effectively support and encourage the adoption of Distributed Energy Resources while meeting customers’ </a:t>
            </a:r>
            <a:r>
              <a:rPr lang="en-US" sz="1800" dirty="0">
                <a:solidFill>
                  <a:prstClr val="black"/>
                </a:solidFill>
              </a:rPr>
              <a:t>needs </a:t>
            </a:r>
            <a:r>
              <a:rPr lang="en-US" sz="1800" dirty="0" smtClean="0">
                <a:solidFill>
                  <a:prstClr val="black"/>
                </a:solidFill>
              </a:rPr>
              <a:t>and complying </a:t>
            </a:r>
            <a:r>
              <a:rPr lang="en-US" sz="1800" dirty="0">
                <a:solidFill>
                  <a:prstClr val="black"/>
                </a:solidFill>
              </a:rPr>
              <a:t>with the DSIP Guidance Order.</a:t>
            </a:r>
          </a:p>
          <a:p>
            <a:pPr algn="just">
              <a:spcBef>
                <a:spcPts val="600"/>
              </a:spcBef>
              <a:spcAft>
                <a:spcPts val="600"/>
              </a:spcAft>
            </a:pPr>
            <a:r>
              <a:rPr lang="en-US" sz="1800" b="1" dirty="0" smtClean="0">
                <a:solidFill>
                  <a:prstClr val="black"/>
                </a:solidFill>
              </a:rPr>
              <a:t>Topic </a:t>
            </a:r>
            <a:r>
              <a:rPr lang="en-US" sz="1800" b="1" dirty="0">
                <a:solidFill>
                  <a:prstClr val="black"/>
                </a:solidFill>
              </a:rPr>
              <a:t>&amp; Scope: </a:t>
            </a:r>
            <a:r>
              <a:rPr lang="en-US" sz="1800" dirty="0" smtClean="0">
                <a:solidFill>
                  <a:prstClr val="black"/>
                </a:solidFill>
              </a:rPr>
              <a:t>Distributed </a:t>
            </a:r>
            <a:r>
              <a:rPr lang="en-US" sz="1800" dirty="0">
                <a:solidFill>
                  <a:prstClr val="black"/>
                </a:solidFill>
              </a:rPr>
              <a:t>Energy Resources (DER) Sourcing</a:t>
            </a:r>
          </a:p>
        </p:txBody>
      </p:sp>
      <p:graphicFrame>
        <p:nvGraphicFramePr>
          <p:cNvPr id="7" name="Table 2"/>
          <p:cNvGraphicFramePr>
            <a:graphicFrameLocks noGrp="1"/>
          </p:cNvGraphicFramePr>
          <p:nvPr>
            <p:extLst>
              <p:ext uri="{D42A27DB-BD31-4B8C-83A1-F6EECF244321}">
                <p14:modId xmlns:p14="http://schemas.microsoft.com/office/powerpoint/2010/main" val="3642981573"/>
              </p:ext>
            </p:extLst>
          </p:nvPr>
        </p:nvGraphicFramePr>
        <p:xfrm>
          <a:off x="1526490" y="2643425"/>
          <a:ext cx="5991909" cy="2450796"/>
        </p:xfrm>
        <a:graphic>
          <a:graphicData uri="http://schemas.openxmlformats.org/drawingml/2006/table">
            <a:tbl>
              <a:tblPr firstRow="1" bandRow="1">
                <a:tableStyleId>{5C22544A-7EE6-4342-B048-85BDC9FD1C3A}</a:tableStyleId>
              </a:tblPr>
              <a:tblGrid>
                <a:gridCol w="5991909">
                  <a:extLst>
                    <a:ext uri="{9D8B030D-6E8A-4147-A177-3AD203B41FA5}">
                      <a16:colId xmlns="" xmlns:a16="http://schemas.microsoft.com/office/drawing/2014/main" val="20001"/>
                    </a:ext>
                  </a:extLst>
                </a:gridCol>
              </a:tblGrid>
              <a:tr h="311589">
                <a:tc>
                  <a:txBody>
                    <a:bodyPr/>
                    <a:lstStyle/>
                    <a:p>
                      <a:r>
                        <a:rPr lang="en-US" sz="1800" dirty="0"/>
                        <a:t>DER Sourcing</a:t>
                      </a:r>
                    </a:p>
                  </a:txBody>
                  <a:tcPr marL="114321" marR="114321" marT="57161" marB="571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extLst>
                  <a:ext uri="{0D108BD9-81ED-4DB2-BD59-A6C34878D82A}">
                    <a16:rowId xmlns="" xmlns:a16="http://schemas.microsoft.com/office/drawing/2014/main" val="10000"/>
                  </a:ext>
                </a:extLst>
              </a:tr>
              <a:tr h="2062154">
                <a:tc>
                  <a:txBody>
                    <a:bodyPr/>
                    <a:lstStyle/>
                    <a:p>
                      <a:pPr marL="171450" marR="0" lvl="1" indent="-171450" algn="l" defTabSz="914400" rtl="0" eaLnBrk="1" fontAlgn="auto" latinLnBrk="0" hangingPunct="1">
                        <a:lnSpc>
                          <a:spcPct val="100000"/>
                        </a:lnSpc>
                        <a:spcBef>
                          <a:spcPts val="0"/>
                        </a:spcBef>
                        <a:spcAft>
                          <a:spcPts val="600"/>
                        </a:spcAft>
                        <a:buClr>
                          <a:srgbClr val="002060"/>
                        </a:buClr>
                        <a:buSzTx/>
                        <a:buFont typeface="Arial" panose="020B0604020202020204" pitchFamily="34" charset="0"/>
                        <a:buChar char="•"/>
                        <a:tabLst/>
                        <a:defRPr/>
                      </a:pPr>
                      <a:r>
                        <a:rPr lang="en-US" sz="1800" kern="1200" dirty="0" smtClean="0">
                          <a:solidFill>
                            <a:schemeClr val="dk1"/>
                          </a:solidFill>
                          <a:latin typeface="+mn-lt"/>
                          <a:ea typeface="+mn-ea"/>
                          <a:cs typeface="+mn-cs"/>
                        </a:rPr>
                        <a:t>DER Sourcing - Describe and discuss dependencies with other REV and REV-related proceedings</a:t>
                      </a:r>
                    </a:p>
                    <a:p>
                      <a:pPr marL="171450" lvl="1" indent="-171450">
                        <a:lnSpc>
                          <a:spcPct val="100000"/>
                        </a:lnSpc>
                        <a:spcBef>
                          <a:spcPts val="0"/>
                        </a:spcBef>
                        <a:spcAft>
                          <a:spcPts val="600"/>
                        </a:spcAft>
                        <a:buClr>
                          <a:srgbClr val="002060"/>
                        </a:buClr>
                        <a:buFont typeface="Arial" panose="020B0604020202020204" pitchFamily="34" charset="0"/>
                        <a:buChar char="•"/>
                      </a:pPr>
                      <a:r>
                        <a:rPr lang="en-US" sz="1800" kern="1200" dirty="0" smtClean="0">
                          <a:solidFill>
                            <a:schemeClr val="dk1"/>
                          </a:solidFill>
                          <a:latin typeface="+mn-lt"/>
                          <a:ea typeface="+mn-ea"/>
                          <a:cs typeface="+mn-cs"/>
                        </a:rPr>
                        <a:t>Share existing NWA plans and challenges/lessons learned</a:t>
                      </a:r>
                    </a:p>
                    <a:p>
                      <a:pPr marL="171450" lvl="1" indent="-171450">
                        <a:lnSpc>
                          <a:spcPct val="100000"/>
                        </a:lnSpc>
                        <a:spcAft>
                          <a:spcPts val="600"/>
                        </a:spcAft>
                        <a:buClr>
                          <a:srgbClr val="002060"/>
                        </a:buClr>
                        <a:buFont typeface="Arial" panose="020B0604020202020204" pitchFamily="34" charset="0"/>
                        <a:buChar char="•"/>
                      </a:pPr>
                      <a:r>
                        <a:rPr lang="en-US" sz="1800" kern="1200" dirty="0" smtClean="0">
                          <a:solidFill>
                            <a:schemeClr val="dk1"/>
                          </a:solidFill>
                          <a:latin typeface="+mn-lt"/>
                          <a:ea typeface="+mn-ea"/>
                          <a:cs typeface="+mn-cs"/>
                        </a:rPr>
                        <a:t>Discuss potential refinement of the NWA Procurement approaches to improve efficiency and effectiveness and the potential for common implementation by the Joint Utilities</a:t>
                      </a:r>
                      <a:endParaRPr lang="en-US" sz="1800" kern="1200" dirty="0">
                        <a:solidFill>
                          <a:schemeClr val="dk1"/>
                        </a:solidFill>
                        <a:latin typeface="+mn-lt"/>
                        <a:ea typeface="+mn-ea"/>
                        <a:cs typeface="+mn-cs"/>
                      </a:endParaRPr>
                    </a:p>
                  </a:txBody>
                  <a:tcPr marL="114321" marR="114321" marT="57161" marB="571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41547891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2978231"/>
            <a:ext cx="9144000" cy="5048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2800" b="1" kern="1200">
                <a:solidFill>
                  <a:srgbClr val="002060"/>
                </a:solidFill>
                <a:latin typeface="+mj-lt"/>
                <a:ea typeface="+mj-ea"/>
                <a:cs typeface="+mj-cs"/>
              </a:defRPr>
            </a:lvl1pPr>
          </a:lstStyle>
          <a:p>
            <a:pPr algn="ctr"/>
            <a:r>
              <a:rPr lang="en-US" sz="3200" dirty="0" smtClean="0"/>
              <a:t>Recap of July 26, 2016 EG Session</a:t>
            </a:r>
            <a:endParaRPr lang="en-US" sz="3200" dirty="0"/>
          </a:p>
        </p:txBody>
      </p:sp>
    </p:spTree>
    <p:extLst>
      <p:ext uri="{BB962C8B-B14F-4D97-AF65-F5344CB8AC3E}">
        <p14:creationId xmlns:p14="http://schemas.microsoft.com/office/powerpoint/2010/main" val="11425351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2978231"/>
            <a:ext cx="9144000" cy="5048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2800" b="1" kern="1200">
                <a:solidFill>
                  <a:srgbClr val="002060"/>
                </a:solidFill>
                <a:latin typeface="+mj-lt"/>
                <a:ea typeface="+mj-ea"/>
                <a:cs typeface="+mj-cs"/>
              </a:defRPr>
            </a:lvl1pPr>
          </a:lstStyle>
          <a:p>
            <a:pPr algn="ctr"/>
            <a:r>
              <a:rPr lang="en-US" sz="3200" dirty="0" smtClean="0"/>
              <a:t>Joint Utilities Presentation</a:t>
            </a:r>
          </a:p>
        </p:txBody>
      </p:sp>
    </p:spTree>
    <p:extLst>
      <p:ext uri="{BB962C8B-B14F-4D97-AF65-F5344CB8AC3E}">
        <p14:creationId xmlns:p14="http://schemas.microsoft.com/office/powerpoint/2010/main" val="1625710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095" y="120389"/>
            <a:ext cx="8218842" cy="617192"/>
          </a:xfrm>
        </p:spPr>
        <p:txBody>
          <a:bodyPr/>
          <a:lstStyle/>
          <a:p>
            <a:r>
              <a:rPr lang="en-US" dirty="0"/>
              <a:t>System Data</a:t>
            </a:r>
          </a:p>
        </p:txBody>
      </p:sp>
      <p:sp>
        <p:nvSpPr>
          <p:cNvPr id="9" name="Content Placeholder 2"/>
          <p:cNvSpPr txBox="1">
            <a:spLocks/>
          </p:cNvSpPr>
          <p:nvPr/>
        </p:nvSpPr>
        <p:spPr>
          <a:xfrm>
            <a:off x="512211" y="836023"/>
            <a:ext cx="8193174" cy="5295130"/>
          </a:xfrm>
          <a:prstGeom prst="rect">
            <a:avLst/>
          </a:prstGeom>
        </p:spPr>
        <p:txBody>
          <a:bodyPr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lnSpc>
                <a:spcPct val="100000"/>
              </a:lnSpc>
              <a:spcBef>
                <a:spcPts val="0"/>
              </a:spcBef>
              <a:buNone/>
            </a:pPr>
            <a:r>
              <a:rPr lang="en-US" sz="2000" b="1" dirty="0">
                <a:solidFill>
                  <a:srgbClr val="002060"/>
                </a:solidFill>
              </a:rPr>
              <a:t>The JU will include a base level of System Data in NWA solicitations in order to help developers construct informed bids</a:t>
            </a:r>
          </a:p>
          <a:p>
            <a:pPr marL="228600" lvl="1">
              <a:lnSpc>
                <a:spcPct val="100000"/>
              </a:lnSpc>
              <a:spcBef>
                <a:spcPts val="1000"/>
              </a:spcBef>
            </a:pPr>
            <a:r>
              <a:rPr lang="en-US" sz="1800" b="1" dirty="0" smtClean="0">
                <a:solidFill>
                  <a:prstClr val="black"/>
                </a:solidFill>
              </a:rPr>
              <a:t>Characterization of the need</a:t>
            </a:r>
          </a:p>
          <a:p>
            <a:pPr marL="742950" lvl="2" indent="-285750">
              <a:lnSpc>
                <a:spcPct val="100000"/>
              </a:lnSpc>
              <a:spcBef>
                <a:spcPts val="1000"/>
              </a:spcBef>
              <a:buFont typeface="Courier New" panose="02070309020205020404" pitchFamily="49" charset="0"/>
              <a:buChar char="o"/>
            </a:pPr>
            <a:r>
              <a:rPr lang="en-US" sz="1600" dirty="0" smtClean="0">
                <a:solidFill>
                  <a:prstClr val="black"/>
                </a:solidFill>
              </a:rPr>
              <a:t>Size (e.g. MW)</a:t>
            </a:r>
          </a:p>
          <a:p>
            <a:pPr marL="742950" lvl="2" indent="-285750">
              <a:lnSpc>
                <a:spcPct val="100000"/>
              </a:lnSpc>
              <a:spcBef>
                <a:spcPts val="1000"/>
              </a:spcBef>
              <a:buFont typeface="Courier New" panose="02070309020205020404" pitchFamily="49" charset="0"/>
              <a:buChar char="o"/>
            </a:pPr>
            <a:r>
              <a:rPr lang="en-US" sz="1600" dirty="0" smtClean="0">
                <a:solidFill>
                  <a:prstClr val="black"/>
                </a:solidFill>
              </a:rPr>
              <a:t>Seasonality</a:t>
            </a:r>
          </a:p>
          <a:p>
            <a:pPr marL="742950" lvl="2" indent="-285750">
              <a:lnSpc>
                <a:spcPct val="100000"/>
              </a:lnSpc>
              <a:spcBef>
                <a:spcPts val="1000"/>
              </a:spcBef>
              <a:buFont typeface="Courier New" panose="02070309020205020404" pitchFamily="49" charset="0"/>
              <a:buChar char="o"/>
            </a:pPr>
            <a:r>
              <a:rPr lang="en-US" sz="1600" dirty="0" smtClean="0">
                <a:solidFill>
                  <a:prstClr val="black"/>
                </a:solidFill>
              </a:rPr>
              <a:t>Temporal profile of need</a:t>
            </a:r>
          </a:p>
          <a:p>
            <a:pPr marL="742950" lvl="2" indent="-285750">
              <a:lnSpc>
                <a:spcPct val="100000"/>
              </a:lnSpc>
              <a:spcBef>
                <a:spcPts val="1000"/>
              </a:spcBef>
              <a:buFont typeface="Courier New" panose="02070309020205020404" pitchFamily="49" charset="0"/>
              <a:buChar char="o"/>
            </a:pPr>
            <a:r>
              <a:rPr lang="en-US" sz="1600" dirty="0" smtClean="0">
                <a:solidFill>
                  <a:prstClr val="black"/>
                </a:solidFill>
              </a:rPr>
              <a:t>Duration of deferral (e.g. 5 years) </a:t>
            </a:r>
            <a:endParaRPr lang="en-US" sz="1600" dirty="0">
              <a:solidFill>
                <a:prstClr val="black"/>
              </a:solidFill>
            </a:endParaRPr>
          </a:p>
          <a:p>
            <a:pPr marL="228600" lvl="1">
              <a:lnSpc>
                <a:spcPct val="100000"/>
              </a:lnSpc>
              <a:spcBef>
                <a:spcPts val="1000"/>
              </a:spcBef>
            </a:pPr>
            <a:r>
              <a:rPr lang="en-US" sz="1800" b="1" dirty="0" smtClean="0">
                <a:solidFill>
                  <a:prstClr val="black"/>
                </a:solidFill>
              </a:rPr>
              <a:t>Geographical characterization of </a:t>
            </a:r>
            <a:r>
              <a:rPr lang="en-US" sz="1800" b="1" dirty="0">
                <a:solidFill>
                  <a:prstClr val="black"/>
                </a:solidFill>
              </a:rPr>
              <a:t>need </a:t>
            </a:r>
            <a:r>
              <a:rPr lang="en-US" sz="1800" b="1" dirty="0" smtClean="0">
                <a:solidFill>
                  <a:prstClr val="black"/>
                </a:solidFill>
              </a:rPr>
              <a:t>area (e.g. a map)</a:t>
            </a:r>
            <a:endParaRPr lang="en-US" sz="1800" b="1" dirty="0">
              <a:solidFill>
                <a:prstClr val="black"/>
              </a:solidFill>
            </a:endParaRPr>
          </a:p>
          <a:p>
            <a:pPr marL="228600" lvl="1">
              <a:lnSpc>
                <a:spcPct val="100000"/>
              </a:lnSpc>
              <a:spcBef>
                <a:spcPts val="1000"/>
              </a:spcBef>
            </a:pPr>
            <a:r>
              <a:rPr lang="en-US" sz="1800" b="1" dirty="0" smtClean="0">
                <a:solidFill>
                  <a:prstClr val="black"/>
                </a:solidFill>
              </a:rPr>
              <a:t>Customer characterization</a:t>
            </a:r>
          </a:p>
          <a:p>
            <a:pPr marL="228600" lvl="1">
              <a:lnSpc>
                <a:spcPct val="100000"/>
              </a:lnSpc>
              <a:spcBef>
                <a:spcPts val="1000"/>
              </a:spcBef>
            </a:pPr>
            <a:endParaRPr lang="en-US" sz="1700" dirty="0" smtClean="0">
              <a:solidFill>
                <a:prstClr val="black"/>
              </a:solidFill>
            </a:endParaRPr>
          </a:p>
        </p:txBody>
      </p:sp>
    </p:spTree>
    <p:extLst>
      <p:ext uri="{BB962C8B-B14F-4D97-AF65-F5344CB8AC3E}">
        <p14:creationId xmlns:p14="http://schemas.microsoft.com/office/powerpoint/2010/main" val="3441544113"/>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5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6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2_New Template v7">
  <a:themeElements>
    <a:clrScheme name="ICF Palette">
      <a:dk1>
        <a:sysClr val="windowText" lastClr="000000"/>
      </a:dk1>
      <a:lt1>
        <a:sysClr val="window" lastClr="FFFFFF"/>
      </a:lt1>
      <a:dk2>
        <a:srgbClr val="757561"/>
      </a:dk2>
      <a:lt2>
        <a:srgbClr val="E4E4E0"/>
      </a:lt2>
      <a:accent1>
        <a:srgbClr val="0067AB"/>
      </a:accent1>
      <a:accent2>
        <a:srgbClr val="677719"/>
      </a:accent2>
      <a:accent3>
        <a:srgbClr val="C27B13"/>
      </a:accent3>
      <a:accent4>
        <a:srgbClr val="8A2003"/>
      </a:accent4>
      <a:accent5>
        <a:srgbClr val="CCE1EE"/>
      </a:accent5>
      <a:accent6>
        <a:srgbClr val="F3E5D0"/>
      </a:accent6>
      <a:hlink>
        <a:srgbClr val="0067AB"/>
      </a:hlink>
      <a:folHlink>
        <a:srgbClr val="0067A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4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4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A8ACCCFDBAA9B42B092F781683E6415" ma:contentTypeVersion="2" ma:contentTypeDescription="Create a new document." ma:contentTypeScope="" ma:versionID="87ed0ed4c3a1d7c9563cb83f092b1a8c">
  <xsd:schema xmlns:xsd="http://www.w3.org/2001/XMLSchema" xmlns:xs="http://www.w3.org/2001/XMLSchema" xmlns:p="http://schemas.microsoft.com/office/2006/metadata/properties" xmlns:ns2="111b167e-d5f1-4a37-9b38-8b8857d1e56d" targetNamespace="http://schemas.microsoft.com/office/2006/metadata/properties" ma:root="true" ma:fieldsID="9007e673b94d5065872dfbc5b2644a51" ns2:_="">
    <xsd:import namespace="111b167e-d5f1-4a37-9b38-8b8857d1e56d"/>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1b167e-d5f1-4a37-9b38-8b8857d1e56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4058BCD8-55A2-423C-8416-549A1D163CA2}">
  <ds:schemaRefs>
    <ds:schemaRef ds:uri="http://schemas.microsoft.com/sharepoint/v3/contenttype/forms"/>
  </ds:schemaRefs>
</ds:datastoreItem>
</file>

<file path=customXml/itemProps2.xml><?xml version="1.0" encoding="utf-8"?>
<ds:datastoreItem xmlns:ds="http://schemas.openxmlformats.org/officeDocument/2006/customXml" ds:itemID="{84A0B250-06C0-4EEF-AF35-1570D80206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11b167e-d5f1-4a37-9b38-8b8857d1e56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9A370D-654B-4EE5-BF9A-4331A6E6F75E}">
  <ds:schemaRefs>
    <ds:schemaRef ds:uri="http://schemas.microsoft.com/office/infopath/2007/PartnerControls"/>
    <ds:schemaRef ds:uri="http://schemas.microsoft.com/office/2006/documentManagement/types"/>
    <ds:schemaRef ds:uri="http://purl.org/dc/dcmitype/"/>
    <ds:schemaRef ds:uri="http://schemas.microsoft.com/office/2006/metadata/properties"/>
    <ds:schemaRef ds:uri="http://schemas.openxmlformats.org/package/2006/metadata/core-properties"/>
    <ds:schemaRef ds:uri="http://purl.org/dc/elements/1.1/"/>
    <ds:schemaRef ds:uri="111b167e-d5f1-4a37-9b38-8b8857d1e56d"/>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69741</TotalTime>
  <Words>1846</Words>
  <Application>Microsoft Office PowerPoint</Application>
  <PresentationFormat>On-screen Show (4:3)</PresentationFormat>
  <Paragraphs>337</Paragraphs>
  <Slides>21</Slides>
  <Notes>14</Notes>
  <HiddenSlides>0</HiddenSlides>
  <MMClips>0</MMClips>
  <ScaleCrop>false</ScaleCrop>
  <HeadingPairs>
    <vt:vector size="6" baseType="variant">
      <vt:variant>
        <vt:lpstr>Fonts Used</vt:lpstr>
      </vt:variant>
      <vt:variant>
        <vt:i4>8</vt:i4>
      </vt:variant>
      <vt:variant>
        <vt:lpstr>Theme</vt:lpstr>
      </vt:variant>
      <vt:variant>
        <vt:i4>11</vt:i4>
      </vt:variant>
      <vt:variant>
        <vt:lpstr>Slide Titles</vt:lpstr>
      </vt:variant>
      <vt:variant>
        <vt:i4>21</vt:i4>
      </vt:variant>
    </vt:vector>
  </HeadingPairs>
  <TitlesOfParts>
    <vt:vector size="40" baseType="lpstr">
      <vt:lpstr>Arial</vt:lpstr>
      <vt:lpstr>Arial Black</vt:lpstr>
      <vt:lpstr>Calibri</vt:lpstr>
      <vt:lpstr>Calibri </vt:lpstr>
      <vt:lpstr>Calibri Light</vt:lpstr>
      <vt:lpstr>Courier New</vt:lpstr>
      <vt:lpstr>Times New Roman</vt:lpstr>
      <vt:lpstr>Wingdings</vt:lpstr>
      <vt:lpstr>1_Office Theme</vt:lpstr>
      <vt:lpstr>1_Custom Design</vt:lpstr>
      <vt:lpstr>2_Office Theme</vt:lpstr>
      <vt:lpstr>2_Custom Design</vt:lpstr>
      <vt:lpstr>2_New Template v7</vt:lpstr>
      <vt:lpstr>3_Custom Design</vt:lpstr>
      <vt:lpstr>3_Office Theme</vt:lpstr>
      <vt:lpstr>4_Office Theme</vt:lpstr>
      <vt:lpstr>4_Custom Design</vt:lpstr>
      <vt:lpstr>5_Office Theme</vt:lpstr>
      <vt:lpstr>6_Office Theme</vt:lpstr>
      <vt:lpstr>PowerPoint Presentation</vt:lpstr>
      <vt:lpstr>Agenda</vt:lpstr>
      <vt:lpstr>Engagement Group Ground Rules*</vt:lpstr>
      <vt:lpstr>Market Ops - Near term schedule (subject to revision)</vt:lpstr>
      <vt:lpstr>DER Sourcing Topic Description</vt:lpstr>
      <vt:lpstr>Market Operations Charter – DER Sourcing</vt:lpstr>
      <vt:lpstr>PowerPoint Presentation</vt:lpstr>
      <vt:lpstr>PowerPoint Presentation</vt:lpstr>
      <vt:lpstr>System Data</vt:lpstr>
      <vt:lpstr>Pre-Qualification</vt:lpstr>
      <vt:lpstr>Value of Pre-Qualification</vt:lpstr>
      <vt:lpstr>Pre-Qualification Considerations</vt:lpstr>
      <vt:lpstr>Performance Characteristics</vt:lpstr>
      <vt:lpstr>Performance Characteristics</vt:lpstr>
      <vt:lpstr>PowerPoint Presentation</vt:lpstr>
      <vt:lpstr>PowerPoint Presentation</vt:lpstr>
      <vt:lpstr>PowerPoint Presentation</vt:lpstr>
      <vt:lpstr>PowerPoint Presentation</vt:lpstr>
      <vt:lpstr>Advisory Group Members</vt:lpstr>
      <vt:lpstr>Engagement Process Overview</vt:lpstr>
      <vt:lpstr>Supplemental DSIP Topics—Based on Final Order </vt:lpstr>
    </vt:vector>
  </TitlesOfParts>
  <Company>ICF International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 Hile</dc:creator>
  <cp:lastModifiedBy>Howley, Annie</cp:lastModifiedBy>
  <cp:revision>1121</cp:revision>
  <cp:lastPrinted>2015-07-14T14:04:12Z</cp:lastPrinted>
  <dcterms:created xsi:type="dcterms:W3CDTF">2015-04-28T07:35:31Z</dcterms:created>
  <dcterms:modified xsi:type="dcterms:W3CDTF">2016-08-08T16:53:40Z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0x0101001A8ACCCFDBAA9B42B092F781683E6415</vt:lpwstr>
  </property>
</Properties>
</file>