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9.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1.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7" r:id="rId4"/>
    <p:sldMasterId id="2147483836" r:id="rId5"/>
    <p:sldMasterId id="2147485240" r:id="rId6"/>
    <p:sldMasterId id="2147485268" r:id="rId7"/>
    <p:sldMasterId id="2147485274" r:id="rId8"/>
    <p:sldMasterId id="2147485292" r:id="rId9"/>
    <p:sldMasterId id="2147485302" r:id="rId10"/>
    <p:sldMasterId id="2147485308" r:id="rId11"/>
    <p:sldMasterId id="2147485317" r:id="rId12"/>
    <p:sldMasterId id="2147485335" r:id="rId13"/>
    <p:sldMasterId id="2147485345" r:id="rId14"/>
    <p:sldMasterId id="2147485355" r:id="rId15"/>
  </p:sldMasterIdLst>
  <p:notesMasterIdLst>
    <p:notesMasterId r:id="rId48"/>
  </p:notesMasterIdLst>
  <p:handoutMasterIdLst>
    <p:handoutMasterId r:id="rId49"/>
  </p:handoutMasterIdLst>
  <p:sldIdLst>
    <p:sldId id="306" r:id="rId16"/>
    <p:sldId id="327" r:id="rId17"/>
    <p:sldId id="998" r:id="rId18"/>
    <p:sldId id="1033" r:id="rId19"/>
    <p:sldId id="5531" r:id="rId20"/>
    <p:sldId id="5532" r:id="rId21"/>
    <p:sldId id="5530" r:id="rId22"/>
    <p:sldId id="1034" r:id="rId23"/>
    <p:sldId id="972" r:id="rId24"/>
    <p:sldId id="1014" r:id="rId25"/>
    <p:sldId id="978" r:id="rId26"/>
    <p:sldId id="5525" r:id="rId27"/>
    <p:sldId id="5526" r:id="rId28"/>
    <p:sldId id="3832" r:id="rId29"/>
    <p:sldId id="3835" r:id="rId30"/>
    <p:sldId id="3864" r:id="rId31"/>
    <p:sldId id="5517" r:id="rId32"/>
    <p:sldId id="5524" r:id="rId33"/>
    <p:sldId id="3865" r:id="rId34"/>
    <p:sldId id="3870" r:id="rId35"/>
    <p:sldId id="5518" r:id="rId36"/>
    <p:sldId id="3888" r:id="rId37"/>
    <p:sldId id="968" r:id="rId38"/>
    <p:sldId id="1031" r:id="rId39"/>
    <p:sldId id="5533" r:id="rId40"/>
    <p:sldId id="970" r:id="rId41"/>
    <p:sldId id="5529" r:id="rId42"/>
    <p:sldId id="5527" r:id="rId43"/>
    <p:sldId id="5528" r:id="rId44"/>
    <p:sldId id="969" r:id="rId45"/>
    <p:sldId id="907" r:id="rId46"/>
    <p:sldId id="908" r:id="rId47"/>
  </p:sldIdLst>
  <p:sldSz cx="14630400" cy="8229600"/>
  <p:notesSz cx="7010400" cy="9296400"/>
  <p:defaultTex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1" userDrawn="1">
          <p15:clr>
            <a:srgbClr val="A4A3A4"/>
          </p15:clr>
        </p15:guide>
        <p15:guide id="12" pos="1728" userDrawn="1">
          <p15:clr>
            <a:srgbClr val="A4A3A4"/>
          </p15:clr>
        </p15:guide>
        <p15:guide id="31" pos="1152" userDrawn="1">
          <p15:clr>
            <a:srgbClr val="A4A3A4"/>
          </p15:clr>
        </p15:guide>
        <p15:guide id="33" pos="570" userDrawn="1">
          <p15:clr>
            <a:srgbClr val="A4A3A4"/>
          </p15:clr>
        </p15:guide>
        <p15:guide id="34" pos="2304" userDrawn="1">
          <p15:clr>
            <a:srgbClr val="A4A3A4"/>
          </p15:clr>
        </p15:guide>
        <p15:guide id="35" pos="2880" userDrawn="1">
          <p15:clr>
            <a:srgbClr val="A4A3A4"/>
          </p15:clr>
        </p15:guide>
        <p15:guide id="36" pos="3456" userDrawn="1">
          <p15:clr>
            <a:srgbClr val="A4A3A4"/>
          </p15:clr>
        </p15:guide>
        <p15:guide id="37" pos="4032" userDrawn="1">
          <p15:clr>
            <a:srgbClr val="A4A3A4"/>
          </p15:clr>
        </p15:guide>
        <p15:guide id="38" pos="4608" userDrawn="1">
          <p15:clr>
            <a:srgbClr val="A4A3A4"/>
          </p15:clr>
        </p15:guide>
        <p15:guide id="39" pos="5184" userDrawn="1">
          <p15:clr>
            <a:srgbClr val="A4A3A4"/>
          </p15:clr>
        </p15:guide>
        <p15:guide id="40" pos="5760" userDrawn="1">
          <p15:clr>
            <a:srgbClr val="A4A3A4"/>
          </p15:clr>
        </p15:guide>
        <p15:guide id="41" pos="6336" userDrawn="1">
          <p15:clr>
            <a:srgbClr val="A4A3A4"/>
          </p15:clr>
        </p15:guide>
        <p15:guide id="42" pos="6912" userDrawn="1">
          <p15:clr>
            <a:srgbClr val="A4A3A4"/>
          </p15:clr>
        </p15:guide>
        <p15:guide id="43" pos="7488" userDrawn="1">
          <p15:clr>
            <a:srgbClr val="A4A3A4"/>
          </p15:clr>
        </p15:guide>
        <p15:guide id="44" pos="8064" userDrawn="1">
          <p15:clr>
            <a:srgbClr val="A4A3A4"/>
          </p15:clr>
        </p15:guide>
        <p15:guide id="45" pos="8640" userDrawn="1">
          <p15:clr>
            <a:srgbClr val="A4A3A4"/>
          </p15:clr>
        </p15:guide>
        <p15:guide id="46" pos="9216" userDrawn="1">
          <p15:clr>
            <a:srgbClr val="A4A3A4"/>
          </p15:clr>
        </p15:guide>
        <p15:guide id="47" orient="horz" userDrawn="1">
          <p15:clr>
            <a:srgbClr val="A4A3A4"/>
          </p15:clr>
        </p15:guide>
        <p15:guide id="48" orient="horz" pos="576" userDrawn="1">
          <p15:clr>
            <a:srgbClr val="A4A3A4"/>
          </p15:clr>
        </p15:guide>
        <p15:guide id="49" orient="horz" pos="1152" userDrawn="1">
          <p15:clr>
            <a:srgbClr val="A4A3A4"/>
          </p15:clr>
        </p15:guide>
        <p15:guide id="50" orient="horz" pos="1728" userDrawn="1">
          <p15:clr>
            <a:srgbClr val="A4A3A4"/>
          </p15:clr>
        </p15:guide>
        <p15:guide id="51" orient="horz" pos="2304" userDrawn="1">
          <p15:clr>
            <a:srgbClr val="A4A3A4"/>
          </p15:clr>
        </p15:guide>
        <p15:guide id="52" orient="horz" pos="2880" userDrawn="1">
          <p15:clr>
            <a:srgbClr val="A4A3A4"/>
          </p15:clr>
        </p15:guide>
        <p15:guide id="53" orient="horz" pos="3456" userDrawn="1">
          <p15:clr>
            <a:srgbClr val="A4A3A4"/>
          </p15:clr>
        </p15:guide>
        <p15:guide id="54" orient="horz" pos="4032" userDrawn="1">
          <p15:clr>
            <a:srgbClr val="A4A3A4"/>
          </p15:clr>
        </p15:guide>
        <p15:guide id="55" orient="horz" pos="4608" userDrawn="1">
          <p15:clr>
            <a:srgbClr val="A4A3A4"/>
          </p15:clr>
        </p15:guide>
        <p15:guide id="56" orient="horz" pos="4896" userDrawn="1">
          <p15:clr>
            <a:srgbClr val="A4A3A4"/>
          </p15:clr>
        </p15:guide>
        <p15:guide id="57" orient="horz" pos="288" userDrawn="1">
          <p15:clr>
            <a:srgbClr val="A4A3A4"/>
          </p15:clr>
        </p15:guide>
        <p15:guide id="58" pos="8880" userDrawn="1">
          <p15:clr>
            <a:srgbClr val="A4A3A4"/>
          </p15:clr>
        </p15:guide>
        <p15:guide id="59" pos="288" userDrawn="1">
          <p15:clr>
            <a:srgbClr val="A4A3A4"/>
          </p15:clr>
        </p15:guide>
        <p15:guide id="60" orient="horz" pos="25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D26E5A-AC9B-64DA-8E5F-FB98F43DE229}" name="Alex Mayer" initials="AM" userId="S::55858@icf.com::87d249d5-799a-4382-884e-32a10ec3730f" providerId="AD"/>
  <p188:author id="{B6FBF2DF-FC40-0843-2BCC-D8312D2157BC}" name="DeBenedittis, Siena" initials="DS" userId="S::57421@icf.com::72a0dc80-edbd-4151-bb7f-404554c45110" providerId="AD"/>
  <p188:author id="{604EE5F7-E911-BBB6-6F63-80A5A3DB3D2D}" name="Walter Rojowsky" initials="WR" userId="S::40634@icf.com::f12c1c70-86ea-4645-a865-a345b0bf192c" providerId="AD"/>
  <p188:author id="{EB1CEBFE-574B-7E33-8EC7-E2F5C22D4425}" name="Vaidya, Surhud" initials="SV" userId="Vaidya, Surhud"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29" name="Van Horn, Katie" initials="VHK" lastIdx="1" clrIdx="28">
    <p:extLst>
      <p:ext uri="{19B8F6BF-5375-455C-9EA6-DF929625EA0E}">
        <p15:presenceInfo xmlns:p15="http://schemas.microsoft.com/office/powerpoint/2012/main" userId="S::53463@icf.com::e6473d26-4c7c-43fe-a377-24e8ddebdabc" providerId="AD"/>
      </p:ext>
    </p:extLst>
  </p:cmAuthor>
  <p:cmAuthor id="1" name="Metscher, Rachel" initials="MR" lastIdx="47" clrIdx="0"/>
  <p:cmAuthor id="30" name="Bob" initials="B" lastIdx="2" clrIdx="29">
    <p:extLst>
      <p:ext uri="{19B8F6BF-5375-455C-9EA6-DF929625EA0E}">
        <p15:presenceInfo xmlns:p15="http://schemas.microsoft.com/office/powerpoint/2012/main" userId="S::37364@icf.com::ac740a0d-e06e-4c21-b36d-4283fc896156" providerId="AD"/>
      </p:ext>
    </p:extLst>
  </p:cmAuthor>
  <p:cmAuthor id="2" name="Microsoft Office User" initials="Office" lastIdx="75" clrIdx="1"/>
  <p:cmAuthor id="31" name="Kastner, Lauren" initials="KL" lastIdx="4" clrIdx="30">
    <p:extLst>
      <p:ext uri="{19B8F6BF-5375-455C-9EA6-DF929625EA0E}">
        <p15:presenceInfo xmlns:p15="http://schemas.microsoft.com/office/powerpoint/2012/main" userId="S::53805@icf.com::9f8d6c14-4dd4-428f-867f-1091fac4d4f5" providerId="AD"/>
      </p:ext>
    </p:extLst>
  </p:cmAuthor>
  <p:cmAuthor id="3" name="Microsoft Office User" initials="Office [2]" lastIdx="1" clrIdx="2"/>
  <p:cmAuthor id="32" name="Hyde, Toby" initials="HT" lastIdx="3" clrIdx="31">
    <p:extLst>
      <p:ext uri="{19B8F6BF-5375-455C-9EA6-DF929625EA0E}">
        <p15:presenceInfo xmlns:p15="http://schemas.microsoft.com/office/powerpoint/2012/main" userId="S::Toby.Hyde@us.nationalgrid.com::f537dc57-be79-485c-b4a9-f78bda97f50e" providerId="AD"/>
      </p:ext>
    </p:extLst>
  </p:cmAuthor>
  <p:cmAuthor id="4" name="Microsoft Office User" initials="Office [3]" lastIdx="1" clrIdx="3"/>
  <p:cmAuthor id="33" name="Lovelady, David" initials="LD" lastIdx="12" clrIdx="32">
    <p:extLst>
      <p:ext uri="{19B8F6BF-5375-455C-9EA6-DF929625EA0E}">
        <p15:presenceInfo xmlns:p15="http://schemas.microsoft.com/office/powerpoint/2012/main" userId="S-1-5-21-781256317-1909467510-1415713722-352118" providerId="AD"/>
      </p:ext>
    </p:extLst>
  </p:cmAuthor>
  <p:cmAuthor id="5" name="Microsoft Office User" initials="Office [4]" lastIdx="1" clrIdx="4"/>
  <p:cmAuthor id="6" name="Microsoft Office User" initials="Office [5]" lastIdx="1" clrIdx="5"/>
  <p:cmAuthor id="7" name="Microsoft Office User" initials="Office [6]" lastIdx="1" clrIdx="6"/>
  <p:cmAuthor id="8" name="Marush, Gabrielle" initials="MG" lastIdx="23" clrIdx="7"/>
  <p:cmAuthor id="9" name="Lauren Dyke" initials="" lastIdx="2" clrIdx="8"/>
  <p:cmAuthor id="10" name="Matt Maurer" initials="" lastIdx="4" clrIdx="9"/>
  <p:cmAuthor id="11" name="Wahba, Sam" initials="WS" lastIdx="1" clrIdx="10"/>
  <p:cmAuthor id="12" name="Wahba, Sam" initials="WS [2]" lastIdx="1" clrIdx="11"/>
  <p:cmAuthor id="13" name="Wahba, Sam" initials="WS [3]" lastIdx="1" clrIdx="12"/>
  <p:cmAuthor id="14" name="Wahba, Sam" initials="WS [4]" lastIdx="1" clrIdx="13"/>
  <p:cmAuthor id="15" name="Wahba, Sam" initials="WS [5]" lastIdx="1" clrIdx="14"/>
  <p:cmAuthor id="16" name="Wahba, Sam" initials="WS [6]" lastIdx="1" clrIdx="15"/>
  <p:cmAuthor id="17" name="Wahba, Sam" initials="WS [6] [2]" lastIdx="1" clrIdx="16"/>
  <p:cmAuthor id="18" name="Kinder, Rachel" initials="KR" lastIdx="18" clrIdx="17"/>
  <p:cmAuthor id="19" name="Rachel Kinder" initials="RK" lastIdx="8" clrIdx="18"/>
  <p:cmAuthor id="20" name="McDonough, Matt" initials="MM" lastIdx="20" clrIdx="19"/>
  <p:cmAuthor id="21" name="Robison, Matt" initials="RM" lastIdx="10" clrIdx="20"/>
  <p:cmAuthor id="22" name="ICF" initials="HA" lastIdx="16" clrIdx="21"/>
  <p:cmAuthor id="23" name="Alter, Mike" initials="AM" lastIdx="4" clrIdx="22"/>
  <p:cmAuthor id="24" name="Mike Alter" initials="MA" lastIdx="20" clrIdx="23"/>
  <p:cmAuthor id="25" name="Howley, Annie" initials="HA" lastIdx="35" clrIdx="24"/>
  <p:cmAuthor id="26" name="Mack, Bob" initials="MB" lastIdx="3" clrIdx="25"/>
  <p:cmAuthor id="27" name="Annie Howley" initials="AH" lastIdx="3" clrIdx="26"/>
  <p:cmAuthor id="28" name="Patricia D'Costa" initials="PD" lastIdx="4" clrIdx="2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7"/>
    <a:srgbClr val="E1F4FF"/>
    <a:srgbClr val="CCECFF"/>
    <a:srgbClr val="E5F2FF"/>
    <a:srgbClr val="F5FAFF"/>
    <a:srgbClr val="A0BCDE"/>
    <a:srgbClr val="F7A1F1"/>
    <a:srgbClr val="81DEFF"/>
    <a:srgbClr val="002060"/>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106" y="834"/>
      </p:cViewPr>
      <p:guideLst>
        <p:guide/>
        <p:guide pos="1728"/>
        <p:guide pos="1152"/>
        <p:guide pos="570"/>
        <p:guide pos="2304"/>
        <p:guide pos="2880"/>
        <p:guide pos="3456"/>
        <p:guide pos="4032"/>
        <p:guide pos="4608"/>
        <p:guide pos="5184"/>
        <p:guide pos="5760"/>
        <p:guide pos="6336"/>
        <p:guide pos="6912"/>
        <p:guide pos="7488"/>
        <p:guide pos="8064"/>
        <p:guide pos="8640"/>
        <p:guide pos="9216"/>
        <p:guide orient="horz"/>
        <p:guide orient="horz" pos="576"/>
        <p:guide orient="horz" pos="1152"/>
        <p:guide orient="horz" pos="1728"/>
        <p:guide orient="horz" pos="2304"/>
        <p:guide orient="horz" pos="2880"/>
        <p:guide orient="horz" pos="3456"/>
        <p:guide orient="horz" pos="4032"/>
        <p:guide orient="horz" pos="4608"/>
        <p:guide orient="horz" pos="4896"/>
        <p:guide orient="horz" pos="288"/>
        <p:guide pos="8880"/>
        <p:guide pos="288"/>
        <p:guide orient="horz" pos="259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notesMaster" Target="notesMasters/notesMaster1.xml"/><Relationship Id="rId56"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er, Alex" userId="87d249d5-799a-4382-884e-32a10ec3730f" providerId="ADAL" clId="{410A81A7-CAAF-4E15-BAD3-F69AB676E8EB}"/>
    <pc:docChg chg="undo custSel addSld delSld modSld">
      <pc:chgData name="Mayer, Alex" userId="87d249d5-799a-4382-884e-32a10ec3730f" providerId="ADAL" clId="{410A81A7-CAAF-4E15-BAD3-F69AB676E8EB}" dt="2023-05-25T01:43:00.193" v="80" actId="47"/>
      <pc:docMkLst>
        <pc:docMk/>
      </pc:docMkLst>
      <pc:sldChg chg="modSp mod">
        <pc:chgData name="Mayer, Alex" userId="87d249d5-799a-4382-884e-32a10ec3730f" providerId="ADAL" clId="{410A81A7-CAAF-4E15-BAD3-F69AB676E8EB}" dt="2023-05-25T01:19:19.878" v="26" actId="20577"/>
        <pc:sldMkLst>
          <pc:docMk/>
          <pc:sldMk cId="2495550628" sldId="998"/>
        </pc:sldMkLst>
        <pc:graphicFrameChg chg="mod modGraphic">
          <ac:chgData name="Mayer, Alex" userId="87d249d5-799a-4382-884e-32a10ec3730f" providerId="ADAL" clId="{410A81A7-CAAF-4E15-BAD3-F69AB676E8EB}" dt="2023-05-25T01:19:19.878" v="26" actId="20577"/>
          <ac:graphicFrameMkLst>
            <pc:docMk/>
            <pc:sldMk cId="2495550628" sldId="998"/>
            <ac:graphicFrameMk id="10" creationId="{00000000-0000-0000-0000-000000000000}"/>
          </ac:graphicFrameMkLst>
        </pc:graphicFrameChg>
      </pc:sldChg>
      <pc:sldChg chg="add del">
        <pc:chgData name="Mayer, Alex" userId="87d249d5-799a-4382-884e-32a10ec3730f" providerId="ADAL" clId="{410A81A7-CAAF-4E15-BAD3-F69AB676E8EB}" dt="2023-05-25T01:42:57.498" v="79" actId="47"/>
        <pc:sldMkLst>
          <pc:docMk/>
          <pc:sldMk cId="962436247" sldId="1006"/>
        </pc:sldMkLst>
      </pc:sldChg>
      <pc:sldChg chg="del">
        <pc:chgData name="Mayer, Alex" userId="87d249d5-799a-4382-884e-32a10ec3730f" providerId="ADAL" clId="{410A81A7-CAAF-4E15-BAD3-F69AB676E8EB}" dt="2023-05-25T01:42:36.233" v="75" actId="47"/>
        <pc:sldMkLst>
          <pc:docMk/>
          <pc:sldMk cId="426637957" sldId="1029"/>
        </pc:sldMkLst>
      </pc:sldChg>
      <pc:sldChg chg="del">
        <pc:chgData name="Mayer, Alex" userId="87d249d5-799a-4382-884e-32a10ec3730f" providerId="ADAL" clId="{410A81A7-CAAF-4E15-BAD3-F69AB676E8EB}" dt="2023-05-25T01:43:00.193" v="80" actId="47"/>
        <pc:sldMkLst>
          <pc:docMk/>
          <pc:sldMk cId="2060736561" sldId="1030"/>
        </pc:sldMkLst>
      </pc:sldChg>
      <pc:sldChg chg="addSp delSp modSp add mod">
        <pc:chgData name="Mayer, Alex" userId="87d249d5-799a-4382-884e-32a10ec3730f" providerId="ADAL" clId="{410A81A7-CAAF-4E15-BAD3-F69AB676E8EB}" dt="2023-05-25T01:21:53.724" v="40" actId="207"/>
        <pc:sldMkLst>
          <pc:docMk/>
          <pc:sldMk cId="4166848665" sldId="1033"/>
        </pc:sldMkLst>
        <pc:spChg chg="mod">
          <ac:chgData name="Mayer, Alex" userId="87d249d5-799a-4382-884e-32a10ec3730f" providerId="ADAL" clId="{410A81A7-CAAF-4E15-BAD3-F69AB676E8EB}" dt="2023-05-25T01:20:49.374" v="35" actId="20577"/>
          <ac:spMkLst>
            <pc:docMk/>
            <pc:sldMk cId="4166848665" sldId="1033"/>
            <ac:spMk id="2" creationId="{0102E317-6120-4D16-90E4-DE1AB86692AD}"/>
          </ac:spMkLst>
        </pc:spChg>
        <pc:picChg chg="add mod">
          <ac:chgData name="Mayer, Alex" userId="87d249d5-799a-4382-884e-32a10ec3730f" providerId="ADAL" clId="{410A81A7-CAAF-4E15-BAD3-F69AB676E8EB}" dt="2023-05-25T01:21:53.724" v="40" actId="207"/>
          <ac:picMkLst>
            <pc:docMk/>
            <pc:sldMk cId="4166848665" sldId="1033"/>
            <ac:picMk id="4" creationId="{9C56C5F0-5AC8-FEC8-2A4A-78EC2C4DB7DB}"/>
          </ac:picMkLst>
        </pc:picChg>
        <pc:picChg chg="del">
          <ac:chgData name="Mayer, Alex" userId="87d249d5-799a-4382-884e-32a10ec3730f" providerId="ADAL" clId="{410A81A7-CAAF-4E15-BAD3-F69AB676E8EB}" dt="2023-05-25T01:20:51.683" v="36" actId="478"/>
          <ac:picMkLst>
            <pc:docMk/>
            <pc:sldMk cId="4166848665" sldId="1033"/>
            <ac:picMk id="5" creationId="{72E43706-C2C0-C0BC-9165-2CBBF59F4DA1}"/>
          </ac:picMkLst>
        </pc:picChg>
      </pc:sldChg>
      <pc:sldChg chg="modSp add mod">
        <pc:chgData name="Mayer, Alex" userId="87d249d5-799a-4382-884e-32a10ec3730f" providerId="ADAL" clId="{410A81A7-CAAF-4E15-BAD3-F69AB676E8EB}" dt="2023-05-25T01:33:41.934" v="44" actId="20577"/>
        <pc:sldMkLst>
          <pc:docMk/>
          <pc:sldMk cId="1492600504" sldId="1034"/>
        </pc:sldMkLst>
        <pc:spChg chg="mod">
          <ac:chgData name="Mayer, Alex" userId="87d249d5-799a-4382-884e-32a10ec3730f" providerId="ADAL" clId="{410A81A7-CAAF-4E15-BAD3-F69AB676E8EB}" dt="2023-05-25T01:33:41.934" v="44" actId="20577"/>
          <ac:spMkLst>
            <pc:docMk/>
            <pc:sldMk cId="1492600504" sldId="1034"/>
            <ac:spMk id="13" creationId="{06D886E1-EB20-D1F2-D2AA-72BC1F188DC7}"/>
          </ac:spMkLst>
        </pc:spChg>
      </pc:sldChg>
      <pc:sldChg chg="addSp modSp add mod">
        <pc:chgData name="Mayer, Alex" userId="87d249d5-799a-4382-884e-32a10ec3730f" providerId="ADAL" clId="{410A81A7-CAAF-4E15-BAD3-F69AB676E8EB}" dt="2023-05-25T01:38:13.631" v="54" actId="207"/>
        <pc:sldMkLst>
          <pc:docMk/>
          <pc:sldMk cId="2644613443" sldId="3832"/>
        </pc:sldMkLst>
        <pc:spChg chg="add mod">
          <ac:chgData name="Mayer, Alex" userId="87d249d5-799a-4382-884e-32a10ec3730f" providerId="ADAL" clId="{410A81A7-CAAF-4E15-BAD3-F69AB676E8EB}" dt="2023-05-25T01:37:51.137" v="51" actId="208"/>
          <ac:spMkLst>
            <pc:docMk/>
            <pc:sldMk cId="2644613443" sldId="3832"/>
            <ac:spMk id="17" creationId="{3029DBAE-6E5C-621F-9A7A-5EF16896C774}"/>
          </ac:spMkLst>
        </pc:spChg>
        <pc:spChg chg="add mod">
          <ac:chgData name="Mayer, Alex" userId="87d249d5-799a-4382-884e-32a10ec3730f" providerId="ADAL" clId="{410A81A7-CAAF-4E15-BAD3-F69AB676E8EB}" dt="2023-05-25T01:38:13.631" v="54" actId="207"/>
          <ac:spMkLst>
            <pc:docMk/>
            <pc:sldMk cId="2644613443" sldId="3832"/>
            <ac:spMk id="18" creationId="{CDD8512C-1805-BDCA-A3F3-4DC7A1C95883}"/>
          </ac:spMkLst>
        </pc:spChg>
      </pc:sldChg>
      <pc:sldChg chg="modSp add mod">
        <pc:chgData name="Mayer, Alex" userId="87d249d5-799a-4382-884e-32a10ec3730f" providerId="ADAL" clId="{410A81A7-CAAF-4E15-BAD3-F69AB676E8EB}" dt="2023-05-25T01:37:24.536" v="48" actId="1076"/>
        <pc:sldMkLst>
          <pc:docMk/>
          <pc:sldMk cId="312287346" sldId="3835"/>
        </pc:sldMkLst>
        <pc:graphicFrameChg chg="mod">
          <ac:chgData name="Mayer, Alex" userId="87d249d5-799a-4382-884e-32a10ec3730f" providerId="ADAL" clId="{410A81A7-CAAF-4E15-BAD3-F69AB676E8EB}" dt="2023-05-25T01:37:24.536" v="48" actId="1076"/>
          <ac:graphicFrameMkLst>
            <pc:docMk/>
            <pc:sldMk cId="312287346" sldId="3835"/>
            <ac:graphicFrameMk id="13" creationId="{21DD6206-E29C-064E-994F-0C3865FBE459}"/>
          </ac:graphicFrameMkLst>
        </pc:graphicFrameChg>
        <pc:picChg chg="mod">
          <ac:chgData name="Mayer, Alex" userId="87d249d5-799a-4382-884e-32a10ec3730f" providerId="ADAL" clId="{410A81A7-CAAF-4E15-BAD3-F69AB676E8EB}" dt="2023-05-25T01:37:24.536" v="48" actId="1076"/>
          <ac:picMkLst>
            <pc:docMk/>
            <pc:sldMk cId="312287346" sldId="3835"/>
            <ac:picMk id="8" creationId="{C543B9ED-4CC8-3A53-86BA-B78FE6B3F0F7}"/>
          </ac:picMkLst>
        </pc:picChg>
      </pc:sldChg>
      <pc:sldChg chg="modSp add mod">
        <pc:chgData name="Mayer, Alex" userId="87d249d5-799a-4382-884e-32a10ec3730f" providerId="ADAL" clId="{410A81A7-CAAF-4E15-BAD3-F69AB676E8EB}" dt="2023-05-25T01:38:38.740" v="56" actId="1076"/>
        <pc:sldMkLst>
          <pc:docMk/>
          <pc:sldMk cId="2870160459" sldId="3864"/>
        </pc:sldMkLst>
        <pc:graphicFrameChg chg="mod">
          <ac:chgData name="Mayer, Alex" userId="87d249d5-799a-4382-884e-32a10ec3730f" providerId="ADAL" clId="{410A81A7-CAAF-4E15-BAD3-F69AB676E8EB}" dt="2023-05-25T01:38:38.740" v="56" actId="1076"/>
          <ac:graphicFrameMkLst>
            <pc:docMk/>
            <pc:sldMk cId="2870160459" sldId="3864"/>
            <ac:graphicFrameMk id="13" creationId="{21DD6206-E29C-064E-994F-0C3865FBE459}"/>
          </ac:graphicFrameMkLst>
        </pc:graphicFrameChg>
        <pc:picChg chg="mod">
          <ac:chgData name="Mayer, Alex" userId="87d249d5-799a-4382-884e-32a10ec3730f" providerId="ADAL" clId="{410A81A7-CAAF-4E15-BAD3-F69AB676E8EB}" dt="2023-05-25T01:38:38.740" v="56" actId="1076"/>
          <ac:picMkLst>
            <pc:docMk/>
            <pc:sldMk cId="2870160459" sldId="3864"/>
            <ac:picMk id="8" creationId="{C543B9ED-4CC8-3A53-86BA-B78FE6B3F0F7}"/>
          </ac:picMkLst>
        </pc:picChg>
      </pc:sldChg>
      <pc:sldChg chg="add">
        <pc:chgData name="Mayer, Alex" userId="87d249d5-799a-4382-884e-32a10ec3730f" providerId="ADAL" clId="{410A81A7-CAAF-4E15-BAD3-F69AB676E8EB}" dt="2023-05-25T01:41:37.946" v="70"/>
        <pc:sldMkLst>
          <pc:docMk/>
          <pc:sldMk cId="1445941920" sldId="3865"/>
        </pc:sldMkLst>
      </pc:sldChg>
      <pc:sldChg chg="add">
        <pc:chgData name="Mayer, Alex" userId="87d249d5-799a-4382-884e-32a10ec3730f" providerId="ADAL" clId="{410A81A7-CAAF-4E15-BAD3-F69AB676E8EB}" dt="2023-05-25T01:41:54.785" v="71"/>
        <pc:sldMkLst>
          <pc:docMk/>
          <pc:sldMk cId="3867935589" sldId="3870"/>
        </pc:sldMkLst>
      </pc:sldChg>
      <pc:sldChg chg="add">
        <pc:chgData name="Mayer, Alex" userId="87d249d5-799a-4382-884e-32a10ec3730f" providerId="ADAL" clId="{410A81A7-CAAF-4E15-BAD3-F69AB676E8EB}" dt="2023-05-25T01:42:17.960" v="73"/>
        <pc:sldMkLst>
          <pc:docMk/>
          <pc:sldMk cId="850465634" sldId="3888"/>
        </pc:sldMkLst>
      </pc:sldChg>
      <pc:sldChg chg="modSp add mod">
        <pc:chgData name="Mayer, Alex" userId="87d249d5-799a-4382-884e-32a10ec3730f" providerId="ADAL" clId="{410A81A7-CAAF-4E15-BAD3-F69AB676E8EB}" dt="2023-05-25T01:41:00.819" v="69" actId="1076"/>
        <pc:sldMkLst>
          <pc:docMk/>
          <pc:sldMk cId="2455425574" sldId="3889"/>
        </pc:sldMkLst>
        <pc:spChg chg="mod">
          <ac:chgData name="Mayer, Alex" userId="87d249d5-799a-4382-884e-32a10ec3730f" providerId="ADAL" clId="{410A81A7-CAAF-4E15-BAD3-F69AB676E8EB}" dt="2023-05-25T01:41:00.819" v="69" actId="1076"/>
          <ac:spMkLst>
            <pc:docMk/>
            <pc:sldMk cId="2455425574" sldId="3889"/>
            <ac:spMk id="32" creationId="{72148C37-6168-F34E-9459-E8146FB54E56}"/>
          </ac:spMkLst>
        </pc:spChg>
      </pc:sldChg>
      <pc:sldChg chg="modSp add mod">
        <pc:chgData name="Mayer, Alex" userId="87d249d5-799a-4382-884e-32a10ec3730f" providerId="ADAL" clId="{410A81A7-CAAF-4E15-BAD3-F69AB676E8EB}" dt="2023-05-25T01:40:30.896" v="63" actId="1076"/>
        <pc:sldMkLst>
          <pc:docMk/>
          <pc:sldMk cId="796973089" sldId="5501"/>
        </pc:sldMkLst>
        <pc:spChg chg="mod">
          <ac:chgData name="Mayer, Alex" userId="87d249d5-799a-4382-884e-32a10ec3730f" providerId="ADAL" clId="{410A81A7-CAAF-4E15-BAD3-F69AB676E8EB}" dt="2023-05-25T01:40:30.896" v="63" actId="1076"/>
          <ac:spMkLst>
            <pc:docMk/>
            <pc:sldMk cId="796973089" sldId="5501"/>
            <ac:spMk id="32" creationId="{72148C37-6168-F34E-9459-E8146FB54E56}"/>
          </ac:spMkLst>
        </pc:spChg>
        <pc:picChg chg="mod">
          <ac:chgData name="Mayer, Alex" userId="87d249d5-799a-4382-884e-32a10ec3730f" providerId="ADAL" clId="{410A81A7-CAAF-4E15-BAD3-F69AB676E8EB}" dt="2023-05-25T01:40:30.896" v="63" actId="1076"/>
          <ac:picMkLst>
            <pc:docMk/>
            <pc:sldMk cId="796973089" sldId="5501"/>
            <ac:picMk id="4" creationId="{45C30F94-75A5-59DC-F144-85DE382BAB94}"/>
          </ac:picMkLst>
        </pc:picChg>
        <pc:picChg chg="mod">
          <ac:chgData name="Mayer, Alex" userId="87d249d5-799a-4382-884e-32a10ec3730f" providerId="ADAL" clId="{410A81A7-CAAF-4E15-BAD3-F69AB676E8EB}" dt="2023-05-25T01:40:30.896" v="63" actId="1076"/>
          <ac:picMkLst>
            <pc:docMk/>
            <pc:sldMk cId="796973089" sldId="5501"/>
            <ac:picMk id="5" creationId="{CF7380BF-A668-D749-517A-6F1B2D292CE1}"/>
          </ac:picMkLst>
        </pc:picChg>
        <pc:picChg chg="mod">
          <ac:chgData name="Mayer, Alex" userId="87d249d5-799a-4382-884e-32a10ec3730f" providerId="ADAL" clId="{410A81A7-CAAF-4E15-BAD3-F69AB676E8EB}" dt="2023-05-25T01:40:30.896" v="63" actId="1076"/>
          <ac:picMkLst>
            <pc:docMk/>
            <pc:sldMk cId="796973089" sldId="5501"/>
            <ac:picMk id="11" creationId="{23E1968D-4710-ED98-58B9-1D84526CFDDF}"/>
          </ac:picMkLst>
        </pc:picChg>
      </pc:sldChg>
      <pc:sldChg chg="modSp add mod">
        <pc:chgData name="Mayer, Alex" userId="87d249d5-799a-4382-884e-32a10ec3730f" providerId="ADAL" clId="{410A81A7-CAAF-4E15-BAD3-F69AB676E8EB}" dt="2023-05-25T01:39:40.274" v="60" actId="1076"/>
        <pc:sldMkLst>
          <pc:docMk/>
          <pc:sldMk cId="879754199" sldId="5517"/>
        </pc:sldMkLst>
        <pc:graphicFrameChg chg="mod">
          <ac:chgData name="Mayer, Alex" userId="87d249d5-799a-4382-884e-32a10ec3730f" providerId="ADAL" clId="{410A81A7-CAAF-4E15-BAD3-F69AB676E8EB}" dt="2023-05-25T01:39:40.274" v="60" actId="1076"/>
          <ac:graphicFrameMkLst>
            <pc:docMk/>
            <pc:sldMk cId="879754199" sldId="5517"/>
            <ac:graphicFrameMk id="6" creationId="{B1919743-8E7B-0EDC-802E-3F79E041252A}"/>
          </ac:graphicFrameMkLst>
        </pc:graphicFrameChg>
      </pc:sldChg>
      <pc:sldChg chg="add">
        <pc:chgData name="Mayer, Alex" userId="87d249d5-799a-4382-884e-32a10ec3730f" providerId="ADAL" clId="{410A81A7-CAAF-4E15-BAD3-F69AB676E8EB}" dt="2023-05-25T01:42:05.576" v="72"/>
        <pc:sldMkLst>
          <pc:docMk/>
          <pc:sldMk cId="2270923215" sldId="5518"/>
        </pc:sldMkLst>
      </pc:sldChg>
      <pc:sldChg chg="add">
        <pc:chgData name="Mayer, Alex" userId="87d249d5-799a-4382-884e-32a10ec3730f" providerId="ADAL" clId="{410A81A7-CAAF-4E15-BAD3-F69AB676E8EB}" dt="2023-05-25T01:40:01.390" v="61"/>
        <pc:sldMkLst>
          <pc:docMk/>
          <pc:sldMk cId="1148174774" sldId="5524"/>
        </pc:sldMkLst>
      </pc:sldChg>
      <pc:sldChg chg="add">
        <pc:chgData name="Mayer, Alex" userId="87d249d5-799a-4382-884e-32a10ec3730f" providerId="ADAL" clId="{410A81A7-CAAF-4E15-BAD3-F69AB676E8EB}" dt="2023-05-25T01:42:32.489" v="74"/>
        <pc:sldMkLst>
          <pc:docMk/>
          <pc:sldMk cId="435554641" sldId="5525"/>
        </pc:sldMkLst>
      </pc:sldChg>
      <pc:sldChg chg="add">
        <pc:chgData name="Mayer, Alex" userId="87d249d5-799a-4382-884e-32a10ec3730f" providerId="ADAL" clId="{410A81A7-CAAF-4E15-BAD3-F69AB676E8EB}" dt="2023-05-25T01:42:51.812" v="78"/>
        <pc:sldMkLst>
          <pc:docMk/>
          <pc:sldMk cId="428225056" sldId="5526"/>
        </pc:sldMkLst>
      </pc:sldChg>
    </pc:docChg>
  </pc:docChgLst>
  <pc:docChgLst>
    <pc:chgData name="Kastner, Lauren" userId="9f8d6c14-4dd4-428f-867f-1091fac4d4f5" providerId="ADAL" clId="{5EEF6E96-DD49-44FD-AF9F-1776CE2AD410}"/>
    <pc:docChg chg="undo custSel addSld delSld modSld sldOrd">
      <pc:chgData name="Kastner, Lauren" userId="9f8d6c14-4dd4-428f-867f-1091fac4d4f5" providerId="ADAL" clId="{5EEF6E96-DD49-44FD-AF9F-1776CE2AD410}" dt="2023-07-14T19:44:36.661" v="1611" actId="1076"/>
      <pc:docMkLst>
        <pc:docMk/>
      </pc:docMkLst>
      <pc:sldChg chg="modSp mod">
        <pc:chgData name="Kastner, Lauren" userId="9f8d6c14-4dd4-428f-867f-1091fac4d4f5" providerId="ADAL" clId="{5EEF6E96-DD49-44FD-AF9F-1776CE2AD410}" dt="2023-07-14T18:16:33.099" v="29" actId="20577"/>
        <pc:sldMkLst>
          <pc:docMk/>
          <pc:sldMk cId="2495550628" sldId="998"/>
        </pc:sldMkLst>
        <pc:graphicFrameChg chg="modGraphic">
          <ac:chgData name="Kastner, Lauren" userId="9f8d6c14-4dd4-428f-867f-1091fac4d4f5" providerId="ADAL" clId="{5EEF6E96-DD49-44FD-AF9F-1776CE2AD410}" dt="2023-07-14T18:16:33.099" v="29" actId="20577"/>
          <ac:graphicFrameMkLst>
            <pc:docMk/>
            <pc:sldMk cId="2495550628" sldId="998"/>
            <ac:graphicFrameMk id="10" creationId="{00000000-0000-0000-0000-000000000000}"/>
          </ac:graphicFrameMkLst>
        </pc:graphicFrameChg>
      </pc:sldChg>
      <pc:sldChg chg="del">
        <pc:chgData name="Kastner, Lauren" userId="9f8d6c14-4dd4-428f-867f-1091fac4d4f5" providerId="ADAL" clId="{5EEF6E96-DD49-44FD-AF9F-1776CE2AD410}" dt="2023-07-14T19:30:34.065" v="1447" actId="47"/>
        <pc:sldMkLst>
          <pc:docMk/>
          <pc:sldMk cId="553219213" sldId="1032"/>
        </pc:sldMkLst>
      </pc:sldChg>
      <pc:sldChg chg="add del">
        <pc:chgData name="Kastner, Lauren" userId="9f8d6c14-4dd4-428f-867f-1091fac4d4f5" providerId="ADAL" clId="{5EEF6E96-DD49-44FD-AF9F-1776CE2AD410}" dt="2023-07-14T19:30:37.941" v="1448" actId="47"/>
        <pc:sldMkLst>
          <pc:docMk/>
          <pc:sldMk cId="2187152025" sldId="1148"/>
        </pc:sldMkLst>
      </pc:sldChg>
      <pc:sldChg chg="addSp delSp modSp add del mod">
        <pc:chgData name="Kastner, Lauren" userId="9f8d6c14-4dd4-428f-867f-1091fac4d4f5" providerId="ADAL" clId="{5EEF6E96-DD49-44FD-AF9F-1776CE2AD410}" dt="2023-07-14T19:43:55.644" v="1608" actId="14100"/>
        <pc:sldMkLst>
          <pc:docMk/>
          <pc:sldMk cId="3552407186" sldId="5527"/>
        </pc:sldMkLst>
        <pc:spChg chg="add mod">
          <ac:chgData name="Kastner, Lauren" userId="9f8d6c14-4dd4-428f-867f-1091fac4d4f5" providerId="ADAL" clId="{5EEF6E96-DD49-44FD-AF9F-1776CE2AD410}" dt="2023-07-14T19:29:09.038" v="1374" actId="20577"/>
          <ac:spMkLst>
            <pc:docMk/>
            <pc:sldMk cId="3552407186" sldId="5527"/>
            <ac:spMk id="2" creationId="{E90CFB7B-A3B5-1BC0-AE68-15515485BCE9}"/>
          </ac:spMkLst>
        </pc:spChg>
        <pc:spChg chg="mod">
          <ac:chgData name="Kastner, Lauren" userId="9f8d6c14-4dd4-428f-867f-1091fac4d4f5" providerId="ADAL" clId="{5EEF6E96-DD49-44FD-AF9F-1776CE2AD410}" dt="2023-07-14T19:32:44.061" v="1589" actId="1076"/>
          <ac:spMkLst>
            <pc:docMk/>
            <pc:sldMk cId="3552407186" sldId="5527"/>
            <ac:spMk id="3" creationId="{126D2F16-D737-7120-631D-26D16DA5F18B}"/>
          </ac:spMkLst>
        </pc:spChg>
        <pc:spChg chg="mod">
          <ac:chgData name="Kastner, Lauren" userId="9f8d6c14-4dd4-428f-867f-1091fac4d4f5" providerId="ADAL" clId="{5EEF6E96-DD49-44FD-AF9F-1776CE2AD410}" dt="2023-07-14T19:29:48.846" v="1434" actId="20577"/>
          <ac:spMkLst>
            <pc:docMk/>
            <pc:sldMk cId="3552407186" sldId="5527"/>
            <ac:spMk id="4" creationId="{CB5C1A07-544B-AA7D-6FEB-F61981995394}"/>
          </ac:spMkLst>
        </pc:spChg>
        <pc:spChg chg="mod">
          <ac:chgData name="Kastner, Lauren" userId="9f8d6c14-4dd4-428f-867f-1091fac4d4f5" providerId="ADAL" clId="{5EEF6E96-DD49-44FD-AF9F-1776CE2AD410}" dt="2023-07-14T19:30:22.702" v="1445" actId="1076"/>
          <ac:spMkLst>
            <pc:docMk/>
            <pc:sldMk cId="3552407186" sldId="5527"/>
            <ac:spMk id="7" creationId="{2A047D2B-D948-387F-5C7B-314859DE7F14}"/>
          </ac:spMkLst>
        </pc:spChg>
        <pc:spChg chg="mod">
          <ac:chgData name="Kastner, Lauren" userId="9f8d6c14-4dd4-428f-867f-1091fac4d4f5" providerId="ADAL" clId="{5EEF6E96-DD49-44FD-AF9F-1776CE2AD410}" dt="2023-07-14T19:30:29.094" v="1446" actId="1076"/>
          <ac:spMkLst>
            <pc:docMk/>
            <pc:sldMk cId="3552407186" sldId="5527"/>
            <ac:spMk id="13" creationId="{16AB1B1B-C949-F1AD-4F8C-77A9524D415C}"/>
          </ac:spMkLst>
        </pc:spChg>
        <pc:spChg chg="del mod">
          <ac:chgData name="Kastner, Lauren" userId="9f8d6c14-4dd4-428f-867f-1091fac4d4f5" providerId="ADAL" clId="{5EEF6E96-DD49-44FD-AF9F-1776CE2AD410}" dt="2023-07-14T19:24:40.918" v="955" actId="478"/>
          <ac:spMkLst>
            <pc:docMk/>
            <pc:sldMk cId="3552407186" sldId="5527"/>
            <ac:spMk id="15" creationId="{414D5E89-C122-0F14-9E88-4128A774E14A}"/>
          </ac:spMkLst>
        </pc:spChg>
        <pc:spChg chg="mod">
          <ac:chgData name="Kastner, Lauren" userId="9f8d6c14-4dd4-428f-867f-1091fac4d4f5" providerId="ADAL" clId="{5EEF6E96-DD49-44FD-AF9F-1776CE2AD410}" dt="2023-07-14T19:24:58.821" v="958" actId="1076"/>
          <ac:spMkLst>
            <pc:docMk/>
            <pc:sldMk cId="3552407186" sldId="5527"/>
            <ac:spMk id="16" creationId="{E277B597-9A85-DE91-438F-EC66EBAF306E}"/>
          </ac:spMkLst>
        </pc:spChg>
        <pc:spChg chg="del">
          <ac:chgData name="Kastner, Lauren" userId="9f8d6c14-4dd4-428f-867f-1091fac4d4f5" providerId="ADAL" clId="{5EEF6E96-DD49-44FD-AF9F-1776CE2AD410}" dt="2023-07-14T19:28:24.030" v="1279" actId="478"/>
          <ac:spMkLst>
            <pc:docMk/>
            <pc:sldMk cId="3552407186" sldId="5527"/>
            <ac:spMk id="17" creationId="{900E3524-168D-E16E-5AE5-CC904F00B4CB}"/>
          </ac:spMkLst>
        </pc:spChg>
        <pc:spChg chg="mod">
          <ac:chgData name="Kastner, Lauren" userId="9f8d6c14-4dd4-428f-867f-1091fac4d4f5" providerId="ADAL" clId="{5EEF6E96-DD49-44FD-AF9F-1776CE2AD410}" dt="2023-07-14T19:43:34.357" v="1605" actId="1036"/>
          <ac:spMkLst>
            <pc:docMk/>
            <pc:sldMk cId="3552407186" sldId="5527"/>
            <ac:spMk id="18" creationId="{5447B18B-F864-2EE4-E13B-CEBAEF622310}"/>
          </ac:spMkLst>
        </pc:spChg>
        <pc:spChg chg="mod">
          <ac:chgData name="Kastner, Lauren" userId="9f8d6c14-4dd4-428f-867f-1091fac4d4f5" providerId="ADAL" clId="{5EEF6E96-DD49-44FD-AF9F-1776CE2AD410}" dt="2023-07-14T19:43:52.012" v="1607" actId="14100"/>
          <ac:spMkLst>
            <pc:docMk/>
            <pc:sldMk cId="3552407186" sldId="5527"/>
            <ac:spMk id="19" creationId="{AAE09804-92BA-D35B-F4DF-EFB6969C6D37}"/>
          </ac:spMkLst>
        </pc:spChg>
        <pc:spChg chg="mod">
          <ac:chgData name="Kastner, Lauren" userId="9f8d6c14-4dd4-428f-867f-1091fac4d4f5" providerId="ADAL" clId="{5EEF6E96-DD49-44FD-AF9F-1776CE2AD410}" dt="2023-07-14T19:15:28.342" v="940" actId="20577"/>
          <ac:spMkLst>
            <pc:docMk/>
            <pc:sldMk cId="3552407186" sldId="5527"/>
            <ac:spMk id="20" creationId="{48D78269-60FC-E144-BEAD-B6EF317D4644}"/>
          </ac:spMkLst>
        </pc:spChg>
        <pc:spChg chg="mod">
          <ac:chgData name="Kastner, Lauren" userId="9f8d6c14-4dd4-428f-867f-1091fac4d4f5" providerId="ADAL" clId="{5EEF6E96-DD49-44FD-AF9F-1776CE2AD410}" dt="2023-07-14T19:43:55.644" v="1608" actId="14100"/>
          <ac:spMkLst>
            <pc:docMk/>
            <pc:sldMk cId="3552407186" sldId="5527"/>
            <ac:spMk id="21" creationId="{8F9499B7-53A9-E277-3DF3-8D5B4173F8FD}"/>
          </ac:spMkLst>
        </pc:spChg>
        <pc:spChg chg="add mod">
          <ac:chgData name="Kastner, Lauren" userId="9f8d6c14-4dd4-428f-867f-1091fac4d4f5" providerId="ADAL" clId="{5EEF6E96-DD49-44FD-AF9F-1776CE2AD410}" dt="2023-07-14T19:25:36.366" v="966" actId="1076"/>
          <ac:spMkLst>
            <pc:docMk/>
            <pc:sldMk cId="3552407186" sldId="5527"/>
            <ac:spMk id="23" creationId="{7FFB9F02-DC93-AA7F-39D4-0CC5495E8CDE}"/>
          </ac:spMkLst>
        </pc:spChg>
        <pc:spChg chg="mod">
          <ac:chgData name="Kastner, Lauren" userId="9f8d6c14-4dd4-428f-867f-1091fac4d4f5" providerId="ADAL" clId="{5EEF6E96-DD49-44FD-AF9F-1776CE2AD410}" dt="2023-07-14T19:27:55.246" v="1276" actId="20577"/>
          <ac:spMkLst>
            <pc:docMk/>
            <pc:sldMk cId="3552407186" sldId="5527"/>
            <ac:spMk id="24" creationId="{75B89A45-1CCB-6C8C-BD06-95ACCF0921D1}"/>
          </ac:spMkLst>
        </pc:spChg>
        <pc:spChg chg="del">
          <ac:chgData name="Kastner, Lauren" userId="9f8d6c14-4dd4-428f-867f-1091fac4d4f5" providerId="ADAL" clId="{5EEF6E96-DD49-44FD-AF9F-1776CE2AD410}" dt="2023-07-14T19:25:13.806" v="961" actId="478"/>
          <ac:spMkLst>
            <pc:docMk/>
            <pc:sldMk cId="3552407186" sldId="5527"/>
            <ac:spMk id="25" creationId="{78C7BB26-9694-AFD8-6114-4C185E32F4E6}"/>
          </ac:spMkLst>
        </pc:spChg>
        <pc:spChg chg="add del">
          <ac:chgData name="Kastner, Lauren" userId="9f8d6c14-4dd4-428f-867f-1091fac4d4f5" providerId="ADAL" clId="{5EEF6E96-DD49-44FD-AF9F-1776CE2AD410}" dt="2023-07-14T19:30:02.605" v="1437" actId="22"/>
          <ac:spMkLst>
            <pc:docMk/>
            <pc:sldMk cId="3552407186" sldId="5527"/>
            <ac:spMk id="28" creationId="{7145784F-9BEC-18D2-30A7-38AF8449585F}"/>
          </ac:spMkLst>
        </pc:spChg>
        <pc:spChg chg="add mod">
          <ac:chgData name="Kastner, Lauren" userId="9f8d6c14-4dd4-428f-867f-1091fac4d4f5" providerId="ADAL" clId="{5EEF6E96-DD49-44FD-AF9F-1776CE2AD410}" dt="2023-07-14T19:30:09.989" v="1441" actId="6549"/>
          <ac:spMkLst>
            <pc:docMk/>
            <pc:sldMk cId="3552407186" sldId="5527"/>
            <ac:spMk id="29" creationId="{1F7C7158-C86E-53ED-C7E4-FAFB96FC692B}"/>
          </ac:spMkLst>
        </pc:spChg>
      </pc:sldChg>
      <pc:sldChg chg="addSp delSp modSp mod delCm modCm">
        <pc:chgData name="Kastner, Lauren" userId="9f8d6c14-4dd4-428f-867f-1091fac4d4f5" providerId="ADAL" clId="{5EEF6E96-DD49-44FD-AF9F-1776CE2AD410}" dt="2023-07-14T19:30:50.533" v="1451" actId="1076"/>
        <pc:sldMkLst>
          <pc:docMk/>
          <pc:sldMk cId="3901411608" sldId="5528"/>
        </pc:sldMkLst>
        <pc:spChg chg="del">
          <ac:chgData name="Kastner, Lauren" userId="9f8d6c14-4dd4-428f-867f-1091fac4d4f5" providerId="ADAL" clId="{5EEF6E96-DD49-44FD-AF9F-1776CE2AD410}" dt="2023-07-14T19:30:45.779" v="1449" actId="478"/>
          <ac:spMkLst>
            <pc:docMk/>
            <pc:sldMk cId="3901411608" sldId="5528"/>
            <ac:spMk id="3" creationId="{00000000-0000-0000-0000-000000000000}"/>
          </ac:spMkLst>
        </pc:spChg>
        <pc:spChg chg="add del mod">
          <ac:chgData name="Kastner, Lauren" userId="9f8d6c14-4dd4-428f-867f-1091fac4d4f5" providerId="ADAL" clId="{5EEF6E96-DD49-44FD-AF9F-1776CE2AD410}" dt="2023-07-14T19:30:47.229" v="1450" actId="478"/>
          <ac:spMkLst>
            <pc:docMk/>
            <pc:sldMk cId="3901411608" sldId="5528"/>
            <ac:spMk id="5" creationId="{B3252676-F8B4-3F0F-908E-937C9EB73C14}"/>
          </ac:spMkLst>
        </pc:spChg>
        <pc:spChg chg="mod">
          <ac:chgData name="Kastner, Lauren" userId="9f8d6c14-4dd4-428f-867f-1091fac4d4f5" providerId="ADAL" clId="{5EEF6E96-DD49-44FD-AF9F-1776CE2AD410}" dt="2023-07-14T19:30:50.533" v="1451" actId="1076"/>
          <ac:spMkLst>
            <pc:docMk/>
            <pc:sldMk cId="3901411608" sldId="5528"/>
            <ac:spMk id="13" creationId="{06D886E1-EB20-D1F2-D2AA-72BC1F188DC7}"/>
          </ac:spMkLst>
        </pc:spChg>
      </pc:sldChg>
      <pc:sldChg chg="addSp delSp modSp add mod ord">
        <pc:chgData name="Kastner, Lauren" userId="9f8d6c14-4dd4-428f-867f-1091fac4d4f5" providerId="ADAL" clId="{5EEF6E96-DD49-44FD-AF9F-1776CE2AD410}" dt="2023-07-14T19:44:36.661" v="1611" actId="1076"/>
        <pc:sldMkLst>
          <pc:docMk/>
          <pc:sldMk cId="2013570984" sldId="5529"/>
        </pc:sldMkLst>
        <pc:spChg chg="add mod">
          <ac:chgData name="Kastner, Lauren" userId="9f8d6c14-4dd4-428f-867f-1091fac4d4f5" providerId="ADAL" clId="{5EEF6E96-DD49-44FD-AF9F-1776CE2AD410}" dt="2023-07-14T19:44:24.023" v="1610" actId="1582"/>
          <ac:spMkLst>
            <pc:docMk/>
            <pc:sldMk cId="2013570984" sldId="5529"/>
            <ac:spMk id="2" creationId="{E5D4A6F2-C485-EB74-142B-580E6A1438AD}"/>
          </ac:spMkLst>
        </pc:spChg>
        <pc:spChg chg="add del mod">
          <ac:chgData name="Kastner, Lauren" userId="9f8d6c14-4dd4-428f-867f-1091fac4d4f5" providerId="ADAL" clId="{5EEF6E96-DD49-44FD-AF9F-1776CE2AD410}" dt="2023-07-14T19:44:24.023" v="1610" actId="1582"/>
          <ac:spMkLst>
            <pc:docMk/>
            <pc:sldMk cId="2013570984" sldId="5529"/>
            <ac:spMk id="3" creationId="{DBC80DF9-9EF3-8DEC-5BFC-6FB58B4D7FEE}"/>
          </ac:spMkLst>
        </pc:spChg>
        <pc:spChg chg="mod">
          <ac:chgData name="Kastner, Lauren" userId="9f8d6c14-4dd4-428f-867f-1091fac4d4f5" providerId="ADAL" clId="{5EEF6E96-DD49-44FD-AF9F-1776CE2AD410}" dt="2023-07-14T19:31:33.700" v="1467" actId="20577"/>
          <ac:spMkLst>
            <pc:docMk/>
            <pc:sldMk cId="2013570984" sldId="5529"/>
            <ac:spMk id="4" creationId="{00000000-0000-0000-0000-000000000000}"/>
          </ac:spMkLst>
        </pc:spChg>
        <pc:spChg chg="add mod">
          <ac:chgData name="Kastner, Lauren" userId="9f8d6c14-4dd4-428f-867f-1091fac4d4f5" providerId="ADAL" clId="{5EEF6E96-DD49-44FD-AF9F-1776CE2AD410}" dt="2023-07-14T19:44:24.023" v="1610" actId="1582"/>
          <ac:spMkLst>
            <pc:docMk/>
            <pc:sldMk cId="2013570984" sldId="5529"/>
            <ac:spMk id="6" creationId="{1B722804-D447-9A04-A373-24A7DBD990BE}"/>
          </ac:spMkLst>
        </pc:spChg>
        <pc:spChg chg="add mod">
          <ac:chgData name="Kastner, Lauren" userId="9f8d6c14-4dd4-428f-867f-1091fac4d4f5" providerId="ADAL" clId="{5EEF6E96-DD49-44FD-AF9F-1776CE2AD410}" dt="2023-07-14T19:44:24.023" v="1610" actId="1582"/>
          <ac:spMkLst>
            <pc:docMk/>
            <pc:sldMk cId="2013570984" sldId="5529"/>
            <ac:spMk id="7" creationId="{DC6ED78D-DD25-1AE2-296E-D6589556571E}"/>
          </ac:spMkLst>
        </pc:spChg>
        <pc:spChg chg="add mod">
          <ac:chgData name="Kastner, Lauren" userId="9f8d6c14-4dd4-428f-867f-1091fac4d4f5" providerId="ADAL" clId="{5EEF6E96-DD49-44FD-AF9F-1776CE2AD410}" dt="2023-07-14T19:44:24.023" v="1610" actId="1582"/>
          <ac:spMkLst>
            <pc:docMk/>
            <pc:sldMk cId="2013570984" sldId="5529"/>
            <ac:spMk id="8" creationId="{240F2054-9D12-7DFD-1F0F-EDBFB3B4DD49}"/>
          </ac:spMkLst>
        </pc:spChg>
        <pc:spChg chg="add mod">
          <ac:chgData name="Kastner, Lauren" userId="9f8d6c14-4dd4-428f-867f-1091fac4d4f5" providerId="ADAL" clId="{5EEF6E96-DD49-44FD-AF9F-1776CE2AD410}" dt="2023-07-14T19:44:24.023" v="1610" actId="1582"/>
          <ac:spMkLst>
            <pc:docMk/>
            <pc:sldMk cId="2013570984" sldId="5529"/>
            <ac:spMk id="9" creationId="{B09A96D8-3D00-1C17-D545-65966ACA87C7}"/>
          </ac:spMkLst>
        </pc:spChg>
        <pc:spChg chg="add del mod">
          <ac:chgData name="Kastner, Lauren" userId="9f8d6c14-4dd4-428f-867f-1091fac4d4f5" providerId="ADAL" clId="{5EEF6E96-DD49-44FD-AF9F-1776CE2AD410}" dt="2023-07-14T18:26:06.059" v="160" actId="478"/>
          <ac:spMkLst>
            <pc:docMk/>
            <pc:sldMk cId="2013570984" sldId="5529"/>
            <ac:spMk id="10" creationId="{D1BF3C0C-B2B1-A1A9-8364-CCD47EFB785E}"/>
          </ac:spMkLst>
        </pc:spChg>
        <pc:spChg chg="add del mod">
          <ac:chgData name="Kastner, Lauren" userId="9f8d6c14-4dd4-428f-867f-1091fac4d4f5" providerId="ADAL" clId="{5EEF6E96-DD49-44FD-AF9F-1776CE2AD410}" dt="2023-07-14T18:26:04.308" v="159" actId="478"/>
          <ac:spMkLst>
            <pc:docMk/>
            <pc:sldMk cId="2013570984" sldId="5529"/>
            <ac:spMk id="11" creationId="{358D899D-C639-B9A7-C23A-C15D70E36D7D}"/>
          </ac:spMkLst>
        </pc:spChg>
        <pc:spChg chg="add del mod">
          <ac:chgData name="Kastner, Lauren" userId="9f8d6c14-4dd4-428f-867f-1091fac4d4f5" providerId="ADAL" clId="{5EEF6E96-DD49-44FD-AF9F-1776CE2AD410}" dt="2023-07-14T18:24:52.139" v="134" actId="478"/>
          <ac:spMkLst>
            <pc:docMk/>
            <pc:sldMk cId="2013570984" sldId="5529"/>
            <ac:spMk id="12" creationId="{FE35CE8F-EAF0-039A-F917-143552F47810}"/>
          </ac:spMkLst>
        </pc:spChg>
        <pc:spChg chg="del">
          <ac:chgData name="Kastner, Lauren" userId="9f8d6c14-4dd4-428f-867f-1091fac4d4f5" providerId="ADAL" clId="{5EEF6E96-DD49-44FD-AF9F-1776CE2AD410}" dt="2023-07-14T18:22:18.246" v="74" actId="478"/>
          <ac:spMkLst>
            <pc:docMk/>
            <pc:sldMk cId="2013570984" sldId="5529"/>
            <ac:spMk id="13" creationId="{06D886E1-EB20-D1F2-D2AA-72BC1F188DC7}"/>
          </ac:spMkLst>
        </pc:spChg>
        <pc:spChg chg="add del mod">
          <ac:chgData name="Kastner, Lauren" userId="9f8d6c14-4dd4-428f-867f-1091fac4d4f5" providerId="ADAL" clId="{5EEF6E96-DD49-44FD-AF9F-1776CE2AD410}" dt="2023-07-14T18:24:49.819" v="133" actId="478"/>
          <ac:spMkLst>
            <pc:docMk/>
            <pc:sldMk cId="2013570984" sldId="5529"/>
            <ac:spMk id="14" creationId="{BD892E26-3863-E97C-5E90-A46B622C2364}"/>
          </ac:spMkLst>
        </pc:spChg>
        <pc:spChg chg="add del mod ord">
          <ac:chgData name="Kastner, Lauren" userId="9f8d6c14-4dd4-428f-867f-1091fac4d4f5" providerId="ADAL" clId="{5EEF6E96-DD49-44FD-AF9F-1776CE2AD410}" dt="2023-07-14T19:42:40.861" v="1599" actId="207"/>
          <ac:spMkLst>
            <pc:docMk/>
            <pc:sldMk cId="2013570984" sldId="5529"/>
            <ac:spMk id="15" creationId="{8941BAD2-BC8B-0341-678E-6FA4C12E0649}"/>
          </ac:spMkLst>
        </pc:spChg>
        <pc:spChg chg="add del mod ord">
          <ac:chgData name="Kastner, Lauren" userId="9f8d6c14-4dd4-428f-867f-1091fac4d4f5" providerId="ADAL" clId="{5EEF6E96-DD49-44FD-AF9F-1776CE2AD410}" dt="2023-07-14T19:42:53.538" v="1600" actId="207"/>
          <ac:spMkLst>
            <pc:docMk/>
            <pc:sldMk cId="2013570984" sldId="5529"/>
            <ac:spMk id="16" creationId="{54B61CAF-DE0A-A838-3883-5F55BE7BA123}"/>
          </ac:spMkLst>
        </pc:spChg>
        <pc:spChg chg="add mod">
          <ac:chgData name="Kastner, Lauren" userId="9f8d6c14-4dd4-428f-867f-1091fac4d4f5" providerId="ADAL" clId="{5EEF6E96-DD49-44FD-AF9F-1776CE2AD410}" dt="2023-07-14T19:11:11.667" v="921" actId="1037"/>
          <ac:spMkLst>
            <pc:docMk/>
            <pc:sldMk cId="2013570984" sldId="5529"/>
            <ac:spMk id="17" creationId="{ED19DE67-67CE-F22F-C41C-00EA76B882DB}"/>
          </ac:spMkLst>
        </pc:spChg>
        <pc:spChg chg="add mod">
          <ac:chgData name="Kastner, Lauren" userId="9f8d6c14-4dd4-428f-867f-1091fac4d4f5" providerId="ADAL" clId="{5EEF6E96-DD49-44FD-AF9F-1776CE2AD410}" dt="2023-07-14T19:09:27.479" v="889" actId="207"/>
          <ac:spMkLst>
            <pc:docMk/>
            <pc:sldMk cId="2013570984" sldId="5529"/>
            <ac:spMk id="18" creationId="{6036F2BC-4D94-1FAC-6D4D-0CA6B9601AB2}"/>
          </ac:spMkLst>
        </pc:spChg>
        <pc:spChg chg="add mod">
          <ac:chgData name="Kastner, Lauren" userId="9f8d6c14-4dd4-428f-867f-1091fac4d4f5" providerId="ADAL" clId="{5EEF6E96-DD49-44FD-AF9F-1776CE2AD410}" dt="2023-07-14T19:11:46.839" v="928" actId="1076"/>
          <ac:spMkLst>
            <pc:docMk/>
            <pc:sldMk cId="2013570984" sldId="5529"/>
            <ac:spMk id="19" creationId="{91DBBAA7-145D-6E39-7348-C21A4F90C9DD}"/>
          </ac:spMkLst>
        </pc:spChg>
        <pc:spChg chg="add mod">
          <ac:chgData name="Kastner, Lauren" userId="9f8d6c14-4dd4-428f-867f-1091fac4d4f5" providerId="ADAL" clId="{5EEF6E96-DD49-44FD-AF9F-1776CE2AD410}" dt="2023-07-14T19:44:36.661" v="1611" actId="1076"/>
          <ac:spMkLst>
            <pc:docMk/>
            <pc:sldMk cId="2013570984" sldId="5529"/>
            <ac:spMk id="20" creationId="{EB615432-AB1C-6413-81C9-4B627C757A74}"/>
          </ac:spMkLst>
        </pc:spChg>
        <pc:spChg chg="add mod">
          <ac:chgData name="Kastner, Lauren" userId="9f8d6c14-4dd4-428f-867f-1091fac4d4f5" providerId="ADAL" clId="{5EEF6E96-DD49-44FD-AF9F-1776CE2AD410}" dt="2023-07-14T19:10:27.320" v="894" actId="1076"/>
          <ac:spMkLst>
            <pc:docMk/>
            <pc:sldMk cId="2013570984" sldId="5529"/>
            <ac:spMk id="25" creationId="{E488B2E0-F6DE-898F-8580-F8E1D239AD46}"/>
          </ac:spMkLst>
        </pc:spChg>
        <pc:spChg chg="add mod">
          <ac:chgData name="Kastner, Lauren" userId="9f8d6c14-4dd4-428f-867f-1091fac4d4f5" providerId="ADAL" clId="{5EEF6E96-DD49-44FD-AF9F-1776CE2AD410}" dt="2023-07-14T19:08:56.381" v="882" actId="1037"/>
          <ac:spMkLst>
            <pc:docMk/>
            <pc:sldMk cId="2013570984" sldId="5529"/>
            <ac:spMk id="30" creationId="{D028A64C-7999-5685-0970-AFC2EBB884A7}"/>
          </ac:spMkLst>
        </pc:spChg>
        <pc:spChg chg="add mod">
          <ac:chgData name="Kastner, Lauren" userId="9f8d6c14-4dd4-428f-867f-1091fac4d4f5" providerId="ADAL" clId="{5EEF6E96-DD49-44FD-AF9F-1776CE2AD410}" dt="2023-07-14T19:08:56.381" v="882" actId="1037"/>
          <ac:spMkLst>
            <pc:docMk/>
            <pc:sldMk cId="2013570984" sldId="5529"/>
            <ac:spMk id="31" creationId="{48F3DA8E-414D-44BA-4BA9-07F1BB650B29}"/>
          </ac:spMkLst>
        </pc:spChg>
        <pc:spChg chg="add mod">
          <ac:chgData name="Kastner, Lauren" userId="9f8d6c14-4dd4-428f-867f-1091fac4d4f5" providerId="ADAL" clId="{5EEF6E96-DD49-44FD-AF9F-1776CE2AD410}" dt="2023-07-14T19:44:24.023" v="1610" actId="1582"/>
          <ac:spMkLst>
            <pc:docMk/>
            <pc:sldMk cId="2013570984" sldId="5529"/>
            <ac:spMk id="32" creationId="{A6995E18-9EA3-6ABD-DA0A-4598CD79627C}"/>
          </ac:spMkLst>
        </pc:spChg>
        <pc:spChg chg="add mod">
          <ac:chgData name="Kastner, Lauren" userId="9f8d6c14-4dd4-428f-867f-1091fac4d4f5" providerId="ADAL" clId="{5EEF6E96-DD49-44FD-AF9F-1776CE2AD410}" dt="2023-07-14T19:08:46.879" v="874" actId="1038"/>
          <ac:spMkLst>
            <pc:docMk/>
            <pc:sldMk cId="2013570984" sldId="5529"/>
            <ac:spMk id="33" creationId="{319F3BE0-07C0-3A3E-57FF-32E99C74A0A9}"/>
          </ac:spMkLst>
        </pc:spChg>
        <pc:spChg chg="add mod">
          <ac:chgData name="Kastner, Lauren" userId="9f8d6c14-4dd4-428f-867f-1091fac4d4f5" providerId="ADAL" clId="{5EEF6E96-DD49-44FD-AF9F-1776CE2AD410}" dt="2023-07-14T19:44:24.023" v="1610" actId="1582"/>
          <ac:spMkLst>
            <pc:docMk/>
            <pc:sldMk cId="2013570984" sldId="5529"/>
            <ac:spMk id="34" creationId="{1F4BEA68-6677-FAF4-3761-FE38C47CB59A}"/>
          </ac:spMkLst>
        </pc:spChg>
        <pc:spChg chg="add mod">
          <ac:chgData name="Kastner, Lauren" userId="9f8d6c14-4dd4-428f-867f-1091fac4d4f5" providerId="ADAL" clId="{5EEF6E96-DD49-44FD-AF9F-1776CE2AD410}" dt="2023-07-14T19:08:46.879" v="874" actId="1038"/>
          <ac:spMkLst>
            <pc:docMk/>
            <pc:sldMk cId="2013570984" sldId="5529"/>
            <ac:spMk id="35" creationId="{7276EFF6-F8D1-5180-7F9D-87106E990D90}"/>
          </ac:spMkLst>
        </pc:spChg>
        <pc:spChg chg="add mod">
          <ac:chgData name="Kastner, Lauren" userId="9f8d6c14-4dd4-428f-867f-1091fac4d4f5" providerId="ADAL" clId="{5EEF6E96-DD49-44FD-AF9F-1776CE2AD410}" dt="2023-07-14T19:11:11.667" v="921" actId="1037"/>
          <ac:spMkLst>
            <pc:docMk/>
            <pc:sldMk cId="2013570984" sldId="5529"/>
            <ac:spMk id="59" creationId="{D0C9D7FA-C962-7B69-AFC3-005977ACC2D7}"/>
          </ac:spMkLst>
        </pc:spChg>
        <pc:spChg chg="add mod">
          <ac:chgData name="Kastner, Lauren" userId="9f8d6c14-4dd4-428f-867f-1091fac4d4f5" providerId="ADAL" clId="{5EEF6E96-DD49-44FD-AF9F-1776CE2AD410}" dt="2023-07-14T19:44:24.023" v="1610" actId="1582"/>
          <ac:spMkLst>
            <pc:docMk/>
            <pc:sldMk cId="2013570984" sldId="5529"/>
            <ac:spMk id="60" creationId="{13B9C3C7-D2AD-BF44-87B0-8FF4C12997E8}"/>
          </ac:spMkLst>
        </pc:spChg>
        <pc:spChg chg="add mod">
          <ac:chgData name="Kastner, Lauren" userId="9f8d6c14-4dd4-428f-867f-1091fac4d4f5" providerId="ADAL" clId="{5EEF6E96-DD49-44FD-AF9F-1776CE2AD410}" dt="2023-07-14T19:11:11.667" v="921" actId="1037"/>
          <ac:spMkLst>
            <pc:docMk/>
            <pc:sldMk cId="2013570984" sldId="5529"/>
            <ac:spMk id="62" creationId="{85937D22-947F-70EC-9F21-1AEB2109D2CB}"/>
          </ac:spMkLst>
        </pc:spChg>
        <pc:spChg chg="add mod">
          <ac:chgData name="Kastner, Lauren" userId="9f8d6c14-4dd4-428f-867f-1091fac4d4f5" providerId="ADAL" clId="{5EEF6E96-DD49-44FD-AF9F-1776CE2AD410}" dt="2023-07-14T19:11:11.667" v="921" actId="1037"/>
          <ac:spMkLst>
            <pc:docMk/>
            <pc:sldMk cId="2013570984" sldId="5529"/>
            <ac:spMk id="65" creationId="{BCA4347C-2C7A-ACBB-C47D-83F7DDAFA60F}"/>
          </ac:spMkLst>
        </pc:spChg>
        <pc:spChg chg="add del mod">
          <ac:chgData name="Kastner, Lauren" userId="9f8d6c14-4dd4-428f-867f-1091fac4d4f5" providerId="ADAL" clId="{5EEF6E96-DD49-44FD-AF9F-1776CE2AD410}" dt="2023-07-14T19:11:11.667" v="921" actId="1037"/>
          <ac:spMkLst>
            <pc:docMk/>
            <pc:sldMk cId="2013570984" sldId="5529"/>
            <ac:spMk id="66" creationId="{5FC3C4D1-F073-A7EB-9453-015471C0D064}"/>
          </ac:spMkLst>
        </pc:spChg>
        <pc:spChg chg="add mod">
          <ac:chgData name="Kastner, Lauren" userId="9f8d6c14-4dd4-428f-867f-1091fac4d4f5" providerId="ADAL" clId="{5EEF6E96-DD49-44FD-AF9F-1776CE2AD410}" dt="2023-07-14T19:44:24.023" v="1610" actId="1582"/>
          <ac:spMkLst>
            <pc:docMk/>
            <pc:sldMk cId="2013570984" sldId="5529"/>
            <ac:spMk id="71" creationId="{971FDA78-C30D-B20A-F574-31996D76B7F6}"/>
          </ac:spMkLst>
        </pc:spChg>
        <pc:spChg chg="add mod">
          <ac:chgData name="Kastner, Lauren" userId="9f8d6c14-4dd4-428f-867f-1091fac4d4f5" providerId="ADAL" clId="{5EEF6E96-DD49-44FD-AF9F-1776CE2AD410}" dt="2023-07-14T19:11:11.667" v="921" actId="1037"/>
          <ac:spMkLst>
            <pc:docMk/>
            <pc:sldMk cId="2013570984" sldId="5529"/>
            <ac:spMk id="72" creationId="{DCBCA171-5E3D-7BA4-BE20-2A0B961838A4}"/>
          </ac:spMkLst>
        </pc:spChg>
        <pc:graphicFrameChg chg="del">
          <ac:chgData name="Kastner, Lauren" userId="9f8d6c14-4dd4-428f-867f-1091fac4d4f5" providerId="ADAL" clId="{5EEF6E96-DD49-44FD-AF9F-1776CE2AD410}" dt="2023-07-14T18:22:19.298" v="75" actId="478"/>
          <ac:graphicFrameMkLst>
            <pc:docMk/>
            <pc:sldMk cId="2013570984" sldId="5529"/>
            <ac:graphicFrameMk id="5" creationId="{3F3382C7-A073-AB70-902B-0F62C1F5E2DE}"/>
          </ac:graphicFrameMkLst>
        </pc:graphicFrameChg>
        <pc:picChg chg="add del mod">
          <ac:chgData name="Kastner, Lauren" userId="9f8d6c14-4dd4-428f-867f-1091fac4d4f5" providerId="ADAL" clId="{5EEF6E96-DD49-44FD-AF9F-1776CE2AD410}" dt="2023-07-14T18:48:11.162" v="588" actId="478"/>
          <ac:picMkLst>
            <pc:docMk/>
            <pc:sldMk cId="2013570984" sldId="5529"/>
            <ac:picMk id="27" creationId="{ED09A4C1-F6E6-92A1-9934-6C31C3EC9610}"/>
          </ac:picMkLst>
        </pc:picChg>
        <pc:picChg chg="add del mod">
          <ac:chgData name="Kastner, Lauren" userId="9f8d6c14-4dd4-428f-867f-1091fac4d4f5" providerId="ADAL" clId="{5EEF6E96-DD49-44FD-AF9F-1776CE2AD410}" dt="2023-07-14T18:48:11.162" v="588" actId="478"/>
          <ac:picMkLst>
            <pc:docMk/>
            <pc:sldMk cId="2013570984" sldId="5529"/>
            <ac:picMk id="29" creationId="{F12ACBB6-D631-110D-50A5-9D5BE4739F08}"/>
          </ac:picMkLst>
        </pc:picChg>
        <pc:picChg chg="add del mod">
          <ac:chgData name="Kastner, Lauren" userId="9f8d6c14-4dd4-428f-867f-1091fac4d4f5" providerId="ADAL" clId="{5EEF6E96-DD49-44FD-AF9F-1776CE2AD410}" dt="2023-07-14T18:56:10.018" v="639" actId="478"/>
          <ac:picMkLst>
            <pc:docMk/>
            <pc:sldMk cId="2013570984" sldId="5529"/>
            <ac:picMk id="37" creationId="{664A72FD-C498-2C85-401D-8B3C7044D3CA}"/>
          </ac:picMkLst>
        </pc:picChg>
        <pc:picChg chg="add del mod">
          <ac:chgData name="Kastner, Lauren" userId="9f8d6c14-4dd4-428f-867f-1091fac4d4f5" providerId="ADAL" clId="{5EEF6E96-DD49-44FD-AF9F-1776CE2AD410}" dt="2023-07-14T18:53:30.651" v="618" actId="478"/>
          <ac:picMkLst>
            <pc:docMk/>
            <pc:sldMk cId="2013570984" sldId="5529"/>
            <ac:picMk id="39" creationId="{5B11E289-6155-B3E2-E34F-2597827D5885}"/>
          </ac:picMkLst>
        </pc:picChg>
        <pc:picChg chg="add del mod">
          <ac:chgData name="Kastner, Lauren" userId="9f8d6c14-4dd4-428f-867f-1091fac4d4f5" providerId="ADAL" clId="{5EEF6E96-DD49-44FD-AF9F-1776CE2AD410}" dt="2023-07-14T18:55:32.122" v="625" actId="478"/>
          <ac:picMkLst>
            <pc:docMk/>
            <pc:sldMk cId="2013570984" sldId="5529"/>
            <ac:picMk id="41" creationId="{717DCCAC-E067-9FFE-F99D-83FFA38F0F87}"/>
          </ac:picMkLst>
        </pc:picChg>
        <pc:picChg chg="add del mod">
          <ac:chgData name="Kastner, Lauren" userId="9f8d6c14-4dd4-428f-867f-1091fac4d4f5" providerId="ADAL" clId="{5EEF6E96-DD49-44FD-AF9F-1776CE2AD410}" dt="2023-07-14T18:47:16.312" v="582" actId="478"/>
          <ac:picMkLst>
            <pc:docMk/>
            <pc:sldMk cId="2013570984" sldId="5529"/>
            <ac:picMk id="43" creationId="{2EE80B9E-D5F6-57BC-0333-53AE6ED9531E}"/>
          </ac:picMkLst>
        </pc:picChg>
        <pc:picChg chg="add mod">
          <ac:chgData name="Kastner, Lauren" userId="9f8d6c14-4dd4-428f-867f-1091fac4d4f5" providerId="ADAL" clId="{5EEF6E96-DD49-44FD-AF9F-1776CE2AD410}" dt="2023-07-14T19:10:27.320" v="894" actId="1076"/>
          <ac:picMkLst>
            <pc:docMk/>
            <pc:sldMk cId="2013570984" sldId="5529"/>
            <ac:picMk id="45" creationId="{09BB7781-4DC0-FFBF-5469-6C02C2CD284F}"/>
          </ac:picMkLst>
        </pc:picChg>
        <pc:picChg chg="add mod">
          <ac:chgData name="Kastner, Lauren" userId="9f8d6c14-4dd4-428f-867f-1091fac4d4f5" providerId="ADAL" clId="{5EEF6E96-DD49-44FD-AF9F-1776CE2AD410}" dt="2023-07-14T19:11:11.667" v="921" actId="1037"/>
          <ac:picMkLst>
            <pc:docMk/>
            <pc:sldMk cId="2013570984" sldId="5529"/>
            <ac:picMk id="47" creationId="{AD48F012-1473-9780-1B9E-EF3738A99636}"/>
          </ac:picMkLst>
        </pc:picChg>
        <pc:picChg chg="add del mod">
          <ac:chgData name="Kastner, Lauren" userId="9f8d6c14-4dd4-428f-867f-1091fac4d4f5" providerId="ADAL" clId="{5EEF6E96-DD49-44FD-AF9F-1776CE2AD410}" dt="2023-07-14T19:03:09.104" v="725" actId="478"/>
          <ac:picMkLst>
            <pc:docMk/>
            <pc:sldMk cId="2013570984" sldId="5529"/>
            <ac:picMk id="49" creationId="{CD3447DA-2791-BAC6-AC2E-12F5AA1EE8BF}"/>
          </ac:picMkLst>
        </pc:picChg>
        <pc:picChg chg="add mod">
          <ac:chgData name="Kastner, Lauren" userId="9f8d6c14-4dd4-428f-867f-1091fac4d4f5" providerId="ADAL" clId="{5EEF6E96-DD49-44FD-AF9F-1776CE2AD410}" dt="2023-07-14T19:08:56.381" v="882" actId="1037"/>
          <ac:picMkLst>
            <pc:docMk/>
            <pc:sldMk cId="2013570984" sldId="5529"/>
            <ac:picMk id="51" creationId="{100DF917-D837-7F06-6473-79C9FCD66BC5}"/>
          </ac:picMkLst>
        </pc:picChg>
        <pc:picChg chg="add mod">
          <ac:chgData name="Kastner, Lauren" userId="9f8d6c14-4dd4-428f-867f-1091fac4d4f5" providerId="ADAL" clId="{5EEF6E96-DD49-44FD-AF9F-1776CE2AD410}" dt="2023-07-14T19:08:56.381" v="882" actId="1037"/>
          <ac:picMkLst>
            <pc:docMk/>
            <pc:sldMk cId="2013570984" sldId="5529"/>
            <ac:picMk id="53" creationId="{6D3E9BB5-F408-2FE9-FACD-EE4EDFBD92CA}"/>
          </ac:picMkLst>
        </pc:picChg>
        <pc:picChg chg="add mod">
          <ac:chgData name="Kastner, Lauren" userId="9f8d6c14-4dd4-428f-867f-1091fac4d4f5" providerId="ADAL" clId="{5EEF6E96-DD49-44FD-AF9F-1776CE2AD410}" dt="2023-07-14T19:08:46.879" v="874" actId="1038"/>
          <ac:picMkLst>
            <pc:docMk/>
            <pc:sldMk cId="2013570984" sldId="5529"/>
            <ac:picMk id="55" creationId="{5356C30D-3345-1572-5F78-A66DA4E6D600}"/>
          </ac:picMkLst>
        </pc:picChg>
        <pc:picChg chg="add mod">
          <ac:chgData name="Kastner, Lauren" userId="9f8d6c14-4dd4-428f-867f-1091fac4d4f5" providerId="ADAL" clId="{5EEF6E96-DD49-44FD-AF9F-1776CE2AD410}" dt="2023-07-14T19:08:46.879" v="874" actId="1038"/>
          <ac:picMkLst>
            <pc:docMk/>
            <pc:sldMk cId="2013570984" sldId="5529"/>
            <ac:picMk id="57" creationId="{7CA9EC63-45C0-97C1-A505-9750D02A5AD4}"/>
          </ac:picMkLst>
        </pc:picChg>
        <pc:picChg chg="add mod">
          <ac:chgData name="Kastner, Lauren" userId="9f8d6c14-4dd4-428f-867f-1091fac4d4f5" providerId="ADAL" clId="{5EEF6E96-DD49-44FD-AF9F-1776CE2AD410}" dt="2023-07-14T19:08:46.879" v="874" actId="1038"/>
          <ac:picMkLst>
            <pc:docMk/>
            <pc:sldMk cId="2013570984" sldId="5529"/>
            <ac:picMk id="58" creationId="{8DC90F83-00C8-A539-3033-FAD288021E62}"/>
          </ac:picMkLst>
        </pc:picChg>
        <pc:picChg chg="add mod">
          <ac:chgData name="Kastner, Lauren" userId="9f8d6c14-4dd4-428f-867f-1091fac4d4f5" providerId="ADAL" clId="{5EEF6E96-DD49-44FD-AF9F-1776CE2AD410}" dt="2023-07-14T19:11:11.667" v="921" actId="1037"/>
          <ac:picMkLst>
            <pc:docMk/>
            <pc:sldMk cId="2013570984" sldId="5529"/>
            <ac:picMk id="61" creationId="{58218122-0CED-7824-E6BA-A9F102AD64DD}"/>
          </ac:picMkLst>
        </pc:picChg>
        <pc:picChg chg="add mod">
          <ac:chgData name="Kastner, Lauren" userId="9f8d6c14-4dd4-428f-867f-1091fac4d4f5" providerId="ADAL" clId="{5EEF6E96-DD49-44FD-AF9F-1776CE2AD410}" dt="2023-07-14T19:11:11.667" v="921" actId="1037"/>
          <ac:picMkLst>
            <pc:docMk/>
            <pc:sldMk cId="2013570984" sldId="5529"/>
            <ac:picMk id="64" creationId="{7CC0927B-D79E-7EBE-46F5-54D01D9CD59E}"/>
          </ac:picMkLst>
        </pc:picChg>
        <pc:picChg chg="add del mod">
          <ac:chgData name="Kastner, Lauren" userId="9f8d6c14-4dd4-428f-867f-1091fac4d4f5" providerId="ADAL" clId="{5EEF6E96-DD49-44FD-AF9F-1776CE2AD410}" dt="2023-07-14T19:11:11.667" v="921" actId="1037"/>
          <ac:picMkLst>
            <pc:docMk/>
            <pc:sldMk cId="2013570984" sldId="5529"/>
            <ac:picMk id="68" creationId="{67AACC24-7FA2-DFA5-EFBC-A72DF25F4E98}"/>
          </ac:picMkLst>
        </pc:picChg>
        <pc:picChg chg="add del mod">
          <ac:chgData name="Kastner, Lauren" userId="9f8d6c14-4dd4-428f-867f-1091fac4d4f5" providerId="ADAL" clId="{5EEF6E96-DD49-44FD-AF9F-1776CE2AD410}" dt="2023-07-14T19:11:11.667" v="921" actId="1037"/>
          <ac:picMkLst>
            <pc:docMk/>
            <pc:sldMk cId="2013570984" sldId="5529"/>
            <ac:picMk id="70" creationId="{494C4368-574C-1773-5B69-F96031C514EB}"/>
          </ac:picMkLst>
        </pc:picChg>
        <pc:picChg chg="add mod">
          <ac:chgData name="Kastner, Lauren" userId="9f8d6c14-4dd4-428f-867f-1091fac4d4f5" providerId="ADAL" clId="{5EEF6E96-DD49-44FD-AF9F-1776CE2AD410}" dt="2023-07-14T19:11:11.667" v="921" actId="1037"/>
          <ac:picMkLst>
            <pc:docMk/>
            <pc:sldMk cId="2013570984" sldId="5529"/>
            <ac:picMk id="73" creationId="{C8847CDE-7494-B3EA-EF34-BAC25BF0BE34}"/>
          </ac:picMkLst>
        </pc:picChg>
        <pc:picChg chg="add mod">
          <ac:chgData name="Kastner, Lauren" userId="9f8d6c14-4dd4-428f-867f-1091fac4d4f5" providerId="ADAL" clId="{5EEF6E96-DD49-44FD-AF9F-1776CE2AD410}" dt="2023-07-14T19:11:11.667" v="921" actId="1037"/>
          <ac:picMkLst>
            <pc:docMk/>
            <pc:sldMk cId="2013570984" sldId="5529"/>
            <ac:picMk id="74" creationId="{652C0512-1380-F95A-C5BE-9A4012B58925}"/>
          </ac:picMkLst>
        </pc:picChg>
        <pc:cxnChg chg="add mod">
          <ac:chgData name="Kastner, Lauren" userId="9f8d6c14-4dd4-428f-867f-1091fac4d4f5" providerId="ADAL" clId="{5EEF6E96-DD49-44FD-AF9F-1776CE2AD410}" dt="2023-07-14T19:10:45.786" v="896" actId="1035"/>
          <ac:cxnSpMkLst>
            <pc:docMk/>
            <pc:sldMk cId="2013570984" sldId="5529"/>
            <ac:cxnSpMk id="22" creationId="{B3A2568F-A3FD-FF14-6DC4-5A23372A4A64}"/>
          </ac:cxnSpMkLst>
        </pc:cxnChg>
      </pc:sldChg>
      <pc:sldChg chg="new del">
        <pc:chgData name="Kastner, Lauren" userId="9f8d6c14-4dd4-428f-867f-1091fac4d4f5" providerId="ADAL" clId="{5EEF6E96-DD49-44FD-AF9F-1776CE2AD410}" dt="2023-07-14T18:19:36.751" v="35" actId="47"/>
        <pc:sldMkLst>
          <pc:docMk/>
          <pc:sldMk cId="3430472351" sldId="5529"/>
        </pc:sldMkLst>
      </pc:sldChg>
      <pc:sldMasterChg chg="delSldLayout">
        <pc:chgData name="Kastner, Lauren" userId="9f8d6c14-4dd4-428f-867f-1091fac4d4f5" providerId="ADAL" clId="{5EEF6E96-DD49-44FD-AF9F-1776CE2AD410}" dt="2023-07-14T19:30:37.941" v="1448" actId="47"/>
        <pc:sldMasterMkLst>
          <pc:docMk/>
          <pc:sldMasterMk cId="1358570003" sldId="2147485308"/>
        </pc:sldMasterMkLst>
        <pc:sldLayoutChg chg="del">
          <pc:chgData name="Kastner, Lauren" userId="9f8d6c14-4dd4-428f-867f-1091fac4d4f5" providerId="ADAL" clId="{5EEF6E96-DD49-44FD-AF9F-1776CE2AD410}" dt="2023-07-14T19:30:37.941" v="1448" actId="47"/>
          <pc:sldLayoutMkLst>
            <pc:docMk/>
            <pc:sldMasterMk cId="1358570003" sldId="2147485308"/>
            <pc:sldLayoutMk cId="2377973178" sldId="2147485365"/>
          </pc:sldLayoutMkLst>
        </pc:sldLayoutChg>
      </pc:sldMasterChg>
    </pc:docChg>
  </pc:docChgLst>
  <pc:docChgLst>
    <pc:chgData name="Stafford, Benjamin" userId="S::55605@icf.com::64858b5b-c121-4e9a-82ff-299d996ff204" providerId="AD" clId="Web-{CE30E43E-6F0A-00A3-58A4-390E004522C4}"/>
    <pc:docChg chg="addSld">
      <pc:chgData name="Stafford, Benjamin" userId="S::55605@icf.com::64858b5b-c121-4e9a-82ff-299d996ff204" providerId="AD" clId="Web-{CE30E43E-6F0A-00A3-58A4-390E004522C4}" dt="2023-07-18T20:11:56.134" v="0"/>
      <pc:docMkLst>
        <pc:docMk/>
      </pc:docMkLst>
      <pc:sldChg chg="new">
        <pc:chgData name="Stafford, Benjamin" userId="S::55605@icf.com::64858b5b-c121-4e9a-82ff-299d996ff204" providerId="AD" clId="Web-{CE30E43E-6F0A-00A3-58A4-390E004522C4}" dt="2023-07-18T20:11:56.134" v="0"/>
        <pc:sldMkLst>
          <pc:docMk/>
          <pc:sldMk cId="1027247588" sldId="5534"/>
        </pc:sldMkLst>
      </pc:sldChg>
    </pc:docChg>
  </pc:docChgLst>
  <pc:docChgLst>
    <pc:chgData name="Mayer, Alex" userId="S::55858@icf.com::87d249d5-799a-4382-884e-32a10ec3730f" providerId="AD" clId="Web-{C33B8037-8E31-4B04-8425-0310C8A1C343}"/>
    <pc:docChg chg="delSld">
      <pc:chgData name="Mayer, Alex" userId="S::55858@icf.com::87d249d5-799a-4382-884e-32a10ec3730f" providerId="AD" clId="Web-{C33B8037-8E31-4B04-8425-0310C8A1C343}" dt="2023-07-10T16:39:35.803" v="1"/>
      <pc:docMkLst>
        <pc:docMk/>
      </pc:docMkLst>
      <pc:sldChg chg="del">
        <pc:chgData name="Mayer, Alex" userId="S::55858@icf.com::87d249d5-799a-4382-884e-32a10ec3730f" providerId="AD" clId="Web-{C33B8037-8E31-4B04-8425-0310C8A1C343}" dt="2023-07-10T16:39:34.146" v="0"/>
        <pc:sldMkLst>
          <pc:docMk/>
          <pc:sldMk cId="2769523306" sldId="1015"/>
        </pc:sldMkLst>
      </pc:sldChg>
      <pc:sldChg chg="del">
        <pc:chgData name="Mayer, Alex" userId="S::55858@icf.com::87d249d5-799a-4382-884e-32a10ec3730f" providerId="AD" clId="Web-{C33B8037-8E31-4B04-8425-0310C8A1C343}" dt="2023-07-10T16:39:35.803" v="1"/>
        <pc:sldMkLst>
          <pc:docMk/>
          <pc:sldMk cId="1368074297" sldId="1028"/>
        </pc:sldMkLst>
      </pc:sldChg>
    </pc:docChg>
  </pc:docChgLst>
  <pc:docChgLst>
    <pc:chgData name="Kastner, Lauren" userId="S::53805@icf.com::9f8d6c14-4dd4-428f-867f-1091fac4d4f5" providerId="AD" clId="Web-{6D34548B-C5F3-5B41-A913-5C6236DBBA4D}"/>
    <pc:docChg chg="modSld">
      <pc:chgData name="Kastner, Lauren" userId="S::53805@icf.com::9f8d6c14-4dd4-428f-867f-1091fac4d4f5" providerId="AD" clId="Web-{6D34548B-C5F3-5B41-A913-5C6236DBBA4D}" dt="2023-07-12T19:22:15.193" v="11" actId="20577"/>
      <pc:docMkLst>
        <pc:docMk/>
      </pc:docMkLst>
      <pc:sldChg chg="modSp">
        <pc:chgData name="Kastner, Lauren" userId="S::53805@icf.com::9f8d6c14-4dd4-428f-867f-1091fac4d4f5" providerId="AD" clId="Web-{6D34548B-C5F3-5B41-A913-5C6236DBBA4D}" dt="2023-07-12T19:22:15.193" v="11" actId="20577"/>
        <pc:sldMkLst>
          <pc:docMk/>
          <pc:sldMk cId="725647787" sldId="970"/>
        </pc:sldMkLst>
        <pc:spChg chg="mod">
          <ac:chgData name="Kastner, Lauren" userId="S::53805@icf.com::9f8d6c14-4dd4-428f-867f-1091fac4d4f5" providerId="AD" clId="Web-{6D34548B-C5F3-5B41-A913-5C6236DBBA4D}" dt="2023-07-12T19:22:15.193" v="11" actId="20577"/>
          <ac:spMkLst>
            <pc:docMk/>
            <pc:sldMk cId="725647787" sldId="970"/>
            <ac:spMk id="2" creationId="{0102E317-6120-4D16-90E4-DE1AB86692AD}"/>
          </ac:spMkLst>
        </pc:spChg>
      </pc:sldChg>
    </pc:docChg>
  </pc:docChgLst>
  <pc:docChgLst>
    <pc:chgData name="DeBenedittis, Siena" userId="S::57421@icf.com::72a0dc80-edbd-4151-bb7f-404554c45110" providerId="AD" clId="Web-{667DC334-3F8D-C044-84CE-3A18A0A312E3}"/>
    <pc:docChg chg="mod addSld delSld modSld sldOrd">
      <pc:chgData name="DeBenedittis, Siena" userId="S::57421@icf.com::72a0dc80-edbd-4151-bb7f-404554c45110" providerId="AD" clId="Web-{667DC334-3F8D-C044-84CE-3A18A0A312E3}" dt="2023-07-03T17:29:48.157" v="1442"/>
      <pc:docMkLst>
        <pc:docMk/>
      </pc:docMkLst>
      <pc:sldChg chg="addSp delSp modSp">
        <pc:chgData name="DeBenedittis, Siena" userId="S::57421@icf.com::72a0dc80-edbd-4151-bb7f-404554c45110" providerId="AD" clId="Web-{667DC334-3F8D-C044-84CE-3A18A0A312E3}" dt="2023-07-03T16:55:15.703" v="1357" actId="20577"/>
        <pc:sldMkLst>
          <pc:docMk/>
          <pc:sldMk cId="553219213" sldId="1032"/>
        </pc:sldMkLst>
        <pc:spChg chg="del">
          <ac:chgData name="DeBenedittis, Siena" userId="S::57421@icf.com::72a0dc80-edbd-4151-bb7f-404554c45110" providerId="AD" clId="Web-{667DC334-3F8D-C044-84CE-3A18A0A312E3}" dt="2023-07-03T16:47:55.560" v="1192"/>
          <ac:spMkLst>
            <pc:docMk/>
            <pc:sldMk cId="553219213" sldId="1032"/>
            <ac:spMk id="3" creationId="{00000000-0000-0000-0000-000000000000}"/>
          </ac:spMkLst>
        </pc:spChg>
        <pc:spChg chg="mod">
          <ac:chgData name="DeBenedittis, Siena" userId="S::57421@icf.com::72a0dc80-edbd-4151-bb7f-404554c45110" providerId="AD" clId="Web-{667DC334-3F8D-C044-84CE-3A18A0A312E3}" dt="2023-07-03T16:38:08.928" v="662" actId="20577"/>
          <ac:spMkLst>
            <pc:docMk/>
            <pc:sldMk cId="553219213" sldId="1032"/>
            <ac:spMk id="4" creationId="{00000000-0000-0000-0000-000000000000}"/>
          </ac:spMkLst>
        </pc:spChg>
        <pc:spChg chg="add del mod">
          <ac:chgData name="DeBenedittis, Siena" userId="S::57421@icf.com::72a0dc80-edbd-4151-bb7f-404554c45110" providerId="AD" clId="Web-{667DC334-3F8D-C044-84CE-3A18A0A312E3}" dt="2023-07-03T16:48:00.235" v="1194"/>
          <ac:spMkLst>
            <pc:docMk/>
            <pc:sldMk cId="553219213" sldId="1032"/>
            <ac:spMk id="7" creationId="{F8521E67-1A53-7182-DFF1-E6B7085CC6D5}"/>
          </ac:spMkLst>
        </pc:spChg>
        <pc:spChg chg="mod">
          <ac:chgData name="DeBenedittis, Siena" userId="S::57421@icf.com::72a0dc80-edbd-4151-bb7f-404554c45110" providerId="AD" clId="Web-{667DC334-3F8D-C044-84CE-3A18A0A312E3}" dt="2023-07-03T16:55:15.703" v="1357" actId="20577"/>
          <ac:spMkLst>
            <pc:docMk/>
            <pc:sldMk cId="553219213" sldId="1032"/>
            <ac:spMk id="13" creationId="{06D886E1-EB20-D1F2-D2AA-72BC1F188DC7}"/>
          </ac:spMkLst>
        </pc:spChg>
        <pc:graphicFrameChg chg="add mod modGraphic">
          <ac:chgData name="DeBenedittis, Siena" userId="S::57421@icf.com::72a0dc80-edbd-4151-bb7f-404554c45110" providerId="AD" clId="Web-{667DC334-3F8D-C044-84CE-3A18A0A312E3}" dt="2023-07-03T16:54:03.559" v="1316"/>
          <ac:graphicFrameMkLst>
            <pc:docMk/>
            <pc:sldMk cId="553219213" sldId="1032"/>
            <ac:graphicFrameMk id="5" creationId="{3F3382C7-A073-AB70-902B-0F62C1F5E2DE}"/>
          </ac:graphicFrameMkLst>
        </pc:graphicFrameChg>
      </pc:sldChg>
      <pc:sldChg chg="addSp delSp modSp new ord">
        <pc:chgData name="DeBenedittis, Siena" userId="S::57421@icf.com::72a0dc80-edbd-4151-bb7f-404554c45110" providerId="AD" clId="Web-{667DC334-3F8D-C044-84CE-3A18A0A312E3}" dt="2023-07-03T16:33:33.824" v="643" actId="14100"/>
        <pc:sldMkLst>
          <pc:docMk/>
          <pc:sldMk cId="3552407186" sldId="5527"/>
        </pc:sldMkLst>
        <pc:spChg chg="del">
          <ac:chgData name="DeBenedittis, Siena" userId="S::57421@icf.com::72a0dc80-edbd-4151-bb7f-404554c45110" providerId="AD" clId="Web-{667DC334-3F8D-C044-84CE-3A18A0A312E3}" dt="2023-07-03T16:29:49.705" v="585"/>
          <ac:spMkLst>
            <pc:docMk/>
            <pc:sldMk cId="3552407186" sldId="5527"/>
            <ac:spMk id="2" creationId="{F2798D75-3986-2A57-545B-98450B326E8F}"/>
          </ac:spMkLst>
        </pc:spChg>
        <pc:spChg chg="add mod">
          <ac:chgData name="DeBenedittis, Siena" userId="S::57421@icf.com::72a0dc80-edbd-4151-bb7f-404554c45110" providerId="AD" clId="Web-{667DC334-3F8D-C044-84CE-3A18A0A312E3}" dt="2023-07-03T16:29:43.393" v="581" actId="1076"/>
          <ac:spMkLst>
            <pc:docMk/>
            <pc:sldMk cId="3552407186" sldId="5527"/>
            <ac:spMk id="3" creationId="{126D2F16-D737-7120-631D-26D16DA5F18B}"/>
          </ac:spMkLst>
        </pc:spChg>
        <pc:spChg chg="del">
          <ac:chgData name="DeBenedittis, Siena" userId="S::57421@icf.com::72a0dc80-edbd-4151-bb7f-404554c45110" providerId="AD" clId="Web-{667DC334-3F8D-C044-84CE-3A18A0A312E3}" dt="2023-07-03T15:22:54.042" v="1"/>
          <ac:spMkLst>
            <pc:docMk/>
            <pc:sldMk cId="3552407186" sldId="5527"/>
            <ac:spMk id="3" creationId="{7C2E5E56-AB4C-CD3C-0872-311263ADD360}"/>
          </ac:spMkLst>
        </pc:spChg>
        <pc:spChg chg="mod">
          <ac:chgData name="DeBenedittis, Siena" userId="S::57421@icf.com::72a0dc80-edbd-4151-bb7f-404554c45110" providerId="AD" clId="Web-{667DC334-3F8D-C044-84CE-3A18A0A312E3}" dt="2023-07-03T15:27:12.496" v="94" actId="20577"/>
          <ac:spMkLst>
            <pc:docMk/>
            <pc:sldMk cId="3552407186" sldId="5527"/>
            <ac:spMk id="4" creationId="{CB5C1A07-544B-AA7D-6FEB-F61981995394}"/>
          </ac:spMkLst>
        </pc:spChg>
        <pc:spChg chg="add mod">
          <ac:chgData name="DeBenedittis, Siena" userId="S::57421@icf.com::72a0dc80-edbd-4151-bb7f-404554c45110" providerId="AD" clId="Web-{667DC334-3F8D-C044-84CE-3A18A0A312E3}" dt="2023-07-03T16:29:43.143" v="570" actId="1076"/>
          <ac:spMkLst>
            <pc:docMk/>
            <pc:sldMk cId="3552407186" sldId="5527"/>
            <ac:spMk id="7" creationId="{2A047D2B-D948-387F-5C7B-314859DE7F14}"/>
          </ac:spMkLst>
        </pc:spChg>
        <pc:spChg chg="add mod">
          <ac:chgData name="DeBenedittis, Siena" userId="S::57421@icf.com::72a0dc80-edbd-4151-bb7f-404554c45110" providerId="AD" clId="Web-{667DC334-3F8D-C044-84CE-3A18A0A312E3}" dt="2023-07-03T16:29:43.268" v="576" actId="1076"/>
          <ac:spMkLst>
            <pc:docMk/>
            <pc:sldMk cId="3552407186" sldId="5527"/>
            <ac:spMk id="13" creationId="{16AB1B1B-C949-F1AD-4F8C-77A9524D415C}"/>
          </ac:spMkLst>
        </pc:spChg>
        <pc:spChg chg="add mod">
          <ac:chgData name="DeBenedittis, Siena" userId="S::57421@icf.com::72a0dc80-edbd-4151-bb7f-404554c45110" providerId="AD" clId="Web-{667DC334-3F8D-C044-84CE-3A18A0A312E3}" dt="2023-07-03T16:29:43.314" v="578" actId="1076"/>
          <ac:spMkLst>
            <pc:docMk/>
            <pc:sldMk cId="3552407186" sldId="5527"/>
            <ac:spMk id="15" creationId="{414D5E89-C122-0F14-9E88-4128A774E14A}"/>
          </ac:spMkLst>
        </pc:spChg>
        <pc:spChg chg="add mod">
          <ac:chgData name="DeBenedittis, Siena" userId="S::57421@icf.com::72a0dc80-edbd-4151-bb7f-404554c45110" providerId="AD" clId="Web-{667DC334-3F8D-C044-84CE-3A18A0A312E3}" dt="2023-07-03T16:29:43.346" v="579" actId="1076"/>
          <ac:spMkLst>
            <pc:docMk/>
            <pc:sldMk cId="3552407186" sldId="5527"/>
            <ac:spMk id="16" creationId="{E277B597-9A85-DE91-438F-EC66EBAF306E}"/>
          </ac:spMkLst>
        </pc:spChg>
        <pc:spChg chg="add mod">
          <ac:chgData name="DeBenedittis, Siena" userId="S::57421@icf.com::72a0dc80-edbd-4151-bb7f-404554c45110" providerId="AD" clId="Web-{667DC334-3F8D-C044-84CE-3A18A0A312E3}" dt="2023-07-03T16:29:43.361" v="580" actId="1076"/>
          <ac:spMkLst>
            <pc:docMk/>
            <pc:sldMk cId="3552407186" sldId="5527"/>
            <ac:spMk id="17" creationId="{900E3524-168D-E16E-5AE5-CC904F00B4CB}"/>
          </ac:spMkLst>
        </pc:spChg>
        <pc:spChg chg="add mod">
          <ac:chgData name="DeBenedittis, Siena" userId="S::57421@icf.com::72a0dc80-edbd-4151-bb7f-404554c45110" providerId="AD" clId="Web-{667DC334-3F8D-C044-84CE-3A18A0A312E3}" dt="2023-07-03T15:23:17.418" v="7" actId="20577"/>
          <ac:spMkLst>
            <pc:docMk/>
            <pc:sldMk cId="3552407186" sldId="5527"/>
            <ac:spMk id="18" creationId="{5447B18B-F864-2EE4-E13B-CEBAEF622310}"/>
          </ac:spMkLst>
        </pc:spChg>
        <pc:spChg chg="add mod">
          <ac:chgData name="DeBenedittis, Siena" userId="S::57421@icf.com::72a0dc80-edbd-4151-bb7f-404554c45110" providerId="AD" clId="Web-{667DC334-3F8D-C044-84CE-3A18A0A312E3}" dt="2023-07-03T15:23:09.214" v="5" actId="20577"/>
          <ac:spMkLst>
            <pc:docMk/>
            <pc:sldMk cId="3552407186" sldId="5527"/>
            <ac:spMk id="19" creationId="{AAE09804-92BA-D35B-F4DF-EFB6969C6D37}"/>
          </ac:spMkLst>
        </pc:spChg>
        <pc:spChg chg="add mod">
          <ac:chgData name="DeBenedittis, Siena" userId="S::57421@icf.com::72a0dc80-edbd-4151-bb7f-404554c45110" providerId="AD" clId="Web-{667DC334-3F8D-C044-84CE-3A18A0A312E3}" dt="2023-07-03T15:23:05.417" v="4" actId="20577"/>
          <ac:spMkLst>
            <pc:docMk/>
            <pc:sldMk cId="3552407186" sldId="5527"/>
            <ac:spMk id="20" creationId="{48D78269-60FC-E144-BEAD-B6EF317D4644}"/>
          </ac:spMkLst>
        </pc:spChg>
        <pc:spChg chg="add mod">
          <ac:chgData name="DeBenedittis, Siena" userId="S::57421@icf.com::72a0dc80-edbd-4151-bb7f-404554c45110" providerId="AD" clId="Web-{667DC334-3F8D-C044-84CE-3A18A0A312E3}" dt="2023-07-03T15:23:14.480" v="6" actId="20577"/>
          <ac:spMkLst>
            <pc:docMk/>
            <pc:sldMk cId="3552407186" sldId="5527"/>
            <ac:spMk id="21" creationId="{8F9499B7-53A9-E277-3DF3-8D5B4173F8FD}"/>
          </ac:spMkLst>
        </pc:spChg>
        <pc:spChg chg="add mod">
          <ac:chgData name="DeBenedittis, Siena" userId="S::57421@icf.com::72a0dc80-edbd-4151-bb7f-404554c45110" providerId="AD" clId="Web-{667DC334-3F8D-C044-84CE-3A18A0A312E3}" dt="2023-07-03T16:16:17.033" v="461" actId="14100"/>
          <ac:spMkLst>
            <pc:docMk/>
            <pc:sldMk cId="3552407186" sldId="5527"/>
            <ac:spMk id="22" creationId="{171A73E9-0398-4F9C-E1DE-D11D2225E3A3}"/>
          </ac:spMkLst>
        </pc:spChg>
        <pc:spChg chg="add del mod">
          <ac:chgData name="DeBenedittis, Siena" userId="S::57421@icf.com::72a0dc80-edbd-4151-bb7f-404554c45110" providerId="AD" clId="Web-{667DC334-3F8D-C044-84CE-3A18A0A312E3}" dt="2023-07-03T16:15:07.890" v="405"/>
          <ac:spMkLst>
            <pc:docMk/>
            <pc:sldMk cId="3552407186" sldId="5527"/>
            <ac:spMk id="23" creationId="{1CE7D67E-AED2-46AD-389D-8D5B625AAAC7}"/>
          </ac:spMkLst>
        </pc:spChg>
        <pc:spChg chg="add mod">
          <ac:chgData name="DeBenedittis, Siena" userId="S::57421@icf.com::72a0dc80-edbd-4151-bb7f-404554c45110" providerId="AD" clId="Web-{667DC334-3F8D-C044-84CE-3A18A0A312E3}" dt="2023-07-03T16:29:43.408" v="582" actId="1076"/>
          <ac:spMkLst>
            <pc:docMk/>
            <pc:sldMk cId="3552407186" sldId="5527"/>
            <ac:spMk id="24" creationId="{75B89A45-1CCB-6C8C-BD06-95ACCF0921D1}"/>
          </ac:spMkLst>
        </pc:spChg>
        <pc:spChg chg="add mod">
          <ac:chgData name="DeBenedittis, Siena" userId="S::57421@icf.com::72a0dc80-edbd-4151-bb7f-404554c45110" providerId="AD" clId="Web-{667DC334-3F8D-C044-84CE-3A18A0A312E3}" dt="2023-07-03T16:33:33.824" v="643" actId="14100"/>
          <ac:spMkLst>
            <pc:docMk/>
            <pc:sldMk cId="3552407186" sldId="5527"/>
            <ac:spMk id="25" creationId="{78C7BB26-9694-AFD8-6114-4C185E32F4E6}"/>
          </ac:spMkLst>
        </pc:spChg>
        <pc:grpChg chg="add mod">
          <ac:chgData name="DeBenedittis, Siena" userId="S::57421@icf.com::72a0dc80-edbd-4151-bb7f-404554c45110" providerId="AD" clId="Web-{667DC334-3F8D-C044-84CE-3A18A0A312E3}" dt="2023-07-03T16:29:43.252" v="575" actId="1076"/>
          <ac:grpSpMkLst>
            <pc:docMk/>
            <pc:sldMk cId="3552407186" sldId="5527"/>
            <ac:grpSpMk id="12" creationId="{551C21E2-FEF9-1427-0852-D34CC5B93895}"/>
          </ac:grpSpMkLst>
        </pc:grpChg>
        <pc:cxnChg chg="add mod">
          <ac:chgData name="DeBenedittis, Siena" userId="S::57421@icf.com::72a0dc80-edbd-4151-bb7f-404554c45110" providerId="AD" clId="Web-{667DC334-3F8D-C044-84CE-3A18A0A312E3}" dt="2023-07-03T16:29:43.096" v="568" actId="1076"/>
          <ac:cxnSpMkLst>
            <pc:docMk/>
            <pc:sldMk cId="3552407186" sldId="5527"/>
            <ac:cxnSpMk id="5" creationId="{C10F6FB9-0546-D57D-F341-89D4763A285A}"/>
          </ac:cxnSpMkLst>
        </pc:cxnChg>
        <pc:cxnChg chg="add mod">
          <ac:chgData name="DeBenedittis, Siena" userId="S::57421@icf.com::72a0dc80-edbd-4151-bb7f-404554c45110" providerId="AD" clId="Web-{667DC334-3F8D-C044-84CE-3A18A0A312E3}" dt="2023-07-03T16:29:43.111" v="569" actId="1076"/>
          <ac:cxnSpMkLst>
            <pc:docMk/>
            <pc:sldMk cId="3552407186" sldId="5527"/>
            <ac:cxnSpMk id="6" creationId="{8BD2FC72-7A48-BF08-046D-A249F908729D}"/>
          </ac:cxnSpMkLst>
        </pc:cxnChg>
        <pc:cxnChg chg="add mod">
          <ac:chgData name="DeBenedittis, Siena" userId="S::57421@icf.com::72a0dc80-edbd-4151-bb7f-404554c45110" providerId="AD" clId="Web-{667DC334-3F8D-C044-84CE-3A18A0A312E3}" dt="2023-07-03T16:29:43.158" v="571" actId="1076"/>
          <ac:cxnSpMkLst>
            <pc:docMk/>
            <pc:sldMk cId="3552407186" sldId="5527"/>
            <ac:cxnSpMk id="8" creationId="{A1D8468C-50A7-7D6C-7116-B4BA487F3DDB}"/>
          </ac:cxnSpMkLst>
        </pc:cxnChg>
        <pc:cxnChg chg="add mod">
          <ac:chgData name="DeBenedittis, Siena" userId="S::57421@icf.com::72a0dc80-edbd-4151-bb7f-404554c45110" providerId="AD" clId="Web-{667DC334-3F8D-C044-84CE-3A18A0A312E3}" dt="2023-07-03T16:29:43.174" v="572" actId="1076"/>
          <ac:cxnSpMkLst>
            <pc:docMk/>
            <pc:sldMk cId="3552407186" sldId="5527"/>
            <ac:cxnSpMk id="9" creationId="{A6E989DE-0912-41A1-13A2-48E1404DCED6}"/>
          </ac:cxnSpMkLst>
        </pc:cxnChg>
        <pc:cxnChg chg="add mod">
          <ac:chgData name="DeBenedittis, Siena" userId="S::57421@icf.com::72a0dc80-edbd-4151-bb7f-404554c45110" providerId="AD" clId="Web-{667DC334-3F8D-C044-84CE-3A18A0A312E3}" dt="2023-07-03T16:29:43.189" v="573" actId="1076"/>
          <ac:cxnSpMkLst>
            <pc:docMk/>
            <pc:sldMk cId="3552407186" sldId="5527"/>
            <ac:cxnSpMk id="10" creationId="{AA8038B0-FFC1-1836-EC04-6BA09575F193}"/>
          </ac:cxnSpMkLst>
        </pc:cxnChg>
        <pc:cxnChg chg="add mod">
          <ac:chgData name="DeBenedittis, Siena" userId="S::57421@icf.com::72a0dc80-edbd-4151-bb7f-404554c45110" providerId="AD" clId="Web-{667DC334-3F8D-C044-84CE-3A18A0A312E3}" dt="2023-07-03T16:29:43.205" v="574" actId="1076"/>
          <ac:cxnSpMkLst>
            <pc:docMk/>
            <pc:sldMk cId="3552407186" sldId="5527"/>
            <ac:cxnSpMk id="11" creationId="{AD0F90E7-7218-259A-AA89-0595B937CD6F}"/>
          </ac:cxnSpMkLst>
        </pc:cxnChg>
        <pc:cxnChg chg="add mod">
          <ac:chgData name="DeBenedittis, Siena" userId="S::57421@icf.com::72a0dc80-edbd-4151-bb7f-404554c45110" providerId="AD" clId="Web-{667DC334-3F8D-C044-84CE-3A18A0A312E3}" dt="2023-07-03T16:29:43.299" v="577" actId="1076"/>
          <ac:cxnSpMkLst>
            <pc:docMk/>
            <pc:sldMk cId="3552407186" sldId="5527"/>
            <ac:cxnSpMk id="14" creationId="{F6C12A3D-057A-6873-E4B9-FBD923F6A5DA}"/>
          </ac:cxnSpMkLst>
        </pc:cxnChg>
        <pc:cxnChg chg="add mod">
          <ac:chgData name="DeBenedittis, Siena" userId="S::57421@icf.com::72a0dc80-edbd-4151-bb7f-404554c45110" providerId="AD" clId="Web-{667DC334-3F8D-C044-84CE-3A18A0A312E3}" dt="2023-07-03T16:29:43.455" v="584" actId="1076"/>
          <ac:cxnSpMkLst>
            <pc:docMk/>
            <pc:sldMk cId="3552407186" sldId="5527"/>
            <ac:cxnSpMk id="26" creationId="{CB90E0B4-54D9-47A2-8EAC-98FBBC82537D}"/>
          </ac:cxnSpMkLst>
        </pc:cxnChg>
      </pc:sldChg>
      <pc:sldChg chg="modSp add replId addCm">
        <pc:chgData name="DeBenedittis, Siena" userId="S::57421@icf.com::72a0dc80-edbd-4151-bb7f-404554c45110" providerId="AD" clId="Web-{667DC334-3F8D-C044-84CE-3A18A0A312E3}" dt="2023-07-03T16:49:39.236" v="1242" actId="20577"/>
        <pc:sldMkLst>
          <pc:docMk/>
          <pc:sldMk cId="3901411608" sldId="5528"/>
        </pc:sldMkLst>
        <pc:spChg chg="mod">
          <ac:chgData name="DeBenedittis, Siena" userId="S::57421@icf.com::72a0dc80-edbd-4151-bb7f-404554c45110" providerId="AD" clId="Web-{667DC334-3F8D-C044-84CE-3A18A0A312E3}" dt="2023-07-03T16:36:05.111" v="650" actId="20577"/>
          <ac:spMkLst>
            <pc:docMk/>
            <pc:sldMk cId="3901411608" sldId="5528"/>
            <ac:spMk id="4" creationId="{00000000-0000-0000-0000-000000000000}"/>
          </ac:spMkLst>
        </pc:spChg>
        <pc:spChg chg="mod">
          <ac:chgData name="DeBenedittis, Siena" userId="S::57421@icf.com::72a0dc80-edbd-4151-bb7f-404554c45110" providerId="AD" clId="Web-{667DC334-3F8D-C044-84CE-3A18A0A312E3}" dt="2023-07-03T16:49:39.236" v="1242" actId="20577"/>
          <ac:spMkLst>
            <pc:docMk/>
            <pc:sldMk cId="3901411608" sldId="5528"/>
            <ac:spMk id="13" creationId="{06D886E1-EB20-D1F2-D2AA-72BC1F188DC7}"/>
          </ac:spMkLst>
        </pc:spChg>
      </pc:sldChg>
      <pc:sldChg chg="addSp delSp modSp add del ord replId">
        <pc:chgData name="DeBenedittis, Siena" userId="S::57421@icf.com::72a0dc80-edbd-4151-bb7f-404554c45110" providerId="AD" clId="Web-{667DC334-3F8D-C044-84CE-3A18A0A312E3}" dt="2023-07-03T17:29:48.157" v="1442"/>
        <pc:sldMkLst>
          <pc:docMk/>
          <pc:sldMk cId="3032109538" sldId="5529"/>
        </pc:sldMkLst>
        <pc:spChg chg="del">
          <ac:chgData name="DeBenedittis, Siena" userId="S::57421@icf.com::72a0dc80-edbd-4151-bb7f-404554c45110" providerId="AD" clId="Web-{667DC334-3F8D-C044-84CE-3A18A0A312E3}" dt="2023-07-03T16:56:42.161" v="1372"/>
          <ac:spMkLst>
            <pc:docMk/>
            <pc:sldMk cId="3032109538" sldId="5529"/>
            <ac:spMk id="3" creationId="{00000000-0000-0000-0000-000000000000}"/>
          </ac:spMkLst>
        </pc:spChg>
        <pc:spChg chg="mod">
          <ac:chgData name="DeBenedittis, Siena" userId="S::57421@icf.com::72a0dc80-edbd-4151-bb7f-404554c45110" providerId="AD" clId="Web-{667DC334-3F8D-C044-84CE-3A18A0A312E3}" dt="2023-07-03T16:56:39.598" v="1371" actId="20577"/>
          <ac:spMkLst>
            <pc:docMk/>
            <pc:sldMk cId="3032109538" sldId="5529"/>
            <ac:spMk id="4" creationId="{00000000-0000-0000-0000-000000000000}"/>
          </ac:spMkLst>
        </pc:spChg>
        <pc:spChg chg="add del mod">
          <ac:chgData name="DeBenedittis, Siena" userId="S::57421@icf.com::72a0dc80-edbd-4151-bb7f-404554c45110" providerId="AD" clId="Web-{667DC334-3F8D-C044-84CE-3A18A0A312E3}" dt="2023-07-03T16:57:58.007" v="1388"/>
          <ac:spMkLst>
            <pc:docMk/>
            <pc:sldMk cId="3032109538" sldId="5529"/>
            <ac:spMk id="5" creationId="{23A1F1BD-1556-8F75-CF5B-16A20AB8D621}"/>
          </ac:spMkLst>
        </pc:spChg>
        <pc:spChg chg="mod">
          <ac:chgData name="DeBenedittis, Siena" userId="S::57421@icf.com::72a0dc80-edbd-4151-bb7f-404554c45110" providerId="AD" clId="Web-{667DC334-3F8D-C044-84CE-3A18A0A312E3}" dt="2023-07-03T17:29:47.142" v="1441" actId="20577"/>
          <ac:spMkLst>
            <pc:docMk/>
            <pc:sldMk cId="3032109538" sldId="5529"/>
            <ac:spMk id="13" creationId="{06D886E1-EB20-D1F2-D2AA-72BC1F188DC7}"/>
          </ac:spMkLst>
        </pc:spChg>
      </pc:sldChg>
    </pc:docChg>
  </pc:docChgLst>
  <pc:docChgLst>
    <pc:chgData name="Murdock, Dale" userId="S::36756@icf.com::4652baca-00f2-433d-90ce-d133278cf09c" providerId="AD" clId="Web-{6FE281D7-98C1-2D0F-A32B-18DB26A421F4}"/>
    <pc:docChg chg="sldOrd">
      <pc:chgData name="Murdock, Dale" userId="S::36756@icf.com::4652baca-00f2-433d-90ce-d133278cf09c" providerId="AD" clId="Web-{6FE281D7-98C1-2D0F-A32B-18DB26A421F4}" dt="2023-07-17T23:19:18.810" v="0"/>
      <pc:docMkLst>
        <pc:docMk/>
      </pc:docMkLst>
      <pc:sldChg chg="ord">
        <pc:chgData name="Murdock, Dale" userId="S::36756@icf.com::4652baca-00f2-433d-90ce-d133278cf09c" providerId="AD" clId="Web-{6FE281D7-98C1-2D0F-A32B-18DB26A421F4}" dt="2023-07-17T23:19:18.810" v="0"/>
        <pc:sldMkLst>
          <pc:docMk/>
          <pc:sldMk cId="1492600504" sldId="1034"/>
        </pc:sldMkLst>
      </pc:sldChg>
    </pc:docChg>
  </pc:docChgLst>
  <pc:docChgLst>
    <pc:chgData name="Rojowsky, Walter" userId="f12c1c70-86ea-4645-a865-a345b0bf192c" providerId="ADAL" clId="{E2FB8D01-EA24-47D9-B707-0DEE2564C66E}"/>
    <pc:docChg chg="custSel modSld sldOrd">
      <pc:chgData name="Rojowsky, Walter" userId="f12c1c70-86ea-4645-a865-a345b0bf192c" providerId="ADAL" clId="{E2FB8D01-EA24-47D9-B707-0DEE2564C66E}" dt="2023-07-20T12:41:25.930" v="245"/>
      <pc:docMkLst>
        <pc:docMk/>
      </pc:docMkLst>
      <pc:sldChg chg="modSp mod">
        <pc:chgData name="Rojowsky, Walter" userId="f12c1c70-86ea-4645-a865-a345b0bf192c" providerId="ADAL" clId="{E2FB8D01-EA24-47D9-B707-0DEE2564C66E}" dt="2023-07-12T18:20:53.950" v="74" actId="13926"/>
        <pc:sldMkLst>
          <pc:docMk/>
          <pc:sldMk cId="1878800617" sldId="972"/>
        </pc:sldMkLst>
        <pc:spChg chg="mod">
          <ac:chgData name="Rojowsky, Walter" userId="f12c1c70-86ea-4645-a865-a345b0bf192c" providerId="ADAL" clId="{E2FB8D01-EA24-47D9-B707-0DEE2564C66E}" dt="2023-07-12T18:20:53.950" v="74" actId="13926"/>
          <ac:spMkLst>
            <pc:docMk/>
            <pc:sldMk cId="1878800617" sldId="972"/>
            <ac:spMk id="2" creationId="{0102E317-6120-4D16-90E4-DE1AB86692AD}"/>
          </ac:spMkLst>
        </pc:spChg>
      </pc:sldChg>
      <pc:sldChg chg="modSp mod">
        <pc:chgData name="Rojowsky, Walter" userId="f12c1c70-86ea-4645-a865-a345b0bf192c" providerId="ADAL" clId="{E2FB8D01-EA24-47D9-B707-0DEE2564C66E}" dt="2023-07-12T18:20:21.789" v="31" actId="20577"/>
        <pc:sldMkLst>
          <pc:docMk/>
          <pc:sldMk cId="2495550628" sldId="998"/>
        </pc:sldMkLst>
        <pc:graphicFrameChg chg="modGraphic">
          <ac:chgData name="Rojowsky, Walter" userId="f12c1c70-86ea-4645-a865-a345b0bf192c" providerId="ADAL" clId="{E2FB8D01-EA24-47D9-B707-0DEE2564C66E}" dt="2023-07-12T18:20:21.789" v="31" actId="20577"/>
          <ac:graphicFrameMkLst>
            <pc:docMk/>
            <pc:sldMk cId="2495550628" sldId="998"/>
            <ac:graphicFrameMk id="10" creationId="{00000000-0000-0000-0000-000000000000}"/>
          </ac:graphicFrameMkLst>
        </pc:graphicFrameChg>
      </pc:sldChg>
      <pc:sldChg chg="modSp mod delCm">
        <pc:chgData name="Rojowsky, Walter" userId="f12c1c70-86ea-4645-a865-a345b0bf192c" providerId="ADAL" clId="{E2FB8D01-EA24-47D9-B707-0DEE2564C66E}" dt="2023-07-12T18:25:05.736" v="243" actId="20577"/>
        <pc:sldMkLst>
          <pc:docMk/>
          <pc:sldMk cId="2626834304" sldId="1014"/>
        </pc:sldMkLst>
        <pc:spChg chg="mod">
          <ac:chgData name="Rojowsky, Walter" userId="f12c1c70-86ea-4645-a865-a345b0bf192c" providerId="ADAL" clId="{E2FB8D01-EA24-47D9-B707-0DEE2564C66E}" dt="2023-07-12T18:22:53.862" v="135" actId="1035"/>
          <ac:spMkLst>
            <pc:docMk/>
            <pc:sldMk cId="2626834304" sldId="1014"/>
            <ac:spMk id="3" creationId="{00000000-0000-0000-0000-000000000000}"/>
          </ac:spMkLst>
        </pc:spChg>
        <pc:spChg chg="mod">
          <ac:chgData name="Rojowsky, Walter" userId="f12c1c70-86ea-4645-a865-a345b0bf192c" providerId="ADAL" clId="{E2FB8D01-EA24-47D9-B707-0DEE2564C66E}" dt="2023-07-12T18:25:05.736" v="243" actId="20577"/>
          <ac:spMkLst>
            <pc:docMk/>
            <pc:sldMk cId="2626834304" sldId="1014"/>
            <ac:spMk id="13" creationId="{06D886E1-EB20-D1F2-D2AA-72BC1F188DC7}"/>
          </ac:spMkLst>
        </pc:spChg>
      </pc:sldChg>
      <pc:sldChg chg="ord">
        <pc:chgData name="Rojowsky, Walter" userId="f12c1c70-86ea-4645-a865-a345b0bf192c" providerId="ADAL" clId="{E2FB8D01-EA24-47D9-B707-0DEE2564C66E}" dt="2023-07-20T12:41:25.930" v="245"/>
        <pc:sldMkLst>
          <pc:docMk/>
          <pc:sldMk cId="1492600504" sldId="1034"/>
        </pc:sldMkLst>
      </pc:sldChg>
    </pc:docChg>
  </pc:docChgLst>
  <pc:docChgLst>
    <pc:chgData name="Vaidya, Surhud" userId="de0b52f8-93ed-43b8-b93a-c1744b985d9e" providerId="ADAL" clId="{585D32E9-1C31-412D-9DE5-0F678D775C38}"/>
    <pc:docChg chg="undo custSel modSld">
      <pc:chgData name="Vaidya, Surhud" userId="de0b52f8-93ed-43b8-b93a-c1744b985d9e" providerId="ADAL" clId="{585D32E9-1C31-412D-9DE5-0F678D775C38}" dt="2023-06-09T19:03:09.197" v="788" actId="20577"/>
      <pc:docMkLst>
        <pc:docMk/>
      </pc:docMkLst>
      <pc:sldChg chg="addCm">
        <pc:chgData name="Vaidya, Surhud" userId="de0b52f8-93ed-43b8-b93a-c1744b985d9e" providerId="ADAL" clId="{585D32E9-1C31-412D-9DE5-0F678D775C38}" dt="2023-06-09T18:43:55.378" v="0"/>
        <pc:sldMkLst>
          <pc:docMk/>
          <pc:sldMk cId="2769523306" sldId="1015"/>
        </pc:sldMkLst>
      </pc:sldChg>
      <pc:sldChg chg="addSp delSp modSp mod">
        <pc:chgData name="Vaidya, Surhud" userId="de0b52f8-93ed-43b8-b93a-c1744b985d9e" providerId="ADAL" clId="{585D32E9-1C31-412D-9DE5-0F678D775C38}" dt="2023-06-09T19:03:09.197" v="788" actId="20577"/>
        <pc:sldMkLst>
          <pc:docMk/>
          <pc:sldMk cId="435554641" sldId="5525"/>
        </pc:sldMkLst>
        <pc:spChg chg="add del">
          <ac:chgData name="Vaidya, Surhud" userId="de0b52f8-93ed-43b8-b93a-c1744b985d9e" providerId="ADAL" clId="{585D32E9-1C31-412D-9DE5-0F678D775C38}" dt="2023-06-09T18:49:47.862" v="156" actId="478"/>
          <ac:spMkLst>
            <pc:docMk/>
            <pc:sldMk cId="435554641" sldId="5525"/>
            <ac:spMk id="3" creationId="{00000000-0000-0000-0000-000000000000}"/>
          </ac:spMkLst>
        </pc:spChg>
        <pc:spChg chg="mod">
          <ac:chgData name="Vaidya, Surhud" userId="de0b52f8-93ed-43b8-b93a-c1744b985d9e" providerId="ADAL" clId="{585D32E9-1C31-412D-9DE5-0F678D775C38}" dt="2023-06-09T18:57:28.162" v="626" actId="20577"/>
          <ac:spMkLst>
            <pc:docMk/>
            <pc:sldMk cId="435554641" sldId="5525"/>
            <ac:spMk id="4" creationId="{00000000-0000-0000-0000-000000000000}"/>
          </ac:spMkLst>
        </pc:spChg>
        <pc:spChg chg="add del mod">
          <ac:chgData name="Vaidya, Surhud" userId="de0b52f8-93ed-43b8-b93a-c1744b985d9e" providerId="ADAL" clId="{585D32E9-1C31-412D-9DE5-0F678D775C38}" dt="2023-06-09T18:49:46.595" v="155" actId="478"/>
          <ac:spMkLst>
            <pc:docMk/>
            <pc:sldMk cId="435554641" sldId="5525"/>
            <ac:spMk id="5" creationId="{F6058CF9-6BD3-0F2E-7B11-B7BC05BEA2D2}"/>
          </ac:spMkLst>
        </pc:spChg>
        <pc:spChg chg="add del mod">
          <ac:chgData name="Vaidya, Surhud" userId="de0b52f8-93ed-43b8-b93a-c1744b985d9e" providerId="ADAL" clId="{585D32E9-1C31-412D-9DE5-0F678D775C38}" dt="2023-06-09T18:50:06.178" v="171" actId="478"/>
          <ac:spMkLst>
            <pc:docMk/>
            <pc:sldMk cId="435554641" sldId="5525"/>
            <ac:spMk id="7" creationId="{A362EBF7-9E64-98B3-6A4C-C5C545CCE484}"/>
          </ac:spMkLst>
        </pc:spChg>
        <pc:spChg chg="add del mod">
          <ac:chgData name="Vaidya, Surhud" userId="de0b52f8-93ed-43b8-b93a-c1744b985d9e" providerId="ADAL" clId="{585D32E9-1C31-412D-9DE5-0F678D775C38}" dt="2023-06-09T18:50:08.213" v="172" actId="478"/>
          <ac:spMkLst>
            <pc:docMk/>
            <pc:sldMk cId="435554641" sldId="5525"/>
            <ac:spMk id="9" creationId="{A7AAAEB4-B7DF-228C-A4A7-E7DA5BDE4E86}"/>
          </ac:spMkLst>
        </pc:spChg>
        <pc:spChg chg="mod">
          <ac:chgData name="Vaidya, Surhud" userId="de0b52f8-93ed-43b8-b93a-c1744b985d9e" providerId="ADAL" clId="{585D32E9-1C31-412D-9DE5-0F678D775C38}" dt="2023-06-09T19:03:09.197" v="788" actId="20577"/>
          <ac:spMkLst>
            <pc:docMk/>
            <pc:sldMk cId="435554641" sldId="5525"/>
            <ac:spMk id="13" creationId="{06D886E1-EB20-D1F2-D2AA-72BC1F188DC7}"/>
          </ac:spMkLst>
        </pc:spChg>
      </pc:sldChg>
    </pc:docChg>
  </pc:docChgLst>
  <pc:docChgLst>
    <pc:chgData name="Mayer, Alex" userId="87d249d5-799a-4382-884e-32a10ec3730f" providerId="ADAL" clId="{96D8EA77-4D32-4F65-9076-FF5986B260D8}"/>
    <pc:docChg chg="undo redo custSel addSld delSld modSld sldOrd">
      <pc:chgData name="Mayer, Alex" userId="87d249d5-799a-4382-884e-32a10ec3730f" providerId="ADAL" clId="{96D8EA77-4D32-4F65-9076-FF5986B260D8}" dt="2023-07-17T15:04:56.116" v="1514" actId="20577"/>
      <pc:docMkLst>
        <pc:docMk/>
      </pc:docMkLst>
      <pc:sldChg chg="modSp mod">
        <pc:chgData name="Mayer, Alex" userId="87d249d5-799a-4382-884e-32a10ec3730f" providerId="ADAL" clId="{96D8EA77-4D32-4F65-9076-FF5986B260D8}" dt="2023-07-17T15:04:50.853" v="1511" actId="13926"/>
        <pc:sldMkLst>
          <pc:docMk/>
          <pc:sldMk cId="3818547747" sldId="968"/>
        </pc:sldMkLst>
        <pc:spChg chg="mod">
          <ac:chgData name="Mayer, Alex" userId="87d249d5-799a-4382-884e-32a10ec3730f" providerId="ADAL" clId="{96D8EA77-4D32-4F65-9076-FF5986B260D8}" dt="2023-07-17T15:04:50.853" v="1511" actId="13926"/>
          <ac:spMkLst>
            <pc:docMk/>
            <pc:sldMk cId="3818547747" sldId="968"/>
            <ac:spMk id="2" creationId="{0102E317-6120-4D16-90E4-DE1AB86692AD}"/>
          </ac:spMkLst>
        </pc:spChg>
      </pc:sldChg>
      <pc:sldChg chg="modSp mod">
        <pc:chgData name="Mayer, Alex" userId="87d249d5-799a-4382-884e-32a10ec3730f" providerId="ADAL" clId="{96D8EA77-4D32-4F65-9076-FF5986B260D8}" dt="2023-07-17T15:04:56.116" v="1514" actId="20577"/>
        <pc:sldMkLst>
          <pc:docMk/>
          <pc:sldMk cId="725647787" sldId="970"/>
        </pc:sldMkLst>
        <pc:spChg chg="mod">
          <ac:chgData name="Mayer, Alex" userId="87d249d5-799a-4382-884e-32a10ec3730f" providerId="ADAL" clId="{96D8EA77-4D32-4F65-9076-FF5986B260D8}" dt="2023-07-17T15:04:56.116" v="1514" actId="20577"/>
          <ac:spMkLst>
            <pc:docMk/>
            <pc:sldMk cId="725647787" sldId="970"/>
            <ac:spMk id="2" creationId="{0102E317-6120-4D16-90E4-DE1AB86692AD}"/>
          </ac:spMkLst>
        </pc:spChg>
      </pc:sldChg>
      <pc:sldChg chg="modSp mod">
        <pc:chgData name="Mayer, Alex" userId="87d249d5-799a-4382-884e-32a10ec3730f" providerId="ADAL" clId="{96D8EA77-4D32-4F65-9076-FF5986B260D8}" dt="2023-07-17T15:03:57.756" v="1491" actId="20577"/>
        <pc:sldMkLst>
          <pc:docMk/>
          <pc:sldMk cId="1878800617" sldId="972"/>
        </pc:sldMkLst>
        <pc:spChg chg="mod">
          <ac:chgData name="Mayer, Alex" userId="87d249d5-799a-4382-884e-32a10ec3730f" providerId="ADAL" clId="{96D8EA77-4D32-4F65-9076-FF5986B260D8}" dt="2023-07-17T15:03:57.756" v="1491" actId="20577"/>
          <ac:spMkLst>
            <pc:docMk/>
            <pc:sldMk cId="1878800617" sldId="972"/>
            <ac:spMk id="2" creationId="{0102E317-6120-4D16-90E4-DE1AB86692AD}"/>
          </ac:spMkLst>
        </pc:spChg>
      </pc:sldChg>
      <pc:sldChg chg="modSp mod">
        <pc:chgData name="Mayer, Alex" userId="87d249d5-799a-4382-884e-32a10ec3730f" providerId="ADAL" clId="{96D8EA77-4D32-4F65-9076-FF5986B260D8}" dt="2023-07-17T15:04:22.615" v="1494"/>
        <pc:sldMkLst>
          <pc:docMk/>
          <pc:sldMk cId="3069536178" sldId="978"/>
        </pc:sldMkLst>
        <pc:spChg chg="mod">
          <ac:chgData name="Mayer, Alex" userId="87d249d5-799a-4382-884e-32a10ec3730f" providerId="ADAL" clId="{96D8EA77-4D32-4F65-9076-FF5986B260D8}" dt="2023-07-17T15:04:22.615" v="1494"/>
          <ac:spMkLst>
            <pc:docMk/>
            <pc:sldMk cId="3069536178" sldId="978"/>
            <ac:spMk id="2" creationId="{0102E317-6120-4D16-90E4-DE1AB86692AD}"/>
          </ac:spMkLst>
        </pc:spChg>
      </pc:sldChg>
      <pc:sldChg chg="modSp mod">
        <pc:chgData name="Mayer, Alex" userId="87d249d5-799a-4382-884e-32a10ec3730f" providerId="ADAL" clId="{96D8EA77-4D32-4F65-9076-FF5986B260D8}" dt="2023-07-17T15:04:07.994" v="1493" actId="14734"/>
        <pc:sldMkLst>
          <pc:docMk/>
          <pc:sldMk cId="2495550628" sldId="998"/>
        </pc:sldMkLst>
        <pc:graphicFrameChg chg="mod modGraphic">
          <ac:chgData name="Mayer, Alex" userId="87d249d5-799a-4382-884e-32a10ec3730f" providerId="ADAL" clId="{96D8EA77-4D32-4F65-9076-FF5986B260D8}" dt="2023-07-17T15:04:07.994" v="1493" actId="14734"/>
          <ac:graphicFrameMkLst>
            <pc:docMk/>
            <pc:sldMk cId="2495550628" sldId="998"/>
            <ac:graphicFrameMk id="10" creationId="{00000000-0000-0000-0000-000000000000}"/>
          </ac:graphicFrameMkLst>
        </pc:graphicFrameChg>
      </pc:sldChg>
      <pc:sldChg chg="modSp mod">
        <pc:chgData name="Mayer, Alex" userId="87d249d5-799a-4382-884e-32a10ec3730f" providerId="ADAL" clId="{96D8EA77-4D32-4F65-9076-FF5986B260D8}" dt="2023-07-17T14:35:53.786" v="1035" actId="14100"/>
        <pc:sldMkLst>
          <pc:docMk/>
          <pc:sldMk cId="2626834304" sldId="1014"/>
        </pc:sldMkLst>
        <pc:spChg chg="mod">
          <ac:chgData name="Mayer, Alex" userId="87d249d5-799a-4382-884e-32a10ec3730f" providerId="ADAL" clId="{96D8EA77-4D32-4F65-9076-FF5986B260D8}" dt="2023-07-17T14:35:53.786" v="1035" actId="14100"/>
          <ac:spMkLst>
            <pc:docMk/>
            <pc:sldMk cId="2626834304" sldId="1014"/>
            <ac:spMk id="3" creationId="{00000000-0000-0000-0000-000000000000}"/>
          </ac:spMkLst>
        </pc:spChg>
        <pc:spChg chg="mod">
          <ac:chgData name="Mayer, Alex" userId="87d249d5-799a-4382-884e-32a10ec3730f" providerId="ADAL" clId="{96D8EA77-4D32-4F65-9076-FF5986B260D8}" dt="2023-07-17T14:35:32.885" v="1032" actId="1076"/>
          <ac:spMkLst>
            <pc:docMk/>
            <pc:sldMk cId="2626834304" sldId="1014"/>
            <ac:spMk id="13" creationId="{06D886E1-EB20-D1F2-D2AA-72BC1F188DC7}"/>
          </ac:spMkLst>
        </pc:spChg>
      </pc:sldChg>
      <pc:sldChg chg="modSp mod">
        <pc:chgData name="Mayer, Alex" userId="87d249d5-799a-4382-884e-32a10ec3730f" providerId="ADAL" clId="{96D8EA77-4D32-4F65-9076-FF5986B260D8}" dt="2023-07-17T15:02:54.204" v="1448" actId="13926"/>
        <pc:sldMkLst>
          <pc:docMk/>
          <pc:sldMk cId="4166848665" sldId="1033"/>
        </pc:sldMkLst>
        <pc:spChg chg="mod">
          <ac:chgData name="Mayer, Alex" userId="87d249d5-799a-4382-884e-32a10ec3730f" providerId="ADAL" clId="{96D8EA77-4D32-4F65-9076-FF5986B260D8}" dt="2023-07-17T15:02:54.204" v="1448" actId="13926"/>
          <ac:spMkLst>
            <pc:docMk/>
            <pc:sldMk cId="4166848665" sldId="1033"/>
            <ac:spMk id="2" creationId="{0102E317-6120-4D16-90E4-DE1AB86692AD}"/>
          </ac:spMkLst>
        </pc:spChg>
      </pc:sldChg>
      <pc:sldChg chg="addSp delSp modSp mod">
        <pc:chgData name="Mayer, Alex" userId="87d249d5-799a-4382-884e-32a10ec3730f" providerId="ADAL" clId="{96D8EA77-4D32-4F65-9076-FF5986B260D8}" dt="2023-07-17T14:30:12.876" v="955" actId="14100"/>
        <pc:sldMkLst>
          <pc:docMk/>
          <pc:sldMk cId="1492600504" sldId="1034"/>
        </pc:sldMkLst>
        <pc:spChg chg="del">
          <ac:chgData name="Mayer, Alex" userId="87d249d5-799a-4382-884e-32a10ec3730f" providerId="ADAL" clId="{96D8EA77-4D32-4F65-9076-FF5986B260D8}" dt="2023-07-17T13:40:47.621" v="3" actId="478"/>
          <ac:spMkLst>
            <pc:docMk/>
            <pc:sldMk cId="1492600504" sldId="1034"/>
            <ac:spMk id="3" creationId="{00000000-0000-0000-0000-000000000000}"/>
          </ac:spMkLst>
        </pc:spChg>
        <pc:spChg chg="mod">
          <ac:chgData name="Mayer, Alex" userId="87d249d5-799a-4382-884e-32a10ec3730f" providerId="ADAL" clId="{96D8EA77-4D32-4F65-9076-FF5986B260D8}" dt="2023-07-17T13:46:11.591" v="31"/>
          <ac:spMkLst>
            <pc:docMk/>
            <pc:sldMk cId="1492600504" sldId="1034"/>
            <ac:spMk id="4" creationId="{00000000-0000-0000-0000-000000000000}"/>
          </ac:spMkLst>
        </pc:spChg>
        <pc:spChg chg="mod">
          <ac:chgData name="Mayer, Alex" userId="87d249d5-799a-4382-884e-32a10ec3730f" providerId="ADAL" clId="{96D8EA77-4D32-4F65-9076-FF5986B260D8}" dt="2023-07-17T13:40:44.708" v="2"/>
          <ac:spMkLst>
            <pc:docMk/>
            <pc:sldMk cId="1492600504" sldId="1034"/>
            <ac:spMk id="6" creationId="{37B0826E-3850-C260-1271-AB4E6395231A}"/>
          </ac:spMkLst>
        </pc:spChg>
        <pc:spChg chg="mod">
          <ac:chgData name="Mayer, Alex" userId="87d249d5-799a-4382-884e-32a10ec3730f" providerId="ADAL" clId="{96D8EA77-4D32-4F65-9076-FF5986B260D8}" dt="2023-07-17T13:40:44.708" v="2"/>
          <ac:spMkLst>
            <pc:docMk/>
            <pc:sldMk cId="1492600504" sldId="1034"/>
            <ac:spMk id="7" creationId="{D35BBD9C-B175-AD28-020C-67810EC5CDFD}"/>
          </ac:spMkLst>
        </pc:spChg>
        <pc:spChg chg="mod">
          <ac:chgData name="Mayer, Alex" userId="87d249d5-799a-4382-884e-32a10ec3730f" providerId="ADAL" clId="{96D8EA77-4D32-4F65-9076-FF5986B260D8}" dt="2023-07-17T13:40:44.708" v="2"/>
          <ac:spMkLst>
            <pc:docMk/>
            <pc:sldMk cId="1492600504" sldId="1034"/>
            <ac:spMk id="8" creationId="{E53A06C7-BBBF-E08A-20A6-E5ADCE8AAACB}"/>
          </ac:spMkLst>
        </pc:spChg>
        <pc:spChg chg="mod">
          <ac:chgData name="Mayer, Alex" userId="87d249d5-799a-4382-884e-32a10ec3730f" providerId="ADAL" clId="{96D8EA77-4D32-4F65-9076-FF5986B260D8}" dt="2023-07-17T13:40:44.708" v="2"/>
          <ac:spMkLst>
            <pc:docMk/>
            <pc:sldMk cId="1492600504" sldId="1034"/>
            <ac:spMk id="9" creationId="{386647D1-A44F-FA38-E307-10E9AD9E0AD8}"/>
          </ac:spMkLst>
        </pc:spChg>
        <pc:spChg chg="mod">
          <ac:chgData name="Mayer, Alex" userId="87d249d5-799a-4382-884e-32a10ec3730f" providerId="ADAL" clId="{96D8EA77-4D32-4F65-9076-FF5986B260D8}" dt="2023-07-17T13:40:44.708" v="2"/>
          <ac:spMkLst>
            <pc:docMk/>
            <pc:sldMk cId="1492600504" sldId="1034"/>
            <ac:spMk id="10" creationId="{BD1D8CD3-1558-4100-757E-FC6DEA33E1B8}"/>
          </ac:spMkLst>
        </pc:spChg>
        <pc:spChg chg="add mod">
          <ac:chgData name="Mayer, Alex" userId="87d249d5-799a-4382-884e-32a10ec3730f" providerId="ADAL" clId="{96D8EA77-4D32-4F65-9076-FF5986B260D8}" dt="2023-07-17T14:28:45.011" v="940" actId="14100"/>
          <ac:spMkLst>
            <pc:docMk/>
            <pc:sldMk cId="1492600504" sldId="1034"/>
            <ac:spMk id="11" creationId="{71F762B5-34DD-C5D3-26E6-7885608D21A0}"/>
          </ac:spMkLst>
        </pc:spChg>
        <pc:spChg chg="add mod ord">
          <ac:chgData name="Mayer, Alex" userId="87d249d5-799a-4382-884e-32a10ec3730f" providerId="ADAL" clId="{96D8EA77-4D32-4F65-9076-FF5986B260D8}" dt="2023-07-17T14:28:42.310" v="939" actId="14100"/>
          <ac:spMkLst>
            <pc:docMk/>
            <pc:sldMk cId="1492600504" sldId="1034"/>
            <ac:spMk id="12" creationId="{34EE2808-10B7-F4E7-3F76-8735E1319BE8}"/>
          </ac:spMkLst>
        </pc:spChg>
        <pc:spChg chg="del mod">
          <ac:chgData name="Mayer, Alex" userId="87d249d5-799a-4382-884e-32a10ec3730f" providerId="ADAL" clId="{96D8EA77-4D32-4F65-9076-FF5986B260D8}" dt="2023-07-17T13:40:44.042" v="1" actId="478"/>
          <ac:spMkLst>
            <pc:docMk/>
            <pc:sldMk cId="1492600504" sldId="1034"/>
            <ac:spMk id="13" creationId="{06D886E1-EB20-D1F2-D2AA-72BC1F188DC7}"/>
          </ac:spMkLst>
        </pc:spChg>
        <pc:spChg chg="add mod">
          <ac:chgData name="Mayer, Alex" userId="87d249d5-799a-4382-884e-32a10ec3730f" providerId="ADAL" clId="{96D8EA77-4D32-4F65-9076-FF5986B260D8}" dt="2023-07-17T14:28:39.553" v="938" actId="14100"/>
          <ac:spMkLst>
            <pc:docMk/>
            <pc:sldMk cId="1492600504" sldId="1034"/>
            <ac:spMk id="14" creationId="{54F4A2A8-AFCE-2D21-082E-D809F8A798B5}"/>
          </ac:spMkLst>
        </pc:spChg>
        <pc:spChg chg="add mod">
          <ac:chgData name="Mayer, Alex" userId="87d249d5-799a-4382-884e-32a10ec3730f" providerId="ADAL" clId="{96D8EA77-4D32-4F65-9076-FF5986B260D8}" dt="2023-07-17T14:28:47.759" v="941" actId="14100"/>
          <ac:spMkLst>
            <pc:docMk/>
            <pc:sldMk cId="1492600504" sldId="1034"/>
            <ac:spMk id="15" creationId="{FCF03692-684E-27E6-273B-07B2434300B5}"/>
          </ac:spMkLst>
        </pc:spChg>
        <pc:spChg chg="add del mod">
          <ac:chgData name="Mayer, Alex" userId="87d249d5-799a-4382-884e-32a10ec3730f" providerId="ADAL" clId="{96D8EA77-4D32-4F65-9076-FF5986B260D8}" dt="2023-07-17T13:40:50.720" v="4" actId="478"/>
          <ac:spMkLst>
            <pc:docMk/>
            <pc:sldMk cId="1492600504" sldId="1034"/>
            <ac:spMk id="17" creationId="{6A273CBD-9F2B-7B85-139F-D0F0461F2FBD}"/>
          </ac:spMkLst>
        </pc:spChg>
        <pc:spChg chg="add del mod">
          <ac:chgData name="Mayer, Alex" userId="87d249d5-799a-4382-884e-32a10ec3730f" providerId="ADAL" clId="{96D8EA77-4D32-4F65-9076-FF5986B260D8}" dt="2023-07-17T13:42:13.075" v="14"/>
          <ac:spMkLst>
            <pc:docMk/>
            <pc:sldMk cId="1492600504" sldId="1034"/>
            <ac:spMk id="18" creationId="{DD3D9036-4C2F-CFE8-C770-F28ED84B999C}"/>
          </ac:spMkLst>
        </pc:spChg>
        <pc:spChg chg="add del">
          <ac:chgData name="Mayer, Alex" userId="87d249d5-799a-4382-884e-32a10ec3730f" providerId="ADAL" clId="{96D8EA77-4D32-4F65-9076-FF5986B260D8}" dt="2023-07-17T13:46:42.401" v="35" actId="22"/>
          <ac:spMkLst>
            <pc:docMk/>
            <pc:sldMk cId="1492600504" sldId="1034"/>
            <ac:spMk id="29" creationId="{4092D13F-516D-79BF-5069-41F8E4357888}"/>
          </ac:spMkLst>
        </pc:spChg>
        <pc:spChg chg="add mod">
          <ac:chgData name="Mayer, Alex" userId="87d249d5-799a-4382-884e-32a10ec3730f" providerId="ADAL" clId="{96D8EA77-4D32-4F65-9076-FF5986B260D8}" dt="2023-07-17T14:28:54.005" v="944" actId="20577"/>
          <ac:spMkLst>
            <pc:docMk/>
            <pc:sldMk cId="1492600504" sldId="1034"/>
            <ac:spMk id="30" creationId="{D7A6F051-43B9-7329-386A-78E4C6911228}"/>
          </ac:spMkLst>
        </pc:spChg>
        <pc:spChg chg="add mod ord">
          <ac:chgData name="Mayer, Alex" userId="87d249d5-799a-4382-884e-32a10ec3730f" providerId="ADAL" clId="{96D8EA77-4D32-4F65-9076-FF5986B260D8}" dt="2023-07-17T14:30:12.876" v="955" actId="14100"/>
          <ac:spMkLst>
            <pc:docMk/>
            <pc:sldMk cId="1492600504" sldId="1034"/>
            <ac:spMk id="31" creationId="{4915B07A-8209-2F49-994A-134985D8DC8A}"/>
          </ac:spMkLst>
        </pc:spChg>
        <pc:spChg chg="add mod ord">
          <ac:chgData name="Mayer, Alex" userId="87d249d5-799a-4382-884e-32a10ec3730f" providerId="ADAL" clId="{96D8EA77-4D32-4F65-9076-FF5986B260D8}" dt="2023-07-17T13:56:26.696" v="209" actId="207"/>
          <ac:spMkLst>
            <pc:docMk/>
            <pc:sldMk cId="1492600504" sldId="1034"/>
            <ac:spMk id="32" creationId="{7B9441A4-46C6-C523-9D9E-2AE60C56452C}"/>
          </ac:spMkLst>
        </pc:spChg>
        <pc:grpChg chg="add mod">
          <ac:chgData name="Mayer, Alex" userId="87d249d5-799a-4382-884e-32a10ec3730f" providerId="ADAL" clId="{96D8EA77-4D32-4F65-9076-FF5986B260D8}" dt="2023-07-17T13:46:25.235" v="33" actId="1076"/>
          <ac:grpSpMkLst>
            <pc:docMk/>
            <pc:sldMk cId="1492600504" sldId="1034"/>
            <ac:grpSpMk id="2" creationId="{879ADE29-717C-AF16-BA75-7510351ED2D7}"/>
          </ac:grpSpMkLst>
        </pc:grpChg>
        <pc:graphicFrameChg chg="mod">
          <ac:chgData name="Mayer, Alex" userId="87d249d5-799a-4382-884e-32a10ec3730f" providerId="ADAL" clId="{96D8EA77-4D32-4F65-9076-FF5986B260D8}" dt="2023-07-17T14:29:46.383" v="954"/>
          <ac:graphicFrameMkLst>
            <pc:docMk/>
            <pc:sldMk cId="1492600504" sldId="1034"/>
            <ac:graphicFrameMk id="5" creationId="{9B944C29-8292-0970-60FB-EEBE9FFA53BA}"/>
          </ac:graphicFrameMkLst>
        </pc:graphicFrameChg>
        <pc:cxnChg chg="add mod">
          <ac:chgData name="Mayer, Alex" userId="87d249d5-799a-4382-884e-32a10ec3730f" providerId="ADAL" clId="{96D8EA77-4D32-4F65-9076-FF5986B260D8}" dt="2023-07-17T13:46:25.235" v="33" actId="1076"/>
          <ac:cxnSpMkLst>
            <pc:docMk/>
            <pc:sldMk cId="1492600504" sldId="1034"/>
            <ac:cxnSpMk id="20" creationId="{960CCD7F-B510-C00A-ED1F-FF0B8B53E3EC}"/>
          </ac:cxnSpMkLst>
        </pc:cxnChg>
        <pc:cxnChg chg="add del">
          <ac:chgData name="Mayer, Alex" userId="87d249d5-799a-4382-884e-32a10ec3730f" providerId="ADAL" clId="{96D8EA77-4D32-4F65-9076-FF5986B260D8}" dt="2023-07-17T13:43:54.184" v="18" actId="478"/>
          <ac:cxnSpMkLst>
            <pc:docMk/>
            <pc:sldMk cId="1492600504" sldId="1034"/>
            <ac:cxnSpMk id="22" creationId="{39425F5E-2638-8EBC-FD6F-B2E87D717746}"/>
          </ac:cxnSpMkLst>
        </pc:cxnChg>
        <pc:cxnChg chg="add mod">
          <ac:chgData name="Mayer, Alex" userId="87d249d5-799a-4382-884e-32a10ec3730f" providerId="ADAL" clId="{96D8EA77-4D32-4F65-9076-FF5986B260D8}" dt="2023-07-17T13:46:25.235" v="33" actId="1076"/>
          <ac:cxnSpMkLst>
            <pc:docMk/>
            <pc:sldMk cId="1492600504" sldId="1034"/>
            <ac:cxnSpMk id="25" creationId="{DA1E796E-59CC-8282-C730-523ACDE0EED2}"/>
          </ac:cxnSpMkLst>
        </pc:cxnChg>
      </pc:sldChg>
      <pc:sldChg chg="modSp mod">
        <pc:chgData name="Mayer, Alex" userId="87d249d5-799a-4382-884e-32a10ec3730f" providerId="ADAL" clId="{96D8EA77-4D32-4F65-9076-FF5986B260D8}" dt="2023-07-17T14:37:11.721" v="1044" actId="14100"/>
        <pc:sldMkLst>
          <pc:docMk/>
          <pc:sldMk cId="2644613443" sldId="3832"/>
        </pc:sldMkLst>
        <pc:spChg chg="mod">
          <ac:chgData name="Mayer, Alex" userId="87d249d5-799a-4382-884e-32a10ec3730f" providerId="ADAL" clId="{96D8EA77-4D32-4F65-9076-FF5986B260D8}" dt="2023-07-17T14:37:11.721" v="1044" actId="14100"/>
          <ac:spMkLst>
            <pc:docMk/>
            <pc:sldMk cId="2644613443" sldId="3832"/>
            <ac:spMk id="2" creationId="{B57F25D1-6C64-4513-8D42-3E8DC134E069}"/>
          </ac:spMkLst>
        </pc:spChg>
        <pc:spChg chg="mod">
          <ac:chgData name="Mayer, Alex" userId="87d249d5-799a-4382-884e-32a10ec3730f" providerId="ADAL" clId="{96D8EA77-4D32-4F65-9076-FF5986B260D8}" dt="2023-07-17T14:37:03.184" v="1043" actId="1076"/>
          <ac:spMkLst>
            <pc:docMk/>
            <pc:sldMk cId="2644613443" sldId="3832"/>
            <ac:spMk id="3" creationId="{E0DE9755-2CD0-59AF-0B1B-CAEA7E5CE78E}"/>
          </ac:spMkLst>
        </pc:spChg>
        <pc:spChg chg="mod">
          <ac:chgData name="Mayer, Alex" userId="87d249d5-799a-4382-884e-32a10ec3730f" providerId="ADAL" clId="{96D8EA77-4D32-4F65-9076-FF5986B260D8}" dt="2023-07-17T14:36:49.340" v="1042" actId="255"/>
          <ac:spMkLst>
            <pc:docMk/>
            <pc:sldMk cId="2644613443" sldId="3832"/>
            <ac:spMk id="4" creationId="{33905447-98A7-BE99-8A50-C83E28D06751}"/>
          </ac:spMkLst>
        </pc:spChg>
        <pc:spChg chg="mod">
          <ac:chgData name="Mayer, Alex" userId="87d249d5-799a-4382-884e-32a10ec3730f" providerId="ADAL" clId="{96D8EA77-4D32-4F65-9076-FF5986B260D8}" dt="2023-07-17T14:37:03.184" v="1043" actId="1076"/>
          <ac:spMkLst>
            <pc:docMk/>
            <pc:sldMk cId="2644613443" sldId="3832"/>
            <ac:spMk id="6" creationId="{6594A789-7953-3BDE-FAD2-EF4BAB1F239F}"/>
          </ac:spMkLst>
        </pc:spChg>
        <pc:spChg chg="mod">
          <ac:chgData name="Mayer, Alex" userId="87d249d5-799a-4382-884e-32a10ec3730f" providerId="ADAL" clId="{96D8EA77-4D32-4F65-9076-FF5986B260D8}" dt="2023-07-17T14:37:03.184" v="1043" actId="1076"/>
          <ac:spMkLst>
            <pc:docMk/>
            <pc:sldMk cId="2644613443" sldId="3832"/>
            <ac:spMk id="7" creationId="{141C89F7-F844-E643-DD24-48EFCAC241D2}"/>
          </ac:spMkLst>
        </pc:spChg>
        <pc:spChg chg="mod">
          <ac:chgData name="Mayer, Alex" userId="87d249d5-799a-4382-884e-32a10ec3730f" providerId="ADAL" clId="{96D8EA77-4D32-4F65-9076-FF5986B260D8}" dt="2023-07-17T14:37:03.184" v="1043" actId="1076"/>
          <ac:spMkLst>
            <pc:docMk/>
            <pc:sldMk cId="2644613443" sldId="3832"/>
            <ac:spMk id="8" creationId="{9681EA5E-48DF-9CB6-DFA3-8027CF8FC118}"/>
          </ac:spMkLst>
        </pc:spChg>
        <pc:spChg chg="mod">
          <ac:chgData name="Mayer, Alex" userId="87d249d5-799a-4382-884e-32a10ec3730f" providerId="ADAL" clId="{96D8EA77-4D32-4F65-9076-FF5986B260D8}" dt="2023-07-17T14:37:03.184" v="1043" actId="1076"/>
          <ac:spMkLst>
            <pc:docMk/>
            <pc:sldMk cId="2644613443" sldId="3832"/>
            <ac:spMk id="9" creationId="{2F7E64E3-B406-0F89-218E-5248A4FB16A7}"/>
          </ac:spMkLst>
        </pc:spChg>
        <pc:spChg chg="mod">
          <ac:chgData name="Mayer, Alex" userId="87d249d5-799a-4382-884e-32a10ec3730f" providerId="ADAL" clId="{96D8EA77-4D32-4F65-9076-FF5986B260D8}" dt="2023-07-17T14:37:03.184" v="1043" actId="1076"/>
          <ac:spMkLst>
            <pc:docMk/>
            <pc:sldMk cId="2644613443" sldId="3832"/>
            <ac:spMk id="10" creationId="{D7F7858A-53FF-F17B-CC4D-C51A8F2D482C}"/>
          </ac:spMkLst>
        </pc:spChg>
        <pc:spChg chg="mod">
          <ac:chgData name="Mayer, Alex" userId="87d249d5-799a-4382-884e-32a10ec3730f" providerId="ADAL" clId="{96D8EA77-4D32-4F65-9076-FF5986B260D8}" dt="2023-07-17T14:37:03.184" v="1043" actId="1076"/>
          <ac:spMkLst>
            <pc:docMk/>
            <pc:sldMk cId="2644613443" sldId="3832"/>
            <ac:spMk id="11" creationId="{6F30766E-D914-0489-BFB8-0870430E097A}"/>
          </ac:spMkLst>
        </pc:spChg>
        <pc:spChg chg="mod">
          <ac:chgData name="Mayer, Alex" userId="87d249d5-799a-4382-884e-32a10ec3730f" providerId="ADAL" clId="{96D8EA77-4D32-4F65-9076-FF5986B260D8}" dt="2023-07-17T14:37:03.184" v="1043" actId="1076"/>
          <ac:spMkLst>
            <pc:docMk/>
            <pc:sldMk cId="2644613443" sldId="3832"/>
            <ac:spMk id="12" creationId="{9D6522EB-EFA0-D37F-E58E-526909DBD3CD}"/>
          </ac:spMkLst>
        </pc:spChg>
        <pc:spChg chg="mod">
          <ac:chgData name="Mayer, Alex" userId="87d249d5-799a-4382-884e-32a10ec3730f" providerId="ADAL" clId="{96D8EA77-4D32-4F65-9076-FF5986B260D8}" dt="2023-07-17T14:37:03.184" v="1043" actId="1076"/>
          <ac:spMkLst>
            <pc:docMk/>
            <pc:sldMk cId="2644613443" sldId="3832"/>
            <ac:spMk id="13" creationId="{F0B4538E-F64C-BD10-EA3D-4C2589533ADC}"/>
          </ac:spMkLst>
        </pc:spChg>
        <pc:spChg chg="mod">
          <ac:chgData name="Mayer, Alex" userId="87d249d5-799a-4382-884e-32a10ec3730f" providerId="ADAL" clId="{96D8EA77-4D32-4F65-9076-FF5986B260D8}" dt="2023-07-17T14:37:03.184" v="1043" actId="1076"/>
          <ac:spMkLst>
            <pc:docMk/>
            <pc:sldMk cId="2644613443" sldId="3832"/>
            <ac:spMk id="14" creationId="{D39126FC-3E3D-5216-B260-8A09F3B1D89A}"/>
          </ac:spMkLst>
        </pc:spChg>
        <pc:spChg chg="mod">
          <ac:chgData name="Mayer, Alex" userId="87d249d5-799a-4382-884e-32a10ec3730f" providerId="ADAL" clId="{96D8EA77-4D32-4F65-9076-FF5986B260D8}" dt="2023-07-17T14:37:03.184" v="1043" actId="1076"/>
          <ac:spMkLst>
            <pc:docMk/>
            <pc:sldMk cId="2644613443" sldId="3832"/>
            <ac:spMk id="15" creationId="{FA361981-304B-8F01-EFE6-BC10CFA8CEE0}"/>
          </ac:spMkLst>
        </pc:spChg>
        <pc:spChg chg="mod">
          <ac:chgData name="Mayer, Alex" userId="87d249d5-799a-4382-884e-32a10ec3730f" providerId="ADAL" clId="{96D8EA77-4D32-4F65-9076-FF5986B260D8}" dt="2023-07-17T14:37:03.184" v="1043" actId="1076"/>
          <ac:spMkLst>
            <pc:docMk/>
            <pc:sldMk cId="2644613443" sldId="3832"/>
            <ac:spMk id="16" creationId="{EAA554EF-304F-AA64-020A-24D0356CCBBD}"/>
          </ac:spMkLst>
        </pc:spChg>
        <pc:spChg chg="mod">
          <ac:chgData name="Mayer, Alex" userId="87d249d5-799a-4382-884e-32a10ec3730f" providerId="ADAL" clId="{96D8EA77-4D32-4F65-9076-FF5986B260D8}" dt="2023-07-17T14:37:03.184" v="1043" actId="1076"/>
          <ac:spMkLst>
            <pc:docMk/>
            <pc:sldMk cId="2644613443" sldId="3832"/>
            <ac:spMk id="17" creationId="{3029DBAE-6E5C-621F-9A7A-5EF16896C774}"/>
          </ac:spMkLst>
        </pc:spChg>
        <pc:spChg chg="mod">
          <ac:chgData name="Mayer, Alex" userId="87d249d5-799a-4382-884e-32a10ec3730f" providerId="ADAL" clId="{96D8EA77-4D32-4F65-9076-FF5986B260D8}" dt="2023-07-17T14:37:03.184" v="1043" actId="1076"/>
          <ac:spMkLst>
            <pc:docMk/>
            <pc:sldMk cId="2644613443" sldId="3832"/>
            <ac:spMk id="18" creationId="{CDD8512C-1805-BDCA-A3F3-4DC7A1C95883}"/>
          </ac:spMkLst>
        </pc:spChg>
        <pc:picChg chg="mod">
          <ac:chgData name="Mayer, Alex" userId="87d249d5-799a-4382-884e-32a10ec3730f" providerId="ADAL" clId="{96D8EA77-4D32-4F65-9076-FF5986B260D8}" dt="2023-07-17T14:37:03.184" v="1043" actId="1076"/>
          <ac:picMkLst>
            <pc:docMk/>
            <pc:sldMk cId="2644613443" sldId="3832"/>
            <ac:picMk id="5" creationId="{F4E8FA0B-D6DE-8B71-8748-35C587BBC3BC}"/>
          </ac:picMkLst>
        </pc:picChg>
      </pc:sldChg>
      <pc:sldChg chg="modSp mod">
        <pc:chgData name="Mayer, Alex" userId="87d249d5-799a-4382-884e-32a10ec3730f" providerId="ADAL" clId="{96D8EA77-4D32-4F65-9076-FF5986B260D8}" dt="2023-07-17T14:46:16.990" v="1120" actId="1076"/>
        <pc:sldMkLst>
          <pc:docMk/>
          <pc:sldMk cId="312287346" sldId="3835"/>
        </pc:sldMkLst>
        <pc:spChg chg="mod">
          <ac:chgData name="Mayer, Alex" userId="87d249d5-799a-4382-884e-32a10ec3730f" providerId="ADAL" clId="{96D8EA77-4D32-4F65-9076-FF5986B260D8}" dt="2023-07-17T14:37:22.365" v="1045" actId="14100"/>
          <ac:spMkLst>
            <pc:docMk/>
            <pc:sldMk cId="312287346" sldId="3835"/>
            <ac:spMk id="2" creationId="{B57F25D1-6C64-4513-8D42-3E8DC134E069}"/>
          </ac:spMkLst>
        </pc:spChg>
        <pc:graphicFrameChg chg="mod modGraphic">
          <ac:chgData name="Mayer, Alex" userId="87d249d5-799a-4382-884e-32a10ec3730f" providerId="ADAL" clId="{96D8EA77-4D32-4F65-9076-FF5986B260D8}" dt="2023-07-17T14:45:58.445" v="1115" actId="113"/>
          <ac:graphicFrameMkLst>
            <pc:docMk/>
            <pc:sldMk cId="312287346" sldId="3835"/>
            <ac:graphicFrameMk id="10" creationId="{9FC3267D-4B80-4847-9ABD-5D678B8CAE9D}"/>
          </ac:graphicFrameMkLst>
        </pc:graphicFrameChg>
        <pc:graphicFrameChg chg="mod modGraphic">
          <ac:chgData name="Mayer, Alex" userId="87d249d5-799a-4382-884e-32a10ec3730f" providerId="ADAL" clId="{96D8EA77-4D32-4F65-9076-FF5986B260D8}" dt="2023-07-17T14:46:12.591" v="1119" actId="1076"/>
          <ac:graphicFrameMkLst>
            <pc:docMk/>
            <pc:sldMk cId="312287346" sldId="3835"/>
            <ac:graphicFrameMk id="13" creationId="{21DD6206-E29C-064E-994F-0C3865FBE459}"/>
          </ac:graphicFrameMkLst>
        </pc:graphicFrameChg>
        <pc:picChg chg="mod">
          <ac:chgData name="Mayer, Alex" userId="87d249d5-799a-4382-884e-32a10ec3730f" providerId="ADAL" clId="{96D8EA77-4D32-4F65-9076-FF5986B260D8}" dt="2023-07-17T14:46:16.990" v="1120" actId="1076"/>
          <ac:picMkLst>
            <pc:docMk/>
            <pc:sldMk cId="312287346" sldId="3835"/>
            <ac:picMk id="8" creationId="{C543B9ED-4CC8-3A53-86BA-B78FE6B3F0F7}"/>
          </ac:picMkLst>
        </pc:picChg>
      </pc:sldChg>
      <pc:sldChg chg="modSp mod">
        <pc:chgData name="Mayer, Alex" userId="87d249d5-799a-4382-884e-32a10ec3730f" providerId="ADAL" clId="{96D8EA77-4D32-4F65-9076-FF5986B260D8}" dt="2023-07-17T14:45:51.635" v="1114" actId="1076"/>
        <pc:sldMkLst>
          <pc:docMk/>
          <pc:sldMk cId="2870160459" sldId="3864"/>
        </pc:sldMkLst>
        <pc:spChg chg="mod">
          <ac:chgData name="Mayer, Alex" userId="87d249d5-799a-4382-884e-32a10ec3730f" providerId="ADAL" clId="{96D8EA77-4D32-4F65-9076-FF5986B260D8}" dt="2023-07-17T14:40:30.934" v="1080" actId="14100"/>
          <ac:spMkLst>
            <pc:docMk/>
            <pc:sldMk cId="2870160459" sldId="3864"/>
            <ac:spMk id="2" creationId="{B57F25D1-6C64-4513-8D42-3E8DC134E069}"/>
          </ac:spMkLst>
        </pc:spChg>
        <pc:graphicFrameChg chg="mod modGraphic">
          <ac:chgData name="Mayer, Alex" userId="87d249d5-799a-4382-884e-32a10ec3730f" providerId="ADAL" clId="{96D8EA77-4D32-4F65-9076-FF5986B260D8}" dt="2023-07-17T14:45:31.946" v="1112" actId="113"/>
          <ac:graphicFrameMkLst>
            <pc:docMk/>
            <pc:sldMk cId="2870160459" sldId="3864"/>
            <ac:graphicFrameMk id="10" creationId="{9FC3267D-4B80-4847-9ABD-5D678B8CAE9D}"/>
          </ac:graphicFrameMkLst>
        </pc:graphicFrameChg>
        <pc:graphicFrameChg chg="mod modGraphic">
          <ac:chgData name="Mayer, Alex" userId="87d249d5-799a-4382-884e-32a10ec3730f" providerId="ADAL" clId="{96D8EA77-4D32-4F65-9076-FF5986B260D8}" dt="2023-07-17T14:45:51.635" v="1114" actId="1076"/>
          <ac:graphicFrameMkLst>
            <pc:docMk/>
            <pc:sldMk cId="2870160459" sldId="3864"/>
            <ac:graphicFrameMk id="13" creationId="{21DD6206-E29C-064E-994F-0C3865FBE459}"/>
          </ac:graphicFrameMkLst>
        </pc:graphicFrameChg>
        <pc:picChg chg="mod">
          <ac:chgData name="Mayer, Alex" userId="87d249d5-799a-4382-884e-32a10ec3730f" providerId="ADAL" clId="{96D8EA77-4D32-4F65-9076-FF5986B260D8}" dt="2023-07-17T14:45:51.635" v="1114" actId="1076"/>
          <ac:picMkLst>
            <pc:docMk/>
            <pc:sldMk cId="2870160459" sldId="3864"/>
            <ac:picMk id="8" creationId="{C543B9ED-4CC8-3A53-86BA-B78FE6B3F0F7}"/>
          </ac:picMkLst>
        </pc:picChg>
      </pc:sldChg>
      <pc:sldChg chg="modSp mod">
        <pc:chgData name="Mayer, Alex" userId="87d249d5-799a-4382-884e-32a10ec3730f" providerId="ADAL" clId="{96D8EA77-4D32-4F65-9076-FF5986B260D8}" dt="2023-07-17T14:51:56.177" v="1169" actId="1076"/>
        <pc:sldMkLst>
          <pc:docMk/>
          <pc:sldMk cId="1445941920" sldId="3865"/>
        </pc:sldMkLst>
        <pc:spChg chg="mod">
          <ac:chgData name="Mayer, Alex" userId="87d249d5-799a-4382-884e-32a10ec3730f" providerId="ADAL" clId="{96D8EA77-4D32-4F65-9076-FF5986B260D8}" dt="2023-07-17T14:50:11.528" v="1154" actId="1076"/>
          <ac:spMkLst>
            <pc:docMk/>
            <pc:sldMk cId="1445941920" sldId="3865"/>
            <ac:spMk id="2" creationId="{B57F25D1-6C64-4513-8D42-3E8DC134E069}"/>
          </ac:spMkLst>
        </pc:spChg>
        <pc:spChg chg="mod">
          <ac:chgData name="Mayer, Alex" userId="87d249d5-799a-4382-884e-32a10ec3730f" providerId="ADAL" clId="{96D8EA77-4D32-4F65-9076-FF5986B260D8}" dt="2023-07-17T14:51:56.177" v="1169" actId="1076"/>
          <ac:spMkLst>
            <pc:docMk/>
            <pc:sldMk cId="1445941920" sldId="3865"/>
            <ac:spMk id="5" creationId="{8CF98829-867B-394E-B2D5-09E3BA66D7D7}"/>
          </ac:spMkLst>
        </pc:spChg>
        <pc:spChg chg="mod">
          <ac:chgData name="Mayer, Alex" userId="87d249d5-799a-4382-884e-32a10ec3730f" providerId="ADAL" clId="{96D8EA77-4D32-4F65-9076-FF5986B260D8}" dt="2023-07-17T14:51:56.177" v="1169" actId="1076"/>
          <ac:spMkLst>
            <pc:docMk/>
            <pc:sldMk cId="1445941920" sldId="3865"/>
            <ac:spMk id="32" creationId="{72148C37-6168-F34E-9459-E8146FB54E56}"/>
          </ac:spMkLst>
        </pc:spChg>
        <pc:picChg chg="mod">
          <ac:chgData name="Mayer, Alex" userId="87d249d5-799a-4382-884e-32a10ec3730f" providerId="ADAL" clId="{96D8EA77-4D32-4F65-9076-FF5986B260D8}" dt="2023-07-17T14:51:56.177" v="1169" actId="1076"/>
          <ac:picMkLst>
            <pc:docMk/>
            <pc:sldMk cId="1445941920" sldId="3865"/>
            <ac:picMk id="29" creationId="{46260EAA-1D36-FE43-94B1-A1F9D458CE33}"/>
          </ac:picMkLst>
        </pc:picChg>
      </pc:sldChg>
      <pc:sldChg chg="modSp mod">
        <pc:chgData name="Mayer, Alex" userId="87d249d5-799a-4382-884e-32a10ec3730f" providerId="ADAL" clId="{96D8EA77-4D32-4F65-9076-FF5986B260D8}" dt="2023-07-17T14:53:56.757" v="1189" actId="255"/>
        <pc:sldMkLst>
          <pc:docMk/>
          <pc:sldMk cId="3867935589" sldId="3870"/>
        </pc:sldMkLst>
        <pc:spChg chg="mod">
          <ac:chgData name="Mayer, Alex" userId="87d249d5-799a-4382-884e-32a10ec3730f" providerId="ADAL" clId="{96D8EA77-4D32-4F65-9076-FF5986B260D8}" dt="2023-07-17T14:52:47.658" v="1177" actId="14100"/>
          <ac:spMkLst>
            <pc:docMk/>
            <pc:sldMk cId="3867935589" sldId="3870"/>
            <ac:spMk id="5" creationId="{00D0F16B-D2FA-6931-25B2-17C51B8D0555}"/>
          </ac:spMkLst>
        </pc:spChg>
        <pc:spChg chg="mod">
          <ac:chgData name="Mayer, Alex" userId="87d249d5-799a-4382-884e-32a10ec3730f" providerId="ADAL" clId="{96D8EA77-4D32-4F65-9076-FF5986B260D8}" dt="2023-07-17T14:53:56.757" v="1189" actId="255"/>
          <ac:spMkLst>
            <pc:docMk/>
            <pc:sldMk cId="3867935589" sldId="3870"/>
            <ac:spMk id="16" creationId="{3AD599A3-9EAA-1EC0-0F19-0E841C0086EC}"/>
          </ac:spMkLst>
        </pc:spChg>
        <pc:graphicFrameChg chg="mod modGraphic">
          <ac:chgData name="Mayer, Alex" userId="87d249d5-799a-4382-884e-32a10ec3730f" providerId="ADAL" clId="{96D8EA77-4D32-4F65-9076-FF5986B260D8}" dt="2023-07-17T14:52:37.054" v="1175" actId="14100"/>
          <ac:graphicFrameMkLst>
            <pc:docMk/>
            <pc:sldMk cId="3867935589" sldId="3870"/>
            <ac:graphicFrameMk id="9" creationId="{438D04F5-24A0-15C7-6B0B-CB47B3821A4A}"/>
          </ac:graphicFrameMkLst>
        </pc:graphicFrameChg>
        <pc:graphicFrameChg chg="mod modGraphic">
          <ac:chgData name="Mayer, Alex" userId="87d249d5-799a-4382-884e-32a10ec3730f" providerId="ADAL" clId="{96D8EA77-4D32-4F65-9076-FF5986B260D8}" dt="2023-07-17T14:52:55.034" v="1179" actId="14100"/>
          <ac:graphicFrameMkLst>
            <pc:docMk/>
            <pc:sldMk cId="3867935589" sldId="3870"/>
            <ac:graphicFrameMk id="10" creationId="{46F5FA3D-EF48-C50C-CC1C-5E6C1B8EC93E}"/>
          </ac:graphicFrameMkLst>
        </pc:graphicFrameChg>
        <pc:cxnChg chg="mod">
          <ac:chgData name="Mayer, Alex" userId="87d249d5-799a-4382-884e-32a10ec3730f" providerId="ADAL" clId="{96D8EA77-4D32-4F65-9076-FF5986B260D8}" dt="2023-07-17T14:53:03.130" v="1180" actId="1076"/>
          <ac:cxnSpMkLst>
            <pc:docMk/>
            <pc:sldMk cId="3867935589" sldId="3870"/>
            <ac:cxnSpMk id="6" creationId="{FFF95D55-FE92-843E-043E-59B435169CF6}"/>
          </ac:cxnSpMkLst>
        </pc:cxnChg>
        <pc:cxnChg chg="mod">
          <ac:chgData name="Mayer, Alex" userId="87d249d5-799a-4382-884e-32a10ec3730f" providerId="ADAL" clId="{96D8EA77-4D32-4F65-9076-FF5986B260D8}" dt="2023-07-17T14:53:13.159" v="1181" actId="1076"/>
          <ac:cxnSpMkLst>
            <pc:docMk/>
            <pc:sldMk cId="3867935589" sldId="3870"/>
            <ac:cxnSpMk id="8" creationId="{0F8E905E-A698-8205-4A83-75CA67D133AA}"/>
          </ac:cxnSpMkLst>
        </pc:cxnChg>
      </pc:sldChg>
      <pc:sldChg chg="modSp mod">
        <pc:chgData name="Mayer, Alex" userId="87d249d5-799a-4382-884e-32a10ec3730f" providerId="ADAL" clId="{96D8EA77-4D32-4F65-9076-FF5986B260D8}" dt="2023-07-17T14:57:45.338" v="1225" actId="12"/>
        <pc:sldMkLst>
          <pc:docMk/>
          <pc:sldMk cId="850465634" sldId="3888"/>
        </pc:sldMkLst>
        <pc:spChg chg="mod">
          <ac:chgData name="Mayer, Alex" userId="87d249d5-799a-4382-884e-32a10ec3730f" providerId="ADAL" clId="{96D8EA77-4D32-4F65-9076-FF5986B260D8}" dt="2023-07-17T14:57:45.338" v="1225" actId="12"/>
          <ac:spMkLst>
            <pc:docMk/>
            <pc:sldMk cId="850465634" sldId="3888"/>
            <ac:spMk id="16" creationId="{3AD599A3-9EAA-1EC0-0F19-0E841C0086EC}"/>
          </ac:spMkLst>
        </pc:spChg>
      </pc:sldChg>
      <pc:sldChg chg="modSp del mod">
        <pc:chgData name="Mayer, Alex" userId="87d249d5-799a-4382-884e-32a10ec3730f" providerId="ADAL" clId="{96D8EA77-4D32-4F65-9076-FF5986B260D8}" dt="2023-07-17T14:49:52.042" v="1152" actId="47"/>
        <pc:sldMkLst>
          <pc:docMk/>
          <pc:sldMk cId="2455425574" sldId="3889"/>
        </pc:sldMkLst>
        <pc:spChg chg="mod">
          <ac:chgData name="Mayer, Alex" userId="87d249d5-799a-4382-884e-32a10ec3730f" providerId="ADAL" clId="{96D8EA77-4D32-4F65-9076-FF5986B260D8}" dt="2023-07-17T14:48:29.620" v="1131" actId="14100"/>
          <ac:spMkLst>
            <pc:docMk/>
            <pc:sldMk cId="2455425574" sldId="3889"/>
            <ac:spMk id="2" creationId="{B57F25D1-6C64-4513-8D42-3E8DC134E069}"/>
          </ac:spMkLst>
        </pc:spChg>
        <pc:spChg chg="mod">
          <ac:chgData name="Mayer, Alex" userId="87d249d5-799a-4382-884e-32a10ec3730f" providerId="ADAL" clId="{96D8EA77-4D32-4F65-9076-FF5986B260D8}" dt="2023-07-17T14:49:48.265" v="1151" actId="20577"/>
          <ac:spMkLst>
            <pc:docMk/>
            <pc:sldMk cId="2455425574" sldId="3889"/>
            <ac:spMk id="32" creationId="{72148C37-6168-F34E-9459-E8146FB54E56}"/>
          </ac:spMkLst>
        </pc:spChg>
      </pc:sldChg>
      <pc:sldChg chg="del">
        <pc:chgData name="Mayer, Alex" userId="87d249d5-799a-4382-884e-32a10ec3730f" providerId="ADAL" clId="{96D8EA77-4D32-4F65-9076-FF5986B260D8}" dt="2023-07-17T14:48:08.825" v="1129" actId="47"/>
        <pc:sldMkLst>
          <pc:docMk/>
          <pc:sldMk cId="796973089" sldId="5501"/>
        </pc:sldMkLst>
      </pc:sldChg>
      <pc:sldChg chg="modSp mod">
        <pc:chgData name="Mayer, Alex" userId="87d249d5-799a-4382-884e-32a10ec3730f" providerId="ADAL" clId="{96D8EA77-4D32-4F65-9076-FF5986B260D8}" dt="2023-07-17T14:45:20.431" v="1111"/>
        <pc:sldMkLst>
          <pc:docMk/>
          <pc:sldMk cId="879754199" sldId="5517"/>
        </pc:sldMkLst>
        <pc:spChg chg="mod">
          <ac:chgData name="Mayer, Alex" userId="87d249d5-799a-4382-884e-32a10ec3730f" providerId="ADAL" clId="{96D8EA77-4D32-4F65-9076-FF5986B260D8}" dt="2023-07-17T14:44:47.270" v="1106" actId="948"/>
          <ac:spMkLst>
            <pc:docMk/>
            <pc:sldMk cId="879754199" sldId="5517"/>
            <ac:spMk id="3" creationId="{5748F7AA-3D05-4AB8-AED9-6D05A27F6C8C}"/>
          </ac:spMkLst>
        </pc:spChg>
        <pc:spChg chg="mod">
          <ac:chgData name="Mayer, Alex" userId="87d249d5-799a-4382-884e-32a10ec3730f" providerId="ADAL" clId="{96D8EA77-4D32-4F65-9076-FF5986B260D8}" dt="2023-07-17T14:42:59.456" v="1096" actId="14100"/>
          <ac:spMkLst>
            <pc:docMk/>
            <pc:sldMk cId="879754199" sldId="5517"/>
            <ac:spMk id="4" creationId="{9EC6BDB9-930E-4959-84BF-BDDFA94E0A8D}"/>
          </ac:spMkLst>
        </pc:spChg>
        <pc:graphicFrameChg chg="mod modGraphic">
          <ac:chgData name="Mayer, Alex" userId="87d249d5-799a-4382-884e-32a10ec3730f" providerId="ADAL" clId="{96D8EA77-4D32-4F65-9076-FF5986B260D8}" dt="2023-07-17T14:45:20.431" v="1111"/>
          <ac:graphicFrameMkLst>
            <pc:docMk/>
            <pc:sldMk cId="879754199" sldId="5517"/>
            <ac:graphicFrameMk id="6" creationId="{B1919743-8E7B-0EDC-802E-3F79E041252A}"/>
          </ac:graphicFrameMkLst>
        </pc:graphicFrameChg>
      </pc:sldChg>
      <pc:sldChg chg="modSp mod">
        <pc:chgData name="Mayer, Alex" userId="87d249d5-799a-4382-884e-32a10ec3730f" providerId="ADAL" clId="{96D8EA77-4D32-4F65-9076-FF5986B260D8}" dt="2023-07-17T14:55:16.484" v="1201" actId="948"/>
        <pc:sldMkLst>
          <pc:docMk/>
          <pc:sldMk cId="2270923215" sldId="5518"/>
        </pc:sldMkLst>
        <pc:spChg chg="mod">
          <ac:chgData name="Mayer, Alex" userId="87d249d5-799a-4382-884e-32a10ec3730f" providerId="ADAL" clId="{96D8EA77-4D32-4F65-9076-FF5986B260D8}" dt="2023-07-17T14:55:16.484" v="1201" actId="948"/>
          <ac:spMkLst>
            <pc:docMk/>
            <pc:sldMk cId="2270923215" sldId="5518"/>
            <ac:spMk id="3" creationId="{C3881D3A-3989-7C61-2A1C-5CDF4DA59447}"/>
          </ac:spMkLst>
        </pc:spChg>
      </pc:sldChg>
      <pc:sldChg chg="addSp modSp mod">
        <pc:chgData name="Mayer, Alex" userId="87d249d5-799a-4382-884e-32a10ec3730f" providerId="ADAL" clId="{96D8EA77-4D32-4F65-9076-FF5986B260D8}" dt="2023-07-17T14:47:56.697" v="1128" actId="113"/>
        <pc:sldMkLst>
          <pc:docMk/>
          <pc:sldMk cId="1148174774" sldId="5524"/>
        </pc:sldMkLst>
        <pc:spChg chg="mod">
          <ac:chgData name="Mayer, Alex" userId="87d249d5-799a-4382-884e-32a10ec3730f" providerId="ADAL" clId="{96D8EA77-4D32-4F65-9076-FF5986B260D8}" dt="2023-07-17T14:47:26.232" v="1124" actId="948"/>
          <ac:spMkLst>
            <pc:docMk/>
            <pc:sldMk cId="1148174774" sldId="5524"/>
            <ac:spMk id="3" creationId="{17457266-4204-28E7-3A23-4BD13E2510C5}"/>
          </ac:spMkLst>
        </pc:spChg>
        <pc:spChg chg="add mod">
          <ac:chgData name="Mayer, Alex" userId="87d249d5-799a-4382-884e-32a10ec3730f" providerId="ADAL" clId="{96D8EA77-4D32-4F65-9076-FF5986B260D8}" dt="2023-07-17T14:47:56.697" v="1128" actId="113"/>
          <ac:spMkLst>
            <pc:docMk/>
            <pc:sldMk cId="1148174774" sldId="5524"/>
            <ac:spMk id="5" creationId="{7F72EC25-B362-653A-2640-86C8B2AEE8BD}"/>
          </ac:spMkLst>
        </pc:spChg>
        <pc:picChg chg="add mod">
          <ac:chgData name="Mayer, Alex" userId="87d249d5-799a-4382-884e-32a10ec3730f" providerId="ADAL" clId="{96D8EA77-4D32-4F65-9076-FF5986B260D8}" dt="2023-07-17T14:47:52.097" v="1126" actId="1076"/>
          <ac:picMkLst>
            <pc:docMk/>
            <pc:sldMk cId="1148174774" sldId="5524"/>
            <ac:picMk id="6" creationId="{0602757C-24C0-6C23-872E-3E01278EF31D}"/>
          </ac:picMkLst>
        </pc:picChg>
        <pc:picChg chg="add mod">
          <ac:chgData name="Mayer, Alex" userId="87d249d5-799a-4382-884e-32a10ec3730f" providerId="ADAL" clId="{96D8EA77-4D32-4F65-9076-FF5986B260D8}" dt="2023-07-17T14:47:52.097" v="1126" actId="1076"/>
          <ac:picMkLst>
            <pc:docMk/>
            <pc:sldMk cId="1148174774" sldId="5524"/>
            <ac:picMk id="7" creationId="{3824D955-E6B2-0A0C-0FB8-3FB42EA3590B}"/>
          </ac:picMkLst>
        </pc:picChg>
        <pc:picChg chg="add mod">
          <ac:chgData name="Mayer, Alex" userId="87d249d5-799a-4382-884e-32a10ec3730f" providerId="ADAL" clId="{96D8EA77-4D32-4F65-9076-FF5986B260D8}" dt="2023-07-17T14:47:52.097" v="1126" actId="1076"/>
          <ac:picMkLst>
            <pc:docMk/>
            <pc:sldMk cId="1148174774" sldId="5524"/>
            <ac:picMk id="8" creationId="{B842AA92-0975-EBA2-122F-EB8BDF0C8EB0}"/>
          </ac:picMkLst>
        </pc:picChg>
      </pc:sldChg>
      <pc:sldChg chg="modSp mod">
        <pc:chgData name="Mayer, Alex" userId="87d249d5-799a-4382-884e-32a10ec3730f" providerId="ADAL" clId="{96D8EA77-4D32-4F65-9076-FF5986B260D8}" dt="2023-07-17T14:36:20.104" v="1038" actId="948"/>
        <pc:sldMkLst>
          <pc:docMk/>
          <pc:sldMk cId="435554641" sldId="5525"/>
        </pc:sldMkLst>
        <pc:spChg chg="mod">
          <ac:chgData name="Mayer, Alex" userId="87d249d5-799a-4382-884e-32a10ec3730f" providerId="ADAL" clId="{96D8EA77-4D32-4F65-9076-FF5986B260D8}" dt="2023-07-17T14:36:20.104" v="1038" actId="948"/>
          <ac:spMkLst>
            <pc:docMk/>
            <pc:sldMk cId="435554641" sldId="5525"/>
            <ac:spMk id="13" creationId="{06D886E1-EB20-D1F2-D2AA-72BC1F188DC7}"/>
          </ac:spMkLst>
        </pc:spChg>
      </pc:sldChg>
      <pc:sldChg chg="modSp mod">
        <pc:chgData name="Mayer, Alex" userId="87d249d5-799a-4382-884e-32a10ec3730f" providerId="ADAL" clId="{96D8EA77-4D32-4F65-9076-FF5986B260D8}" dt="2023-07-17T15:03:39.711" v="1488" actId="13926"/>
        <pc:sldMkLst>
          <pc:docMk/>
          <pc:sldMk cId="428225056" sldId="5526"/>
        </pc:sldMkLst>
        <pc:spChg chg="mod">
          <ac:chgData name="Mayer, Alex" userId="87d249d5-799a-4382-884e-32a10ec3730f" providerId="ADAL" clId="{96D8EA77-4D32-4F65-9076-FF5986B260D8}" dt="2023-07-17T15:03:39.711" v="1488" actId="13926"/>
          <ac:spMkLst>
            <pc:docMk/>
            <pc:sldMk cId="428225056" sldId="5526"/>
            <ac:spMk id="2" creationId="{0102E317-6120-4D16-90E4-DE1AB86692AD}"/>
          </ac:spMkLst>
        </pc:spChg>
      </pc:sldChg>
      <pc:sldChg chg="modSp add mod">
        <pc:chgData name="Mayer, Alex" userId="87d249d5-799a-4382-884e-32a10ec3730f" providerId="ADAL" clId="{96D8EA77-4D32-4F65-9076-FF5986B260D8}" dt="2023-07-17T15:03:13.662" v="1451" actId="13926"/>
        <pc:sldMkLst>
          <pc:docMk/>
          <pc:sldMk cId="4141352686" sldId="5530"/>
        </pc:sldMkLst>
        <pc:spChg chg="mod">
          <ac:chgData name="Mayer, Alex" userId="87d249d5-799a-4382-884e-32a10ec3730f" providerId="ADAL" clId="{96D8EA77-4D32-4F65-9076-FF5986B260D8}" dt="2023-07-17T15:03:13.662" v="1451" actId="13926"/>
          <ac:spMkLst>
            <pc:docMk/>
            <pc:sldMk cId="4141352686" sldId="5530"/>
            <ac:spMk id="2" creationId="{0102E317-6120-4D16-90E4-DE1AB86692AD}"/>
          </ac:spMkLst>
        </pc:spChg>
      </pc:sldChg>
      <pc:sldChg chg="addSp delSp modSp add mod ord">
        <pc:chgData name="Mayer, Alex" userId="87d249d5-799a-4382-884e-32a10ec3730f" providerId="ADAL" clId="{96D8EA77-4D32-4F65-9076-FF5986B260D8}" dt="2023-07-17T14:25:14.511" v="826"/>
        <pc:sldMkLst>
          <pc:docMk/>
          <pc:sldMk cId="3499333234" sldId="5531"/>
        </pc:sldMkLst>
        <pc:spChg chg="add del mod">
          <ac:chgData name="Mayer, Alex" userId="87d249d5-799a-4382-884e-32a10ec3730f" providerId="ADAL" clId="{96D8EA77-4D32-4F65-9076-FF5986B260D8}" dt="2023-07-17T14:02:42.074" v="302" actId="478"/>
          <ac:spMkLst>
            <pc:docMk/>
            <pc:sldMk cId="3499333234" sldId="5531"/>
            <ac:spMk id="3" creationId="{4D4FFDE2-D119-9896-5EA0-FD72C9098EBB}"/>
          </ac:spMkLst>
        </pc:spChg>
        <pc:spChg chg="mod">
          <ac:chgData name="Mayer, Alex" userId="87d249d5-799a-4382-884e-32a10ec3730f" providerId="ADAL" clId="{96D8EA77-4D32-4F65-9076-FF5986B260D8}" dt="2023-07-17T13:57:40.520" v="238" actId="20577"/>
          <ac:spMkLst>
            <pc:docMk/>
            <pc:sldMk cId="3499333234" sldId="5531"/>
            <ac:spMk id="4" creationId="{00000000-0000-0000-0000-000000000000}"/>
          </ac:spMkLst>
        </pc:spChg>
        <pc:spChg chg="del">
          <ac:chgData name="Mayer, Alex" userId="87d249d5-799a-4382-884e-32a10ec3730f" providerId="ADAL" clId="{96D8EA77-4D32-4F65-9076-FF5986B260D8}" dt="2023-07-17T13:57:17.677" v="212" actId="478"/>
          <ac:spMkLst>
            <pc:docMk/>
            <pc:sldMk cId="3499333234" sldId="5531"/>
            <ac:spMk id="11" creationId="{71F762B5-34DD-C5D3-26E6-7885608D21A0}"/>
          </ac:spMkLst>
        </pc:spChg>
        <pc:spChg chg="del">
          <ac:chgData name="Mayer, Alex" userId="87d249d5-799a-4382-884e-32a10ec3730f" providerId="ADAL" clId="{96D8EA77-4D32-4F65-9076-FF5986B260D8}" dt="2023-07-17T13:57:17.677" v="212" actId="478"/>
          <ac:spMkLst>
            <pc:docMk/>
            <pc:sldMk cId="3499333234" sldId="5531"/>
            <ac:spMk id="12" creationId="{34EE2808-10B7-F4E7-3F76-8735E1319BE8}"/>
          </ac:spMkLst>
        </pc:spChg>
        <pc:spChg chg="add del mod">
          <ac:chgData name="Mayer, Alex" userId="87d249d5-799a-4382-884e-32a10ec3730f" providerId="ADAL" clId="{96D8EA77-4D32-4F65-9076-FF5986B260D8}" dt="2023-07-17T14:02:42.074" v="302" actId="478"/>
          <ac:spMkLst>
            <pc:docMk/>
            <pc:sldMk cId="3499333234" sldId="5531"/>
            <ac:spMk id="13" creationId="{3121F532-D194-58C3-2DCD-235AD9CA9D6A}"/>
          </ac:spMkLst>
        </pc:spChg>
        <pc:spChg chg="del">
          <ac:chgData name="Mayer, Alex" userId="87d249d5-799a-4382-884e-32a10ec3730f" providerId="ADAL" clId="{96D8EA77-4D32-4F65-9076-FF5986B260D8}" dt="2023-07-17T13:57:17.677" v="212" actId="478"/>
          <ac:spMkLst>
            <pc:docMk/>
            <pc:sldMk cId="3499333234" sldId="5531"/>
            <ac:spMk id="14" creationId="{54F4A2A8-AFCE-2D21-082E-D809F8A798B5}"/>
          </ac:spMkLst>
        </pc:spChg>
        <pc:spChg chg="del">
          <ac:chgData name="Mayer, Alex" userId="87d249d5-799a-4382-884e-32a10ec3730f" providerId="ADAL" clId="{96D8EA77-4D32-4F65-9076-FF5986B260D8}" dt="2023-07-17T13:57:17.677" v="212" actId="478"/>
          <ac:spMkLst>
            <pc:docMk/>
            <pc:sldMk cId="3499333234" sldId="5531"/>
            <ac:spMk id="15" creationId="{FCF03692-684E-27E6-273B-07B2434300B5}"/>
          </ac:spMkLst>
        </pc:spChg>
        <pc:spChg chg="add del mod">
          <ac:chgData name="Mayer, Alex" userId="87d249d5-799a-4382-884e-32a10ec3730f" providerId="ADAL" clId="{96D8EA77-4D32-4F65-9076-FF5986B260D8}" dt="2023-07-17T14:02:42.074" v="302" actId="478"/>
          <ac:spMkLst>
            <pc:docMk/>
            <pc:sldMk cId="3499333234" sldId="5531"/>
            <ac:spMk id="16" creationId="{E51891DF-C291-D683-67C5-4E263FC58BD3}"/>
          </ac:spMkLst>
        </pc:spChg>
        <pc:spChg chg="add del mod">
          <ac:chgData name="Mayer, Alex" userId="87d249d5-799a-4382-884e-32a10ec3730f" providerId="ADAL" clId="{96D8EA77-4D32-4F65-9076-FF5986B260D8}" dt="2023-07-17T14:02:42.074" v="302" actId="478"/>
          <ac:spMkLst>
            <pc:docMk/>
            <pc:sldMk cId="3499333234" sldId="5531"/>
            <ac:spMk id="17" creationId="{A9943EF0-71A2-8653-7C8C-ABF8DBBE45E1}"/>
          </ac:spMkLst>
        </pc:spChg>
        <pc:spChg chg="add del mod">
          <ac:chgData name="Mayer, Alex" userId="87d249d5-799a-4382-884e-32a10ec3730f" providerId="ADAL" clId="{96D8EA77-4D32-4F65-9076-FF5986B260D8}" dt="2023-07-17T14:02:42.074" v="302" actId="478"/>
          <ac:spMkLst>
            <pc:docMk/>
            <pc:sldMk cId="3499333234" sldId="5531"/>
            <ac:spMk id="18" creationId="{FE2471C3-C9C7-2BE2-EB87-1D89B436B9CE}"/>
          </ac:spMkLst>
        </pc:spChg>
        <pc:spChg chg="add del mod">
          <ac:chgData name="Mayer, Alex" userId="87d249d5-799a-4382-884e-32a10ec3730f" providerId="ADAL" clId="{96D8EA77-4D32-4F65-9076-FF5986B260D8}" dt="2023-07-17T14:02:42.074" v="302" actId="478"/>
          <ac:spMkLst>
            <pc:docMk/>
            <pc:sldMk cId="3499333234" sldId="5531"/>
            <ac:spMk id="19" creationId="{D00377F1-18CA-A127-95F0-147022EE2842}"/>
          </ac:spMkLst>
        </pc:spChg>
        <pc:spChg chg="add del mod">
          <ac:chgData name="Mayer, Alex" userId="87d249d5-799a-4382-884e-32a10ec3730f" providerId="ADAL" clId="{96D8EA77-4D32-4F65-9076-FF5986B260D8}" dt="2023-07-17T14:02:42.074" v="302" actId="478"/>
          <ac:spMkLst>
            <pc:docMk/>
            <pc:sldMk cId="3499333234" sldId="5531"/>
            <ac:spMk id="21" creationId="{5575C3FD-599E-C8B5-AC62-013AD4F1F4BC}"/>
          </ac:spMkLst>
        </pc:spChg>
        <pc:spChg chg="add del mod">
          <ac:chgData name="Mayer, Alex" userId="87d249d5-799a-4382-884e-32a10ec3730f" providerId="ADAL" clId="{96D8EA77-4D32-4F65-9076-FF5986B260D8}" dt="2023-07-17T14:02:42.074" v="302" actId="478"/>
          <ac:spMkLst>
            <pc:docMk/>
            <pc:sldMk cId="3499333234" sldId="5531"/>
            <ac:spMk id="22" creationId="{A32539CA-8C6A-DBA7-600E-FAB1E92D8CE4}"/>
          </ac:spMkLst>
        </pc:spChg>
        <pc:spChg chg="add del mod">
          <ac:chgData name="Mayer, Alex" userId="87d249d5-799a-4382-884e-32a10ec3730f" providerId="ADAL" clId="{96D8EA77-4D32-4F65-9076-FF5986B260D8}" dt="2023-07-17T14:02:42.074" v="302" actId="478"/>
          <ac:spMkLst>
            <pc:docMk/>
            <pc:sldMk cId="3499333234" sldId="5531"/>
            <ac:spMk id="23" creationId="{FD6CB05A-E76B-015E-9328-7CB6A0405AEA}"/>
          </ac:spMkLst>
        </pc:spChg>
        <pc:spChg chg="add del mod">
          <ac:chgData name="Mayer, Alex" userId="87d249d5-799a-4382-884e-32a10ec3730f" providerId="ADAL" clId="{96D8EA77-4D32-4F65-9076-FF5986B260D8}" dt="2023-07-17T14:02:42.074" v="302" actId="478"/>
          <ac:spMkLst>
            <pc:docMk/>
            <pc:sldMk cId="3499333234" sldId="5531"/>
            <ac:spMk id="24" creationId="{BE22E4AF-8FA1-9BE2-B879-8D7B3B7D1BC7}"/>
          </ac:spMkLst>
        </pc:spChg>
        <pc:spChg chg="add del mod">
          <ac:chgData name="Mayer, Alex" userId="87d249d5-799a-4382-884e-32a10ec3730f" providerId="ADAL" clId="{96D8EA77-4D32-4F65-9076-FF5986B260D8}" dt="2023-07-17T14:02:42.074" v="302" actId="478"/>
          <ac:spMkLst>
            <pc:docMk/>
            <pc:sldMk cId="3499333234" sldId="5531"/>
            <ac:spMk id="27" creationId="{4A3EF626-5C38-DF48-171D-D3C626B7C1BD}"/>
          </ac:spMkLst>
        </pc:spChg>
        <pc:spChg chg="add del mod">
          <ac:chgData name="Mayer, Alex" userId="87d249d5-799a-4382-884e-32a10ec3730f" providerId="ADAL" clId="{96D8EA77-4D32-4F65-9076-FF5986B260D8}" dt="2023-07-17T14:02:42.074" v="302" actId="478"/>
          <ac:spMkLst>
            <pc:docMk/>
            <pc:sldMk cId="3499333234" sldId="5531"/>
            <ac:spMk id="28" creationId="{15E1EE93-038F-7914-506C-593CDFA86077}"/>
          </ac:spMkLst>
        </pc:spChg>
        <pc:spChg chg="del">
          <ac:chgData name="Mayer, Alex" userId="87d249d5-799a-4382-884e-32a10ec3730f" providerId="ADAL" clId="{96D8EA77-4D32-4F65-9076-FF5986B260D8}" dt="2023-07-17T13:57:17.677" v="212" actId="478"/>
          <ac:spMkLst>
            <pc:docMk/>
            <pc:sldMk cId="3499333234" sldId="5531"/>
            <ac:spMk id="30" creationId="{D7A6F051-43B9-7329-386A-78E4C6911228}"/>
          </ac:spMkLst>
        </pc:spChg>
        <pc:spChg chg="del">
          <ac:chgData name="Mayer, Alex" userId="87d249d5-799a-4382-884e-32a10ec3730f" providerId="ADAL" clId="{96D8EA77-4D32-4F65-9076-FF5986B260D8}" dt="2023-07-17T13:57:17.677" v="212" actId="478"/>
          <ac:spMkLst>
            <pc:docMk/>
            <pc:sldMk cId="3499333234" sldId="5531"/>
            <ac:spMk id="31" creationId="{4915B07A-8209-2F49-994A-134985D8DC8A}"/>
          </ac:spMkLst>
        </pc:spChg>
        <pc:spChg chg="del">
          <ac:chgData name="Mayer, Alex" userId="87d249d5-799a-4382-884e-32a10ec3730f" providerId="ADAL" clId="{96D8EA77-4D32-4F65-9076-FF5986B260D8}" dt="2023-07-17T13:57:17.677" v="212" actId="478"/>
          <ac:spMkLst>
            <pc:docMk/>
            <pc:sldMk cId="3499333234" sldId="5531"/>
            <ac:spMk id="32" creationId="{7B9441A4-46C6-C523-9D9E-2AE60C56452C}"/>
          </ac:spMkLst>
        </pc:spChg>
        <pc:spChg chg="add del mod">
          <ac:chgData name="Mayer, Alex" userId="87d249d5-799a-4382-884e-32a10ec3730f" providerId="ADAL" clId="{96D8EA77-4D32-4F65-9076-FF5986B260D8}" dt="2023-07-17T14:02:42.074" v="302" actId="478"/>
          <ac:spMkLst>
            <pc:docMk/>
            <pc:sldMk cId="3499333234" sldId="5531"/>
            <ac:spMk id="33" creationId="{8DC743A8-EEA7-9E0A-A1ED-C3F1CCC23509}"/>
          </ac:spMkLst>
        </pc:spChg>
        <pc:spChg chg="add del mod">
          <ac:chgData name="Mayer, Alex" userId="87d249d5-799a-4382-884e-32a10ec3730f" providerId="ADAL" clId="{96D8EA77-4D32-4F65-9076-FF5986B260D8}" dt="2023-07-17T14:02:42.074" v="302" actId="478"/>
          <ac:spMkLst>
            <pc:docMk/>
            <pc:sldMk cId="3499333234" sldId="5531"/>
            <ac:spMk id="34" creationId="{2AFC3445-5913-75E1-8484-036393E212D8}"/>
          </ac:spMkLst>
        </pc:spChg>
        <pc:spChg chg="add del mod">
          <ac:chgData name="Mayer, Alex" userId="87d249d5-799a-4382-884e-32a10ec3730f" providerId="ADAL" clId="{96D8EA77-4D32-4F65-9076-FF5986B260D8}" dt="2023-07-17T14:02:42.074" v="302" actId="478"/>
          <ac:spMkLst>
            <pc:docMk/>
            <pc:sldMk cId="3499333234" sldId="5531"/>
            <ac:spMk id="35" creationId="{20CBD429-9479-32A4-2E71-528EE0330EC4}"/>
          </ac:spMkLst>
        </pc:spChg>
        <pc:spChg chg="add del mod">
          <ac:chgData name="Mayer, Alex" userId="87d249d5-799a-4382-884e-32a10ec3730f" providerId="ADAL" clId="{96D8EA77-4D32-4F65-9076-FF5986B260D8}" dt="2023-07-17T14:02:42.074" v="302" actId="478"/>
          <ac:spMkLst>
            <pc:docMk/>
            <pc:sldMk cId="3499333234" sldId="5531"/>
            <ac:spMk id="37" creationId="{827BEB15-9E1B-E903-1FA3-41EFE5BA5F0F}"/>
          </ac:spMkLst>
        </pc:spChg>
        <pc:spChg chg="add del mod">
          <ac:chgData name="Mayer, Alex" userId="87d249d5-799a-4382-884e-32a10ec3730f" providerId="ADAL" clId="{96D8EA77-4D32-4F65-9076-FF5986B260D8}" dt="2023-07-17T14:02:42.074" v="302" actId="478"/>
          <ac:spMkLst>
            <pc:docMk/>
            <pc:sldMk cId="3499333234" sldId="5531"/>
            <ac:spMk id="38" creationId="{52A1A13F-82F7-779D-3756-93360DFEB1D0}"/>
          </ac:spMkLst>
        </pc:spChg>
        <pc:spChg chg="add del mod">
          <ac:chgData name="Mayer, Alex" userId="87d249d5-799a-4382-884e-32a10ec3730f" providerId="ADAL" clId="{96D8EA77-4D32-4F65-9076-FF5986B260D8}" dt="2023-07-17T14:02:42.074" v="302" actId="478"/>
          <ac:spMkLst>
            <pc:docMk/>
            <pc:sldMk cId="3499333234" sldId="5531"/>
            <ac:spMk id="39" creationId="{BDD2E4BA-13F7-1CB4-2261-229A162ED04F}"/>
          </ac:spMkLst>
        </pc:spChg>
        <pc:spChg chg="add del mod">
          <ac:chgData name="Mayer, Alex" userId="87d249d5-799a-4382-884e-32a10ec3730f" providerId="ADAL" clId="{96D8EA77-4D32-4F65-9076-FF5986B260D8}" dt="2023-07-17T14:02:42.074" v="302" actId="478"/>
          <ac:spMkLst>
            <pc:docMk/>
            <pc:sldMk cId="3499333234" sldId="5531"/>
            <ac:spMk id="41" creationId="{BF9CF095-CCB0-34ED-9651-5456C9D7C941}"/>
          </ac:spMkLst>
        </pc:spChg>
        <pc:spChg chg="add del mod">
          <ac:chgData name="Mayer, Alex" userId="87d249d5-799a-4382-884e-32a10ec3730f" providerId="ADAL" clId="{96D8EA77-4D32-4F65-9076-FF5986B260D8}" dt="2023-07-17T14:02:42.074" v="302" actId="478"/>
          <ac:spMkLst>
            <pc:docMk/>
            <pc:sldMk cId="3499333234" sldId="5531"/>
            <ac:spMk id="42" creationId="{3C6C7B4D-84CD-3691-BA42-420A3E877E59}"/>
          </ac:spMkLst>
        </pc:spChg>
        <pc:spChg chg="add del mod">
          <ac:chgData name="Mayer, Alex" userId="87d249d5-799a-4382-884e-32a10ec3730f" providerId="ADAL" clId="{96D8EA77-4D32-4F65-9076-FF5986B260D8}" dt="2023-07-17T14:02:42.074" v="302" actId="478"/>
          <ac:spMkLst>
            <pc:docMk/>
            <pc:sldMk cId="3499333234" sldId="5531"/>
            <ac:spMk id="43" creationId="{45C435C9-026C-DE9C-C690-24CA4BAABB3C}"/>
          </ac:spMkLst>
        </pc:spChg>
        <pc:spChg chg="add del mod">
          <ac:chgData name="Mayer, Alex" userId="87d249d5-799a-4382-884e-32a10ec3730f" providerId="ADAL" clId="{96D8EA77-4D32-4F65-9076-FF5986B260D8}" dt="2023-07-17T14:02:42.074" v="302" actId="478"/>
          <ac:spMkLst>
            <pc:docMk/>
            <pc:sldMk cId="3499333234" sldId="5531"/>
            <ac:spMk id="45" creationId="{44E34479-5435-CC89-5EAB-67527AD597C0}"/>
          </ac:spMkLst>
        </pc:spChg>
        <pc:spChg chg="add del mod">
          <ac:chgData name="Mayer, Alex" userId="87d249d5-799a-4382-884e-32a10ec3730f" providerId="ADAL" clId="{96D8EA77-4D32-4F65-9076-FF5986B260D8}" dt="2023-07-17T14:02:42.074" v="302" actId="478"/>
          <ac:spMkLst>
            <pc:docMk/>
            <pc:sldMk cId="3499333234" sldId="5531"/>
            <ac:spMk id="46" creationId="{667C124B-7765-7F78-0111-E0790A1C23BA}"/>
          </ac:spMkLst>
        </pc:spChg>
        <pc:spChg chg="add del mod">
          <ac:chgData name="Mayer, Alex" userId="87d249d5-799a-4382-884e-32a10ec3730f" providerId="ADAL" clId="{96D8EA77-4D32-4F65-9076-FF5986B260D8}" dt="2023-07-17T14:02:42.074" v="302" actId="478"/>
          <ac:spMkLst>
            <pc:docMk/>
            <pc:sldMk cId="3499333234" sldId="5531"/>
            <ac:spMk id="47" creationId="{9FC83A07-518C-8C36-E67F-10F5BAC16558}"/>
          </ac:spMkLst>
        </pc:spChg>
        <pc:spChg chg="add del mod">
          <ac:chgData name="Mayer, Alex" userId="87d249d5-799a-4382-884e-32a10ec3730f" providerId="ADAL" clId="{96D8EA77-4D32-4F65-9076-FF5986B260D8}" dt="2023-07-17T14:02:12.908" v="295" actId="478"/>
          <ac:spMkLst>
            <pc:docMk/>
            <pc:sldMk cId="3499333234" sldId="5531"/>
            <ac:spMk id="49" creationId="{18F4CAE8-C4A1-906A-0B5A-A8F431651450}"/>
          </ac:spMkLst>
        </pc:spChg>
        <pc:spChg chg="add del mod">
          <ac:chgData name="Mayer, Alex" userId="87d249d5-799a-4382-884e-32a10ec3730f" providerId="ADAL" clId="{96D8EA77-4D32-4F65-9076-FF5986B260D8}" dt="2023-07-17T14:02:42.074" v="302" actId="478"/>
          <ac:spMkLst>
            <pc:docMk/>
            <pc:sldMk cId="3499333234" sldId="5531"/>
            <ac:spMk id="50" creationId="{8EAF2217-E8B1-02E4-FC77-259A30186422}"/>
          </ac:spMkLst>
        </pc:spChg>
        <pc:spChg chg="add del mod">
          <ac:chgData name="Mayer, Alex" userId="87d249d5-799a-4382-884e-32a10ec3730f" providerId="ADAL" clId="{96D8EA77-4D32-4F65-9076-FF5986B260D8}" dt="2023-07-17T14:02:16.926" v="298" actId="478"/>
          <ac:spMkLst>
            <pc:docMk/>
            <pc:sldMk cId="3499333234" sldId="5531"/>
            <ac:spMk id="51" creationId="{5A68FB06-ED4F-4FE0-533C-4AF2848F12D9}"/>
          </ac:spMkLst>
        </pc:spChg>
        <pc:spChg chg="add mod">
          <ac:chgData name="Mayer, Alex" userId="87d249d5-799a-4382-884e-32a10ec3730f" providerId="ADAL" clId="{96D8EA77-4D32-4F65-9076-FF5986B260D8}" dt="2023-07-17T14:07:08.043" v="460" actId="1076"/>
          <ac:spMkLst>
            <pc:docMk/>
            <pc:sldMk cId="3499333234" sldId="5531"/>
            <ac:spMk id="52" creationId="{9DCBFFE6-B185-3080-D3FC-CC1A1FF2080D}"/>
          </ac:spMkLst>
        </pc:spChg>
        <pc:spChg chg="add del mod">
          <ac:chgData name="Mayer, Alex" userId="87d249d5-799a-4382-884e-32a10ec3730f" providerId="ADAL" clId="{96D8EA77-4D32-4F65-9076-FF5986B260D8}" dt="2023-07-17T14:02:42.074" v="302" actId="478"/>
          <ac:spMkLst>
            <pc:docMk/>
            <pc:sldMk cId="3499333234" sldId="5531"/>
            <ac:spMk id="53" creationId="{356FBA99-6E3F-11C6-8A0C-8BA6519883B7}"/>
          </ac:spMkLst>
        </pc:spChg>
        <pc:spChg chg="add del mod">
          <ac:chgData name="Mayer, Alex" userId="87d249d5-799a-4382-884e-32a10ec3730f" providerId="ADAL" clId="{96D8EA77-4D32-4F65-9076-FF5986B260D8}" dt="2023-07-17T14:02:11.537" v="294" actId="478"/>
          <ac:spMkLst>
            <pc:docMk/>
            <pc:sldMk cId="3499333234" sldId="5531"/>
            <ac:spMk id="54" creationId="{489871F3-650A-A8AC-9658-2FCFFEDF3DEE}"/>
          </ac:spMkLst>
        </pc:spChg>
        <pc:spChg chg="add del mod">
          <ac:chgData name="Mayer, Alex" userId="87d249d5-799a-4382-884e-32a10ec3730f" providerId="ADAL" clId="{96D8EA77-4D32-4F65-9076-FF5986B260D8}" dt="2023-07-17T14:02:10.396" v="293" actId="478"/>
          <ac:spMkLst>
            <pc:docMk/>
            <pc:sldMk cId="3499333234" sldId="5531"/>
            <ac:spMk id="55" creationId="{32B02A3D-586E-13E1-FA54-064F3D223831}"/>
          </ac:spMkLst>
        </pc:spChg>
        <pc:spChg chg="add del mod">
          <ac:chgData name="Mayer, Alex" userId="87d249d5-799a-4382-884e-32a10ec3730f" providerId="ADAL" clId="{96D8EA77-4D32-4F65-9076-FF5986B260D8}" dt="2023-07-17T14:02:18.323" v="299" actId="478"/>
          <ac:spMkLst>
            <pc:docMk/>
            <pc:sldMk cId="3499333234" sldId="5531"/>
            <ac:spMk id="56" creationId="{85C8C180-42D7-0FDA-BE68-A58092A9D253}"/>
          </ac:spMkLst>
        </pc:spChg>
        <pc:spChg chg="add del mod">
          <ac:chgData name="Mayer, Alex" userId="87d249d5-799a-4382-884e-32a10ec3730f" providerId="ADAL" clId="{96D8EA77-4D32-4F65-9076-FF5986B260D8}" dt="2023-07-17T14:02:45.537" v="303" actId="478"/>
          <ac:spMkLst>
            <pc:docMk/>
            <pc:sldMk cId="3499333234" sldId="5531"/>
            <ac:spMk id="62" creationId="{BC7D1BA1-864A-3EAF-059D-9BAEB733C412}"/>
          </ac:spMkLst>
        </pc:spChg>
        <pc:spChg chg="add del mod">
          <ac:chgData name="Mayer, Alex" userId="87d249d5-799a-4382-884e-32a10ec3730f" providerId="ADAL" clId="{96D8EA77-4D32-4F65-9076-FF5986B260D8}" dt="2023-07-17T14:15:00.576" v="622" actId="478"/>
          <ac:spMkLst>
            <pc:docMk/>
            <pc:sldMk cId="3499333234" sldId="5531"/>
            <ac:spMk id="63" creationId="{1643DB75-CB2F-4043-3E16-3BD6A17CC047}"/>
          </ac:spMkLst>
        </pc:spChg>
        <pc:spChg chg="add del mod">
          <ac:chgData name="Mayer, Alex" userId="87d249d5-799a-4382-884e-32a10ec3730f" providerId="ADAL" clId="{96D8EA77-4D32-4F65-9076-FF5986B260D8}" dt="2023-07-17T14:15:00.576" v="622" actId="478"/>
          <ac:spMkLst>
            <pc:docMk/>
            <pc:sldMk cId="3499333234" sldId="5531"/>
            <ac:spMk id="64" creationId="{268A1F47-67B0-5BFD-FA28-2592AF8AEE5D}"/>
          </ac:spMkLst>
        </pc:spChg>
        <pc:spChg chg="add del mod">
          <ac:chgData name="Mayer, Alex" userId="87d249d5-799a-4382-884e-32a10ec3730f" providerId="ADAL" clId="{96D8EA77-4D32-4F65-9076-FF5986B260D8}" dt="2023-07-17T14:15:00.576" v="622" actId="478"/>
          <ac:spMkLst>
            <pc:docMk/>
            <pc:sldMk cId="3499333234" sldId="5531"/>
            <ac:spMk id="65" creationId="{FDBB08BC-DAC1-001E-5332-9B1F419DAB3E}"/>
          </ac:spMkLst>
        </pc:spChg>
        <pc:spChg chg="add del mod">
          <ac:chgData name="Mayer, Alex" userId="87d249d5-799a-4382-884e-32a10ec3730f" providerId="ADAL" clId="{96D8EA77-4D32-4F65-9076-FF5986B260D8}" dt="2023-07-17T14:15:00.576" v="622" actId="478"/>
          <ac:spMkLst>
            <pc:docMk/>
            <pc:sldMk cId="3499333234" sldId="5531"/>
            <ac:spMk id="66" creationId="{9C8E63DD-45E8-3436-05AE-B9AFED5C34AA}"/>
          </ac:spMkLst>
        </pc:spChg>
        <pc:spChg chg="add del mod">
          <ac:chgData name="Mayer, Alex" userId="87d249d5-799a-4382-884e-32a10ec3730f" providerId="ADAL" clId="{96D8EA77-4D32-4F65-9076-FF5986B260D8}" dt="2023-07-17T14:15:00.576" v="622" actId="478"/>
          <ac:spMkLst>
            <pc:docMk/>
            <pc:sldMk cId="3499333234" sldId="5531"/>
            <ac:spMk id="67" creationId="{6F365826-63DA-51B1-C4B7-0B4083093E69}"/>
          </ac:spMkLst>
        </pc:spChg>
        <pc:spChg chg="add del mod">
          <ac:chgData name="Mayer, Alex" userId="87d249d5-799a-4382-884e-32a10ec3730f" providerId="ADAL" clId="{96D8EA77-4D32-4F65-9076-FF5986B260D8}" dt="2023-07-17T14:15:00.576" v="622" actId="478"/>
          <ac:spMkLst>
            <pc:docMk/>
            <pc:sldMk cId="3499333234" sldId="5531"/>
            <ac:spMk id="68" creationId="{9EDC34E1-D036-2B0A-62A6-6C0EC026948B}"/>
          </ac:spMkLst>
        </pc:spChg>
        <pc:spChg chg="add del mod">
          <ac:chgData name="Mayer, Alex" userId="87d249d5-799a-4382-884e-32a10ec3730f" providerId="ADAL" clId="{96D8EA77-4D32-4F65-9076-FF5986B260D8}" dt="2023-07-17T14:15:00.576" v="622" actId="478"/>
          <ac:spMkLst>
            <pc:docMk/>
            <pc:sldMk cId="3499333234" sldId="5531"/>
            <ac:spMk id="69" creationId="{002325FF-155A-F47D-DD45-314E8FD7014D}"/>
          </ac:spMkLst>
        </pc:spChg>
        <pc:spChg chg="add del mod">
          <ac:chgData name="Mayer, Alex" userId="87d249d5-799a-4382-884e-32a10ec3730f" providerId="ADAL" clId="{96D8EA77-4D32-4F65-9076-FF5986B260D8}" dt="2023-07-17T14:15:00.576" v="622" actId="478"/>
          <ac:spMkLst>
            <pc:docMk/>
            <pc:sldMk cId="3499333234" sldId="5531"/>
            <ac:spMk id="70" creationId="{28FDE83E-4A4D-6FF8-1B81-D1D50C292E17}"/>
          </ac:spMkLst>
        </pc:spChg>
        <pc:spChg chg="add del mod">
          <ac:chgData name="Mayer, Alex" userId="87d249d5-799a-4382-884e-32a10ec3730f" providerId="ADAL" clId="{96D8EA77-4D32-4F65-9076-FF5986B260D8}" dt="2023-07-17T14:15:00.576" v="622" actId="478"/>
          <ac:spMkLst>
            <pc:docMk/>
            <pc:sldMk cId="3499333234" sldId="5531"/>
            <ac:spMk id="71" creationId="{323A5460-6881-E7CD-43E5-D81E5277DD5B}"/>
          </ac:spMkLst>
        </pc:spChg>
        <pc:spChg chg="add del mod">
          <ac:chgData name="Mayer, Alex" userId="87d249d5-799a-4382-884e-32a10ec3730f" providerId="ADAL" clId="{96D8EA77-4D32-4F65-9076-FF5986B260D8}" dt="2023-07-17T14:05:27.839" v="358" actId="478"/>
          <ac:spMkLst>
            <pc:docMk/>
            <pc:sldMk cId="3499333234" sldId="5531"/>
            <ac:spMk id="72" creationId="{F2C36B22-8C9D-B2A2-9304-57BCCA1F16C9}"/>
          </ac:spMkLst>
        </pc:spChg>
        <pc:spChg chg="add del mod">
          <ac:chgData name="Mayer, Alex" userId="87d249d5-799a-4382-884e-32a10ec3730f" providerId="ADAL" clId="{96D8EA77-4D32-4F65-9076-FF5986B260D8}" dt="2023-07-17T14:04:39.261" v="326" actId="478"/>
          <ac:spMkLst>
            <pc:docMk/>
            <pc:sldMk cId="3499333234" sldId="5531"/>
            <ac:spMk id="74" creationId="{AFA0A268-EDEE-E477-9D8D-335DC57A9B31}"/>
          </ac:spMkLst>
        </pc:spChg>
        <pc:spChg chg="add del mod">
          <ac:chgData name="Mayer, Alex" userId="87d249d5-799a-4382-884e-32a10ec3730f" providerId="ADAL" clId="{96D8EA77-4D32-4F65-9076-FF5986B260D8}" dt="2023-07-17T14:15:00.576" v="622" actId="478"/>
          <ac:spMkLst>
            <pc:docMk/>
            <pc:sldMk cId="3499333234" sldId="5531"/>
            <ac:spMk id="91" creationId="{87646FCE-34BD-695C-0F2F-A1623A091BA9}"/>
          </ac:spMkLst>
        </pc:spChg>
        <pc:spChg chg="add del mod ord">
          <ac:chgData name="Mayer, Alex" userId="87d249d5-799a-4382-884e-32a10ec3730f" providerId="ADAL" clId="{96D8EA77-4D32-4F65-9076-FF5986B260D8}" dt="2023-07-17T14:15:00.576" v="622" actId="478"/>
          <ac:spMkLst>
            <pc:docMk/>
            <pc:sldMk cId="3499333234" sldId="5531"/>
            <ac:spMk id="92" creationId="{9014CF5A-5C6E-3133-6CFD-6D358F5A295E}"/>
          </ac:spMkLst>
        </pc:spChg>
        <pc:spChg chg="add del mod">
          <ac:chgData name="Mayer, Alex" userId="87d249d5-799a-4382-884e-32a10ec3730f" providerId="ADAL" clId="{96D8EA77-4D32-4F65-9076-FF5986B260D8}" dt="2023-07-17T14:15:50.963" v="627" actId="478"/>
          <ac:spMkLst>
            <pc:docMk/>
            <pc:sldMk cId="3499333234" sldId="5531"/>
            <ac:spMk id="93" creationId="{C114F628-D030-E0B1-8B03-A453FC61591C}"/>
          </ac:spMkLst>
        </pc:spChg>
        <pc:spChg chg="add mod">
          <ac:chgData name="Mayer, Alex" userId="87d249d5-799a-4382-884e-32a10ec3730f" providerId="ADAL" clId="{96D8EA77-4D32-4F65-9076-FF5986B260D8}" dt="2023-07-17T14:17:31.815" v="649" actId="1076"/>
          <ac:spMkLst>
            <pc:docMk/>
            <pc:sldMk cId="3499333234" sldId="5531"/>
            <ac:spMk id="94" creationId="{60189047-44BF-827F-A190-6955C7432D80}"/>
          </ac:spMkLst>
        </pc:spChg>
        <pc:spChg chg="add mod">
          <ac:chgData name="Mayer, Alex" userId="87d249d5-799a-4382-884e-32a10ec3730f" providerId="ADAL" clId="{96D8EA77-4D32-4F65-9076-FF5986B260D8}" dt="2023-07-17T14:17:31.815" v="649" actId="1076"/>
          <ac:spMkLst>
            <pc:docMk/>
            <pc:sldMk cId="3499333234" sldId="5531"/>
            <ac:spMk id="95" creationId="{AA00DC9E-CBB2-21F9-8EE4-950106C79E6C}"/>
          </ac:spMkLst>
        </pc:spChg>
        <pc:spChg chg="add mod">
          <ac:chgData name="Mayer, Alex" userId="87d249d5-799a-4382-884e-32a10ec3730f" providerId="ADAL" clId="{96D8EA77-4D32-4F65-9076-FF5986B260D8}" dt="2023-07-17T14:17:31.815" v="649" actId="1076"/>
          <ac:spMkLst>
            <pc:docMk/>
            <pc:sldMk cId="3499333234" sldId="5531"/>
            <ac:spMk id="96" creationId="{95383DF7-2A20-6322-DC0D-16D7F11D7387}"/>
          </ac:spMkLst>
        </pc:spChg>
        <pc:spChg chg="add mod">
          <ac:chgData name="Mayer, Alex" userId="87d249d5-799a-4382-884e-32a10ec3730f" providerId="ADAL" clId="{96D8EA77-4D32-4F65-9076-FF5986B260D8}" dt="2023-07-17T14:17:31.815" v="649" actId="1076"/>
          <ac:spMkLst>
            <pc:docMk/>
            <pc:sldMk cId="3499333234" sldId="5531"/>
            <ac:spMk id="97" creationId="{D480C688-E1D2-DA04-2027-988EE025E5BA}"/>
          </ac:spMkLst>
        </pc:spChg>
        <pc:spChg chg="add mod">
          <ac:chgData name="Mayer, Alex" userId="87d249d5-799a-4382-884e-32a10ec3730f" providerId="ADAL" clId="{96D8EA77-4D32-4F65-9076-FF5986B260D8}" dt="2023-07-17T14:17:31.815" v="649" actId="1076"/>
          <ac:spMkLst>
            <pc:docMk/>
            <pc:sldMk cId="3499333234" sldId="5531"/>
            <ac:spMk id="98" creationId="{1089F46F-20F0-00C5-5CE6-2B00E913A9E5}"/>
          </ac:spMkLst>
        </pc:spChg>
        <pc:spChg chg="add mod">
          <ac:chgData name="Mayer, Alex" userId="87d249d5-799a-4382-884e-32a10ec3730f" providerId="ADAL" clId="{96D8EA77-4D32-4F65-9076-FF5986B260D8}" dt="2023-07-17T14:17:31.815" v="649" actId="1076"/>
          <ac:spMkLst>
            <pc:docMk/>
            <pc:sldMk cId="3499333234" sldId="5531"/>
            <ac:spMk id="99" creationId="{71B6752D-9E2C-9E1B-7CDE-6092E7AAE7A2}"/>
          </ac:spMkLst>
        </pc:spChg>
        <pc:spChg chg="add mod">
          <ac:chgData name="Mayer, Alex" userId="87d249d5-799a-4382-884e-32a10ec3730f" providerId="ADAL" clId="{96D8EA77-4D32-4F65-9076-FF5986B260D8}" dt="2023-07-17T14:17:31.815" v="649" actId="1076"/>
          <ac:spMkLst>
            <pc:docMk/>
            <pc:sldMk cId="3499333234" sldId="5531"/>
            <ac:spMk id="100" creationId="{552435F2-C987-C842-191A-2AF1D8635B1E}"/>
          </ac:spMkLst>
        </pc:spChg>
        <pc:spChg chg="add mod">
          <ac:chgData name="Mayer, Alex" userId="87d249d5-799a-4382-884e-32a10ec3730f" providerId="ADAL" clId="{96D8EA77-4D32-4F65-9076-FF5986B260D8}" dt="2023-07-17T14:17:31.815" v="649" actId="1076"/>
          <ac:spMkLst>
            <pc:docMk/>
            <pc:sldMk cId="3499333234" sldId="5531"/>
            <ac:spMk id="101" creationId="{5C81F730-BBE8-DB65-952B-CD17FEC715DA}"/>
          </ac:spMkLst>
        </pc:spChg>
        <pc:spChg chg="add mod">
          <ac:chgData name="Mayer, Alex" userId="87d249d5-799a-4382-884e-32a10ec3730f" providerId="ADAL" clId="{96D8EA77-4D32-4F65-9076-FF5986B260D8}" dt="2023-07-17T14:17:31.815" v="649" actId="1076"/>
          <ac:spMkLst>
            <pc:docMk/>
            <pc:sldMk cId="3499333234" sldId="5531"/>
            <ac:spMk id="102" creationId="{2FEA8047-339E-977C-B629-0E07D1F4A930}"/>
          </ac:spMkLst>
        </pc:spChg>
        <pc:spChg chg="add mod">
          <ac:chgData name="Mayer, Alex" userId="87d249d5-799a-4382-884e-32a10ec3730f" providerId="ADAL" clId="{96D8EA77-4D32-4F65-9076-FF5986B260D8}" dt="2023-07-17T14:17:31.815" v="649" actId="1076"/>
          <ac:spMkLst>
            <pc:docMk/>
            <pc:sldMk cId="3499333234" sldId="5531"/>
            <ac:spMk id="103" creationId="{F97E6B5F-0836-2D41-A1C8-010AE4A92839}"/>
          </ac:spMkLst>
        </pc:spChg>
        <pc:spChg chg="add mod">
          <ac:chgData name="Mayer, Alex" userId="87d249d5-799a-4382-884e-32a10ec3730f" providerId="ADAL" clId="{96D8EA77-4D32-4F65-9076-FF5986B260D8}" dt="2023-07-17T14:17:31.815" v="649" actId="1076"/>
          <ac:spMkLst>
            <pc:docMk/>
            <pc:sldMk cId="3499333234" sldId="5531"/>
            <ac:spMk id="105" creationId="{D6A0C60B-5227-5136-1453-9B2FE15CA18D}"/>
          </ac:spMkLst>
        </pc:spChg>
        <pc:spChg chg="add mod">
          <ac:chgData name="Mayer, Alex" userId="87d249d5-799a-4382-884e-32a10ec3730f" providerId="ADAL" clId="{96D8EA77-4D32-4F65-9076-FF5986B260D8}" dt="2023-07-17T14:17:31.815" v="649" actId="1076"/>
          <ac:spMkLst>
            <pc:docMk/>
            <pc:sldMk cId="3499333234" sldId="5531"/>
            <ac:spMk id="106" creationId="{2D0F19B0-C2A9-4E64-B6B5-0964B5EB2075}"/>
          </ac:spMkLst>
        </pc:spChg>
        <pc:spChg chg="add mod">
          <ac:chgData name="Mayer, Alex" userId="87d249d5-799a-4382-884e-32a10ec3730f" providerId="ADAL" clId="{96D8EA77-4D32-4F65-9076-FF5986B260D8}" dt="2023-07-17T14:17:31.815" v="649" actId="1076"/>
          <ac:spMkLst>
            <pc:docMk/>
            <pc:sldMk cId="3499333234" sldId="5531"/>
            <ac:spMk id="108" creationId="{0385439F-B677-707B-69E8-FE7398365F98}"/>
          </ac:spMkLst>
        </pc:spChg>
        <pc:spChg chg="add mod">
          <ac:chgData name="Mayer, Alex" userId="87d249d5-799a-4382-884e-32a10ec3730f" providerId="ADAL" clId="{96D8EA77-4D32-4F65-9076-FF5986B260D8}" dt="2023-07-17T14:17:31.815" v="649" actId="1076"/>
          <ac:spMkLst>
            <pc:docMk/>
            <pc:sldMk cId="3499333234" sldId="5531"/>
            <ac:spMk id="109" creationId="{40FB19B3-1E32-C545-19A5-8CF2640D0D4E}"/>
          </ac:spMkLst>
        </pc:spChg>
        <pc:spChg chg="add mod">
          <ac:chgData name="Mayer, Alex" userId="87d249d5-799a-4382-884e-32a10ec3730f" providerId="ADAL" clId="{96D8EA77-4D32-4F65-9076-FF5986B260D8}" dt="2023-07-17T14:17:31.815" v="649" actId="1076"/>
          <ac:spMkLst>
            <pc:docMk/>
            <pc:sldMk cId="3499333234" sldId="5531"/>
            <ac:spMk id="110" creationId="{4D0978A4-6926-1DF4-1A70-023767241B9C}"/>
          </ac:spMkLst>
        </pc:spChg>
        <pc:spChg chg="add mod">
          <ac:chgData name="Mayer, Alex" userId="87d249d5-799a-4382-884e-32a10ec3730f" providerId="ADAL" clId="{96D8EA77-4D32-4F65-9076-FF5986B260D8}" dt="2023-07-17T14:17:31.815" v="649" actId="1076"/>
          <ac:spMkLst>
            <pc:docMk/>
            <pc:sldMk cId="3499333234" sldId="5531"/>
            <ac:spMk id="112" creationId="{7B55FA0D-FF26-331B-6410-A5F96537DCB2}"/>
          </ac:spMkLst>
        </pc:spChg>
        <pc:spChg chg="add mod">
          <ac:chgData name="Mayer, Alex" userId="87d249d5-799a-4382-884e-32a10ec3730f" providerId="ADAL" clId="{96D8EA77-4D32-4F65-9076-FF5986B260D8}" dt="2023-07-17T14:17:31.815" v="649" actId="1076"/>
          <ac:spMkLst>
            <pc:docMk/>
            <pc:sldMk cId="3499333234" sldId="5531"/>
            <ac:spMk id="113" creationId="{E113B213-ABEB-9EC0-B3ED-547815B0D337}"/>
          </ac:spMkLst>
        </pc:spChg>
        <pc:spChg chg="add mod">
          <ac:chgData name="Mayer, Alex" userId="87d249d5-799a-4382-884e-32a10ec3730f" providerId="ADAL" clId="{96D8EA77-4D32-4F65-9076-FF5986B260D8}" dt="2023-07-17T14:17:31.815" v="649" actId="1076"/>
          <ac:spMkLst>
            <pc:docMk/>
            <pc:sldMk cId="3499333234" sldId="5531"/>
            <ac:spMk id="114" creationId="{316ABC56-B782-E8D3-998D-5745FAB84589}"/>
          </ac:spMkLst>
        </pc:spChg>
        <pc:spChg chg="add mod">
          <ac:chgData name="Mayer, Alex" userId="87d249d5-799a-4382-884e-32a10ec3730f" providerId="ADAL" clId="{96D8EA77-4D32-4F65-9076-FF5986B260D8}" dt="2023-07-17T14:17:31.815" v="649" actId="1076"/>
          <ac:spMkLst>
            <pc:docMk/>
            <pc:sldMk cId="3499333234" sldId="5531"/>
            <ac:spMk id="116" creationId="{EABD8E37-E88E-209B-8D8A-8BBB3C18E4C6}"/>
          </ac:spMkLst>
        </pc:spChg>
        <pc:spChg chg="add mod">
          <ac:chgData name="Mayer, Alex" userId="87d249d5-799a-4382-884e-32a10ec3730f" providerId="ADAL" clId="{96D8EA77-4D32-4F65-9076-FF5986B260D8}" dt="2023-07-17T14:17:31.815" v="649" actId="1076"/>
          <ac:spMkLst>
            <pc:docMk/>
            <pc:sldMk cId="3499333234" sldId="5531"/>
            <ac:spMk id="117" creationId="{96565976-895D-ECB2-C018-DEF163A94ED6}"/>
          </ac:spMkLst>
        </pc:spChg>
        <pc:spChg chg="add mod">
          <ac:chgData name="Mayer, Alex" userId="87d249d5-799a-4382-884e-32a10ec3730f" providerId="ADAL" clId="{96D8EA77-4D32-4F65-9076-FF5986B260D8}" dt="2023-07-17T14:17:31.815" v="649" actId="1076"/>
          <ac:spMkLst>
            <pc:docMk/>
            <pc:sldMk cId="3499333234" sldId="5531"/>
            <ac:spMk id="118" creationId="{9FEF07F9-DBF7-3461-6FAE-50E483804BAC}"/>
          </ac:spMkLst>
        </pc:spChg>
        <pc:spChg chg="add mod">
          <ac:chgData name="Mayer, Alex" userId="87d249d5-799a-4382-884e-32a10ec3730f" providerId="ADAL" clId="{96D8EA77-4D32-4F65-9076-FF5986B260D8}" dt="2023-07-17T14:17:31.815" v="649" actId="1076"/>
          <ac:spMkLst>
            <pc:docMk/>
            <pc:sldMk cId="3499333234" sldId="5531"/>
            <ac:spMk id="120" creationId="{08EE606B-C9C4-FDCB-589E-EB32F7E56552}"/>
          </ac:spMkLst>
        </pc:spChg>
        <pc:spChg chg="add mod">
          <ac:chgData name="Mayer, Alex" userId="87d249d5-799a-4382-884e-32a10ec3730f" providerId="ADAL" clId="{96D8EA77-4D32-4F65-9076-FF5986B260D8}" dt="2023-07-17T14:17:31.815" v="649" actId="1076"/>
          <ac:spMkLst>
            <pc:docMk/>
            <pc:sldMk cId="3499333234" sldId="5531"/>
            <ac:spMk id="121" creationId="{8BABC237-F081-A949-6F25-43D22977C2FE}"/>
          </ac:spMkLst>
        </pc:spChg>
        <pc:spChg chg="add mod">
          <ac:chgData name="Mayer, Alex" userId="87d249d5-799a-4382-884e-32a10ec3730f" providerId="ADAL" clId="{96D8EA77-4D32-4F65-9076-FF5986B260D8}" dt="2023-07-17T14:17:31.815" v="649" actId="1076"/>
          <ac:spMkLst>
            <pc:docMk/>
            <pc:sldMk cId="3499333234" sldId="5531"/>
            <ac:spMk id="122" creationId="{65620496-15CA-E5A0-1758-10CA799D1B85}"/>
          </ac:spMkLst>
        </pc:spChg>
        <pc:spChg chg="add del mod">
          <ac:chgData name="Mayer, Alex" userId="87d249d5-799a-4382-884e-32a10ec3730f" providerId="ADAL" clId="{96D8EA77-4D32-4F65-9076-FF5986B260D8}" dt="2023-07-17T14:16:00.604" v="632" actId="478"/>
          <ac:spMkLst>
            <pc:docMk/>
            <pc:sldMk cId="3499333234" sldId="5531"/>
            <ac:spMk id="124" creationId="{8A077534-2B8D-BAC5-1C8C-93B3F406F6D9}"/>
          </ac:spMkLst>
        </pc:spChg>
        <pc:spChg chg="add mod">
          <ac:chgData name="Mayer, Alex" userId="87d249d5-799a-4382-884e-32a10ec3730f" providerId="ADAL" clId="{96D8EA77-4D32-4F65-9076-FF5986B260D8}" dt="2023-07-17T14:17:31.815" v="649" actId="1076"/>
          <ac:spMkLst>
            <pc:docMk/>
            <pc:sldMk cId="3499333234" sldId="5531"/>
            <ac:spMk id="125" creationId="{73678A20-94AB-5351-4C69-FCA73250F0E1}"/>
          </ac:spMkLst>
        </pc:spChg>
        <pc:spChg chg="add del mod">
          <ac:chgData name="Mayer, Alex" userId="87d249d5-799a-4382-884e-32a10ec3730f" providerId="ADAL" clId="{96D8EA77-4D32-4F65-9076-FF5986B260D8}" dt="2023-07-17T14:15:59.532" v="631" actId="478"/>
          <ac:spMkLst>
            <pc:docMk/>
            <pc:sldMk cId="3499333234" sldId="5531"/>
            <ac:spMk id="126" creationId="{20843A8A-0275-A849-ED56-13840905F3FE}"/>
          </ac:spMkLst>
        </pc:spChg>
        <pc:spChg chg="add mod">
          <ac:chgData name="Mayer, Alex" userId="87d249d5-799a-4382-884e-32a10ec3730f" providerId="ADAL" clId="{96D8EA77-4D32-4F65-9076-FF5986B260D8}" dt="2023-07-17T14:17:31.815" v="649" actId="1076"/>
          <ac:spMkLst>
            <pc:docMk/>
            <pc:sldMk cId="3499333234" sldId="5531"/>
            <ac:spMk id="127" creationId="{216FB490-C748-C06B-8A1F-59FF31405B7A}"/>
          </ac:spMkLst>
        </pc:spChg>
        <pc:spChg chg="add del mod">
          <ac:chgData name="Mayer, Alex" userId="87d249d5-799a-4382-884e-32a10ec3730f" providerId="ADAL" clId="{96D8EA77-4D32-4F65-9076-FF5986B260D8}" dt="2023-07-17T14:15:54.469" v="629" actId="478"/>
          <ac:spMkLst>
            <pc:docMk/>
            <pc:sldMk cId="3499333234" sldId="5531"/>
            <ac:spMk id="128" creationId="{04719616-5E22-0550-1E3C-5C5CEC91D8E2}"/>
          </ac:spMkLst>
        </pc:spChg>
        <pc:spChg chg="add del mod">
          <ac:chgData name="Mayer, Alex" userId="87d249d5-799a-4382-884e-32a10ec3730f" providerId="ADAL" clId="{96D8EA77-4D32-4F65-9076-FF5986B260D8}" dt="2023-07-17T14:15:53.211" v="628" actId="478"/>
          <ac:spMkLst>
            <pc:docMk/>
            <pc:sldMk cId="3499333234" sldId="5531"/>
            <ac:spMk id="129" creationId="{6CF3979C-B791-9B86-8A22-3B2FB048E92C}"/>
          </ac:spMkLst>
        </pc:spChg>
        <pc:spChg chg="add del mod">
          <ac:chgData name="Mayer, Alex" userId="87d249d5-799a-4382-884e-32a10ec3730f" providerId="ADAL" clId="{96D8EA77-4D32-4F65-9076-FF5986B260D8}" dt="2023-07-17T14:16:01.825" v="633" actId="478"/>
          <ac:spMkLst>
            <pc:docMk/>
            <pc:sldMk cId="3499333234" sldId="5531"/>
            <ac:spMk id="130" creationId="{58CF2A68-EC23-008D-3930-BA7AAD62BC6F}"/>
          </ac:spMkLst>
        </pc:spChg>
        <pc:grpChg chg="del">
          <ac:chgData name="Mayer, Alex" userId="87d249d5-799a-4382-884e-32a10ec3730f" providerId="ADAL" clId="{96D8EA77-4D32-4F65-9076-FF5986B260D8}" dt="2023-07-17T13:57:17.677" v="212" actId="478"/>
          <ac:grpSpMkLst>
            <pc:docMk/>
            <pc:sldMk cId="3499333234" sldId="5531"/>
            <ac:grpSpMk id="2" creationId="{879ADE29-717C-AF16-BA75-7510351ED2D7}"/>
          </ac:grpSpMkLst>
        </pc:grpChg>
        <pc:graphicFrameChg chg="add del mod">
          <ac:chgData name="Mayer, Alex" userId="87d249d5-799a-4382-884e-32a10ec3730f" providerId="ADAL" clId="{96D8EA77-4D32-4F65-9076-FF5986B260D8}" dt="2023-07-17T14:02:42.074" v="302" actId="478"/>
          <ac:graphicFrameMkLst>
            <pc:docMk/>
            <pc:sldMk cId="3499333234" sldId="5531"/>
            <ac:graphicFrameMk id="26" creationId="{19CB859F-B7A1-6CD8-CB55-541631F33401}"/>
          </ac:graphicFrameMkLst>
        </pc:graphicFrameChg>
        <pc:graphicFrameChg chg="add mod">
          <ac:chgData name="Mayer, Alex" userId="87d249d5-799a-4382-884e-32a10ec3730f" providerId="ADAL" clId="{96D8EA77-4D32-4F65-9076-FF5986B260D8}" dt="2023-07-17T14:17:31.815" v="649" actId="1076"/>
          <ac:graphicFrameMkLst>
            <pc:docMk/>
            <pc:sldMk cId="3499333234" sldId="5531"/>
            <ac:graphicFrameMk id="104" creationId="{C81EC608-B8FE-F376-6CD1-8246921CF273}"/>
          </ac:graphicFrameMkLst>
        </pc:graphicFrameChg>
        <pc:cxnChg chg="del">
          <ac:chgData name="Mayer, Alex" userId="87d249d5-799a-4382-884e-32a10ec3730f" providerId="ADAL" clId="{96D8EA77-4D32-4F65-9076-FF5986B260D8}" dt="2023-07-17T13:57:17.677" v="212" actId="478"/>
          <ac:cxnSpMkLst>
            <pc:docMk/>
            <pc:sldMk cId="3499333234" sldId="5531"/>
            <ac:cxnSpMk id="20" creationId="{960CCD7F-B510-C00A-ED1F-FF0B8B53E3EC}"/>
          </ac:cxnSpMkLst>
        </pc:cxnChg>
        <pc:cxnChg chg="del">
          <ac:chgData name="Mayer, Alex" userId="87d249d5-799a-4382-884e-32a10ec3730f" providerId="ADAL" clId="{96D8EA77-4D32-4F65-9076-FF5986B260D8}" dt="2023-07-17T13:57:17.677" v="212" actId="478"/>
          <ac:cxnSpMkLst>
            <pc:docMk/>
            <pc:sldMk cId="3499333234" sldId="5531"/>
            <ac:cxnSpMk id="25" creationId="{DA1E796E-59CC-8282-C730-523ACDE0EED2}"/>
          </ac:cxnSpMkLst>
        </pc:cxnChg>
        <pc:cxnChg chg="add del mod">
          <ac:chgData name="Mayer, Alex" userId="87d249d5-799a-4382-884e-32a10ec3730f" providerId="ADAL" clId="{96D8EA77-4D32-4F65-9076-FF5986B260D8}" dt="2023-07-17T14:02:42.074" v="302" actId="478"/>
          <ac:cxnSpMkLst>
            <pc:docMk/>
            <pc:sldMk cId="3499333234" sldId="5531"/>
            <ac:cxnSpMk id="29" creationId="{C9959DE4-CC10-2542-69CD-6F359B98ECEA}"/>
          </ac:cxnSpMkLst>
        </pc:cxnChg>
        <pc:cxnChg chg="add del mod">
          <ac:chgData name="Mayer, Alex" userId="87d249d5-799a-4382-884e-32a10ec3730f" providerId="ADAL" clId="{96D8EA77-4D32-4F65-9076-FF5986B260D8}" dt="2023-07-17T14:02:42.074" v="302" actId="478"/>
          <ac:cxnSpMkLst>
            <pc:docMk/>
            <pc:sldMk cId="3499333234" sldId="5531"/>
            <ac:cxnSpMk id="36" creationId="{23B524DE-EF60-4192-457A-AFC2E77C6AA9}"/>
          </ac:cxnSpMkLst>
        </pc:cxnChg>
        <pc:cxnChg chg="add del mod">
          <ac:chgData name="Mayer, Alex" userId="87d249d5-799a-4382-884e-32a10ec3730f" providerId="ADAL" clId="{96D8EA77-4D32-4F65-9076-FF5986B260D8}" dt="2023-07-17T14:02:42.074" v="302" actId="478"/>
          <ac:cxnSpMkLst>
            <pc:docMk/>
            <pc:sldMk cId="3499333234" sldId="5531"/>
            <ac:cxnSpMk id="40" creationId="{BB7D3ABD-5CE0-7AC6-705A-16359FE0ECF9}"/>
          </ac:cxnSpMkLst>
        </pc:cxnChg>
        <pc:cxnChg chg="add del mod">
          <ac:chgData name="Mayer, Alex" userId="87d249d5-799a-4382-884e-32a10ec3730f" providerId="ADAL" clId="{96D8EA77-4D32-4F65-9076-FF5986B260D8}" dt="2023-07-17T14:02:42.074" v="302" actId="478"/>
          <ac:cxnSpMkLst>
            <pc:docMk/>
            <pc:sldMk cId="3499333234" sldId="5531"/>
            <ac:cxnSpMk id="44" creationId="{8E3D14EC-1C3C-A12C-488A-8769FADB091C}"/>
          </ac:cxnSpMkLst>
        </pc:cxnChg>
        <pc:cxnChg chg="add del mod">
          <ac:chgData name="Mayer, Alex" userId="87d249d5-799a-4382-884e-32a10ec3730f" providerId="ADAL" clId="{96D8EA77-4D32-4F65-9076-FF5986B260D8}" dt="2023-07-17T14:02:42.074" v="302" actId="478"/>
          <ac:cxnSpMkLst>
            <pc:docMk/>
            <pc:sldMk cId="3499333234" sldId="5531"/>
            <ac:cxnSpMk id="48" creationId="{4541C429-2FE5-F8A3-775D-498D61E6B336}"/>
          </ac:cxnSpMkLst>
        </pc:cxnChg>
        <pc:cxnChg chg="add del mod">
          <ac:chgData name="Mayer, Alex" userId="87d249d5-799a-4382-884e-32a10ec3730f" providerId="ADAL" clId="{96D8EA77-4D32-4F65-9076-FF5986B260D8}" dt="2023-07-17T14:15:00.576" v="622" actId="478"/>
          <ac:cxnSpMkLst>
            <pc:docMk/>
            <pc:sldMk cId="3499333234" sldId="5531"/>
            <ac:cxnSpMk id="76" creationId="{5E3243CC-00BD-D094-7F91-823992D5F413}"/>
          </ac:cxnSpMkLst>
        </pc:cxnChg>
        <pc:cxnChg chg="add del mod">
          <ac:chgData name="Mayer, Alex" userId="87d249d5-799a-4382-884e-32a10ec3730f" providerId="ADAL" clId="{96D8EA77-4D32-4F65-9076-FF5986B260D8}" dt="2023-07-17T14:09:28.625" v="478" actId="478"/>
          <ac:cxnSpMkLst>
            <pc:docMk/>
            <pc:sldMk cId="3499333234" sldId="5531"/>
            <ac:cxnSpMk id="78" creationId="{5013079F-A823-2362-81DD-A4592A243E4F}"/>
          </ac:cxnSpMkLst>
        </pc:cxnChg>
        <pc:cxnChg chg="add del mod">
          <ac:chgData name="Mayer, Alex" userId="87d249d5-799a-4382-884e-32a10ec3730f" providerId="ADAL" clId="{96D8EA77-4D32-4F65-9076-FF5986B260D8}" dt="2023-07-17T14:15:00.576" v="622" actId="478"/>
          <ac:cxnSpMkLst>
            <pc:docMk/>
            <pc:sldMk cId="3499333234" sldId="5531"/>
            <ac:cxnSpMk id="83" creationId="{FF7272A8-5C20-0AD8-524C-E424095074A7}"/>
          </ac:cxnSpMkLst>
        </pc:cxnChg>
        <pc:cxnChg chg="add del mod">
          <ac:chgData name="Mayer, Alex" userId="87d249d5-799a-4382-884e-32a10ec3730f" providerId="ADAL" clId="{96D8EA77-4D32-4F65-9076-FF5986B260D8}" dt="2023-07-17T14:15:00.576" v="622" actId="478"/>
          <ac:cxnSpMkLst>
            <pc:docMk/>
            <pc:sldMk cId="3499333234" sldId="5531"/>
            <ac:cxnSpMk id="87" creationId="{E9EF71FD-DBBF-A22E-E700-C4EFD8A31D30}"/>
          </ac:cxnSpMkLst>
        </pc:cxnChg>
        <pc:cxnChg chg="add del mod">
          <ac:chgData name="Mayer, Alex" userId="87d249d5-799a-4382-884e-32a10ec3730f" providerId="ADAL" clId="{96D8EA77-4D32-4F65-9076-FF5986B260D8}" dt="2023-07-17T14:15:00.576" v="622" actId="478"/>
          <ac:cxnSpMkLst>
            <pc:docMk/>
            <pc:sldMk cId="3499333234" sldId="5531"/>
            <ac:cxnSpMk id="90" creationId="{59DF47DA-09D5-6033-CAA3-2641254308BE}"/>
          </ac:cxnSpMkLst>
        </pc:cxnChg>
        <pc:cxnChg chg="add mod">
          <ac:chgData name="Mayer, Alex" userId="87d249d5-799a-4382-884e-32a10ec3730f" providerId="ADAL" clId="{96D8EA77-4D32-4F65-9076-FF5986B260D8}" dt="2023-07-17T14:17:31.815" v="649" actId="1076"/>
          <ac:cxnSpMkLst>
            <pc:docMk/>
            <pc:sldMk cId="3499333234" sldId="5531"/>
            <ac:cxnSpMk id="107" creationId="{39608376-9079-D095-65D4-C945190C8E51}"/>
          </ac:cxnSpMkLst>
        </pc:cxnChg>
        <pc:cxnChg chg="add mod">
          <ac:chgData name="Mayer, Alex" userId="87d249d5-799a-4382-884e-32a10ec3730f" providerId="ADAL" clId="{96D8EA77-4D32-4F65-9076-FF5986B260D8}" dt="2023-07-17T14:17:31.815" v="649" actId="1076"/>
          <ac:cxnSpMkLst>
            <pc:docMk/>
            <pc:sldMk cId="3499333234" sldId="5531"/>
            <ac:cxnSpMk id="111" creationId="{C9EE2F71-3FBF-53EF-C5B6-CC9D3AD19771}"/>
          </ac:cxnSpMkLst>
        </pc:cxnChg>
        <pc:cxnChg chg="add mod">
          <ac:chgData name="Mayer, Alex" userId="87d249d5-799a-4382-884e-32a10ec3730f" providerId="ADAL" clId="{96D8EA77-4D32-4F65-9076-FF5986B260D8}" dt="2023-07-17T14:17:31.815" v="649" actId="1076"/>
          <ac:cxnSpMkLst>
            <pc:docMk/>
            <pc:sldMk cId="3499333234" sldId="5531"/>
            <ac:cxnSpMk id="115" creationId="{38FBFAE1-7495-336F-2B22-EE8B2B9C00D2}"/>
          </ac:cxnSpMkLst>
        </pc:cxnChg>
        <pc:cxnChg chg="add mod">
          <ac:chgData name="Mayer, Alex" userId="87d249d5-799a-4382-884e-32a10ec3730f" providerId="ADAL" clId="{96D8EA77-4D32-4F65-9076-FF5986B260D8}" dt="2023-07-17T14:17:31.815" v="649" actId="1076"/>
          <ac:cxnSpMkLst>
            <pc:docMk/>
            <pc:sldMk cId="3499333234" sldId="5531"/>
            <ac:cxnSpMk id="119" creationId="{4DA6D3C1-CDF8-BD0D-C5EE-01DB82E4D2EA}"/>
          </ac:cxnSpMkLst>
        </pc:cxnChg>
        <pc:cxnChg chg="add mod">
          <ac:chgData name="Mayer, Alex" userId="87d249d5-799a-4382-884e-32a10ec3730f" providerId="ADAL" clId="{96D8EA77-4D32-4F65-9076-FF5986B260D8}" dt="2023-07-17T14:17:31.815" v="649" actId="1076"/>
          <ac:cxnSpMkLst>
            <pc:docMk/>
            <pc:sldMk cId="3499333234" sldId="5531"/>
            <ac:cxnSpMk id="123" creationId="{BEBD42AE-6867-FF70-3372-550F91286229}"/>
          </ac:cxnSpMkLst>
        </pc:cxnChg>
      </pc:sldChg>
      <pc:sldChg chg="addSp delSp modSp add mod ord">
        <pc:chgData name="Mayer, Alex" userId="87d249d5-799a-4382-884e-32a10ec3730f" providerId="ADAL" clId="{96D8EA77-4D32-4F65-9076-FF5986B260D8}" dt="2023-07-17T14:25:09.531" v="824"/>
        <pc:sldMkLst>
          <pc:docMk/>
          <pc:sldMk cId="1502405246" sldId="5532"/>
        </pc:sldMkLst>
        <pc:spChg chg="mod">
          <ac:chgData name="Mayer, Alex" userId="87d249d5-799a-4382-884e-32a10ec3730f" providerId="ADAL" clId="{96D8EA77-4D32-4F65-9076-FF5986B260D8}" dt="2023-07-17T14:18:01.747" v="714" actId="20577"/>
          <ac:spMkLst>
            <pc:docMk/>
            <pc:sldMk cId="1502405246" sldId="5532"/>
            <ac:spMk id="4" creationId="{00000000-0000-0000-0000-000000000000}"/>
          </ac:spMkLst>
        </pc:spChg>
        <pc:spChg chg="del">
          <ac:chgData name="Mayer, Alex" userId="87d249d5-799a-4382-884e-32a10ec3730f" providerId="ADAL" clId="{96D8EA77-4D32-4F65-9076-FF5986B260D8}" dt="2023-07-17T14:14:32.818" v="621" actId="478"/>
          <ac:spMkLst>
            <pc:docMk/>
            <pc:sldMk cId="1502405246" sldId="5532"/>
            <ac:spMk id="52" creationId="{9DCBFFE6-B185-3080-D3FC-CC1A1FF2080D}"/>
          </ac:spMkLst>
        </pc:spChg>
        <pc:spChg chg="mod">
          <ac:chgData name="Mayer, Alex" userId="87d249d5-799a-4382-884e-32a10ec3730f" providerId="ADAL" clId="{96D8EA77-4D32-4F65-9076-FF5986B260D8}" dt="2023-07-17T14:24:00.351" v="793" actId="1076"/>
          <ac:spMkLst>
            <pc:docMk/>
            <pc:sldMk cId="1502405246" sldId="5532"/>
            <ac:spMk id="63" creationId="{1643DB75-CB2F-4043-3E16-3BD6A17CC047}"/>
          </ac:spMkLst>
        </pc:spChg>
        <pc:spChg chg="mod">
          <ac:chgData name="Mayer, Alex" userId="87d249d5-799a-4382-884e-32a10ec3730f" providerId="ADAL" clId="{96D8EA77-4D32-4F65-9076-FF5986B260D8}" dt="2023-07-17T14:23:46.337" v="791" actId="1076"/>
          <ac:spMkLst>
            <pc:docMk/>
            <pc:sldMk cId="1502405246" sldId="5532"/>
            <ac:spMk id="64" creationId="{268A1F47-67B0-5BFD-FA28-2592AF8AEE5D}"/>
          </ac:spMkLst>
        </pc:spChg>
        <pc:spChg chg="mod">
          <ac:chgData name="Mayer, Alex" userId="87d249d5-799a-4382-884e-32a10ec3730f" providerId="ADAL" clId="{96D8EA77-4D32-4F65-9076-FF5986B260D8}" dt="2023-07-17T14:23:46.337" v="791" actId="1076"/>
          <ac:spMkLst>
            <pc:docMk/>
            <pc:sldMk cId="1502405246" sldId="5532"/>
            <ac:spMk id="65" creationId="{FDBB08BC-DAC1-001E-5332-9B1F419DAB3E}"/>
          </ac:spMkLst>
        </pc:spChg>
        <pc:spChg chg="mod">
          <ac:chgData name="Mayer, Alex" userId="87d249d5-799a-4382-884e-32a10ec3730f" providerId="ADAL" clId="{96D8EA77-4D32-4F65-9076-FF5986B260D8}" dt="2023-07-17T14:23:46.337" v="791" actId="1076"/>
          <ac:spMkLst>
            <pc:docMk/>
            <pc:sldMk cId="1502405246" sldId="5532"/>
            <ac:spMk id="66" creationId="{9C8E63DD-45E8-3436-05AE-B9AFED5C34AA}"/>
          </ac:spMkLst>
        </pc:spChg>
        <pc:spChg chg="mod">
          <ac:chgData name="Mayer, Alex" userId="87d249d5-799a-4382-884e-32a10ec3730f" providerId="ADAL" clId="{96D8EA77-4D32-4F65-9076-FF5986B260D8}" dt="2023-07-17T14:23:46.337" v="791" actId="1076"/>
          <ac:spMkLst>
            <pc:docMk/>
            <pc:sldMk cId="1502405246" sldId="5532"/>
            <ac:spMk id="67" creationId="{6F365826-63DA-51B1-C4B7-0B4083093E69}"/>
          </ac:spMkLst>
        </pc:spChg>
        <pc:spChg chg="mod">
          <ac:chgData name="Mayer, Alex" userId="87d249d5-799a-4382-884e-32a10ec3730f" providerId="ADAL" clId="{96D8EA77-4D32-4F65-9076-FF5986B260D8}" dt="2023-07-17T14:23:46.337" v="791" actId="1076"/>
          <ac:spMkLst>
            <pc:docMk/>
            <pc:sldMk cId="1502405246" sldId="5532"/>
            <ac:spMk id="68" creationId="{9EDC34E1-D036-2B0A-62A6-6C0EC026948B}"/>
          </ac:spMkLst>
        </pc:spChg>
        <pc:spChg chg="mod">
          <ac:chgData name="Mayer, Alex" userId="87d249d5-799a-4382-884e-32a10ec3730f" providerId="ADAL" clId="{96D8EA77-4D32-4F65-9076-FF5986B260D8}" dt="2023-07-17T14:23:46.337" v="791" actId="1076"/>
          <ac:spMkLst>
            <pc:docMk/>
            <pc:sldMk cId="1502405246" sldId="5532"/>
            <ac:spMk id="69" creationId="{002325FF-155A-F47D-DD45-314E8FD7014D}"/>
          </ac:spMkLst>
        </pc:spChg>
        <pc:spChg chg="mod">
          <ac:chgData name="Mayer, Alex" userId="87d249d5-799a-4382-884e-32a10ec3730f" providerId="ADAL" clId="{96D8EA77-4D32-4F65-9076-FF5986B260D8}" dt="2023-07-17T14:22:58.367" v="786" actId="1076"/>
          <ac:spMkLst>
            <pc:docMk/>
            <pc:sldMk cId="1502405246" sldId="5532"/>
            <ac:spMk id="70" creationId="{28FDE83E-4A4D-6FF8-1B81-D1D50C292E17}"/>
          </ac:spMkLst>
        </pc:spChg>
        <pc:spChg chg="mod">
          <ac:chgData name="Mayer, Alex" userId="87d249d5-799a-4382-884e-32a10ec3730f" providerId="ADAL" clId="{96D8EA77-4D32-4F65-9076-FF5986B260D8}" dt="2023-07-17T14:22:52.270" v="785" actId="1076"/>
          <ac:spMkLst>
            <pc:docMk/>
            <pc:sldMk cId="1502405246" sldId="5532"/>
            <ac:spMk id="71" creationId="{323A5460-6881-E7CD-43E5-D81E5277DD5B}"/>
          </ac:spMkLst>
        </pc:spChg>
        <pc:spChg chg="del mod">
          <ac:chgData name="Mayer, Alex" userId="87d249d5-799a-4382-884e-32a10ec3730f" providerId="ADAL" clId="{96D8EA77-4D32-4F65-9076-FF5986B260D8}" dt="2023-07-17T14:18:06.645" v="716" actId="478"/>
          <ac:spMkLst>
            <pc:docMk/>
            <pc:sldMk cId="1502405246" sldId="5532"/>
            <ac:spMk id="91" creationId="{87646FCE-34BD-695C-0F2F-A1623A091BA9}"/>
          </ac:spMkLst>
        </pc:spChg>
        <pc:spChg chg="del mod">
          <ac:chgData name="Mayer, Alex" userId="87d249d5-799a-4382-884e-32a10ec3730f" providerId="ADAL" clId="{96D8EA77-4D32-4F65-9076-FF5986B260D8}" dt="2023-07-17T14:18:07.579" v="717" actId="478"/>
          <ac:spMkLst>
            <pc:docMk/>
            <pc:sldMk cId="1502405246" sldId="5532"/>
            <ac:spMk id="92" creationId="{9014CF5A-5C6E-3133-6CFD-6D358F5A295E}"/>
          </ac:spMkLst>
        </pc:spChg>
        <pc:cxnChg chg="del mod">
          <ac:chgData name="Mayer, Alex" userId="87d249d5-799a-4382-884e-32a10ec3730f" providerId="ADAL" clId="{96D8EA77-4D32-4F65-9076-FF5986B260D8}" dt="2023-07-17T14:19:10.699" v="737" actId="478"/>
          <ac:cxnSpMkLst>
            <pc:docMk/>
            <pc:sldMk cId="1502405246" sldId="5532"/>
            <ac:cxnSpMk id="76" creationId="{5E3243CC-00BD-D094-7F91-823992D5F413}"/>
          </ac:cxnSpMkLst>
        </pc:cxnChg>
        <pc:cxnChg chg="del mod">
          <ac:chgData name="Mayer, Alex" userId="87d249d5-799a-4382-884e-32a10ec3730f" providerId="ADAL" clId="{96D8EA77-4D32-4F65-9076-FF5986B260D8}" dt="2023-07-17T14:19:43.304" v="744" actId="478"/>
          <ac:cxnSpMkLst>
            <pc:docMk/>
            <pc:sldMk cId="1502405246" sldId="5532"/>
            <ac:cxnSpMk id="83" creationId="{FF7272A8-5C20-0AD8-524C-E424095074A7}"/>
          </ac:cxnSpMkLst>
        </pc:cxnChg>
        <pc:cxnChg chg="del mod">
          <ac:chgData name="Mayer, Alex" userId="87d249d5-799a-4382-884e-32a10ec3730f" providerId="ADAL" clId="{96D8EA77-4D32-4F65-9076-FF5986B260D8}" dt="2023-07-17T14:19:47.781" v="745" actId="478"/>
          <ac:cxnSpMkLst>
            <pc:docMk/>
            <pc:sldMk cId="1502405246" sldId="5532"/>
            <ac:cxnSpMk id="87" creationId="{E9EF71FD-DBBF-A22E-E700-C4EFD8A31D30}"/>
          </ac:cxnSpMkLst>
        </pc:cxnChg>
        <pc:cxnChg chg="add del mod">
          <ac:chgData name="Mayer, Alex" userId="87d249d5-799a-4382-884e-32a10ec3730f" providerId="ADAL" clId="{96D8EA77-4D32-4F65-9076-FF5986B260D8}" dt="2023-07-17T14:20:07.773" v="750" actId="478"/>
          <ac:cxnSpMkLst>
            <pc:docMk/>
            <pc:sldMk cId="1502405246" sldId="5532"/>
            <ac:cxnSpMk id="90" creationId="{59DF47DA-09D5-6033-CAA3-2641254308BE}"/>
          </ac:cxnSpMkLst>
        </pc:cxnChg>
      </pc:sldChg>
      <pc:sldChg chg="addSp delSp modSp add del mod">
        <pc:chgData name="Mayer, Alex" userId="87d249d5-799a-4382-884e-32a10ec3730f" providerId="ADAL" clId="{96D8EA77-4D32-4F65-9076-FF5986B260D8}" dt="2023-07-17T14:25:49.580" v="828" actId="47"/>
        <pc:sldMkLst>
          <pc:docMk/>
          <pc:sldMk cId="536360906" sldId="5533"/>
        </pc:sldMkLst>
        <pc:spChg chg="add mod">
          <ac:chgData name="Mayer, Alex" userId="87d249d5-799a-4382-884e-32a10ec3730f" providerId="ADAL" clId="{96D8EA77-4D32-4F65-9076-FF5986B260D8}" dt="2023-07-17T14:25:22.617" v="827" actId="478"/>
          <ac:spMkLst>
            <pc:docMk/>
            <pc:sldMk cId="536360906" sldId="5533"/>
            <ac:spMk id="2" creationId="{4911F011-F38A-B305-0A39-1F79476BC7C4}"/>
          </ac:spMkLst>
        </pc:spChg>
        <pc:spChg chg="mod">
          <ac:chgData name="Mayer, Alex" userId="87d249d5-799a-4382-884e-32a10ec3730f" providerId="ADAL" clId="{96D8EA77-4D32-4F65-9076-FF5986B260D8}" dt="2023-07-17T14:25:06.737" v="822" actId="20577"/>
          <ac:spMkLst>
            <pc:docMk/>
            <pc:sldMk cId="536360906" sldId="5533"/>
            <ac:spMk id="4" creationId="{00000000-0000-0000-0000-000000000000}"/>
          </ac:spMkLst>
        </pc:spChg>
        <pc:spChg chg="del">
          <ac:chgData name="Mayer, Alex" userId="87d249d5-799a-4382-884e-32a10ec3730f" providerId="ADAL" clId="{96D8EA77-4D32-4F65-9076-FF5986B260D8}" dt="2023-07-17T14:25:22.617" v="827" actId="478"/>
          <ac:spMkLst>
            <pc:docMk/>
            <pc:sldMk cId="536360906" sldId="5533"/>
            <ac:spMk id="63" creationId="{1643DB75-CB2F-4043-3E16-3BD6A17CC047}"/>
          </ac:spMkLst>
        </pc:spChg>
        <pc:spChg chg="del">
          <ac:chgData name="Mayer, Alex" userId="87d249d5-799a-4382-884e-32a10ec3730f" providerId="ADAL" clId="{96D8EA77-4D32-4F65-9076-FF5986B260D8}" dt="2023-07-17T14:25:22.617" v="827" actId="478"/>
          <ac:spMkLst>
            <pc:docMk/>
            <pc:sldMk cId="536360906" sldId="5533"/>
            <ac:spMk id="64" creationId="{268A1F47-67B0-5BFD-FA28-2592AF8AEE5D}"/>
          </ac:spMkLst>
        </pc:spChg>
        <pc:spChg chg="del">
          <ac:chgData name="Mayer, Alex" userId="87d249d5-799a-4382-884e-32a10ec3730f" providerId="ADAL" clId="{96D8EA77-4D32-4F65-9076-FF5986B260D8}" dt="2023-07-17T14:25:22.617" v="827" actId="478"/>
          <ac:spMkLst>
            <pc:docMk/>
            <pc:sldMk cId="536360906" sldId="5533"/>
            <ac:spMk id="65" creationId="{FDBB08BC-DAC1-001E-5332-9B1F419DAB3E}"/>
          </ac:spMkLst>
        </pc:spChg>
        <pc:spChg chg="del">
          <ac:chgData name="Mayer, Alex" userId="87d249d5-799a-4382-884e-32a10ec3730f" providerId="ADAL" clId="{96D8EA77-4D32-4F65-9076-FF5986B260D8}" dt="2023-07-17T14:25:22.617" v="827" actId="478"/>
          <ac:spMkLst>
            <pc:docMk/>
            <pc:sldMk cId="536360906" sldId="5533"/>
            <ac:spMk id="66" creationId="{9C8E63DD-45E8-3436-05AE-B9AFED5C34AA}"/>
          </ac:spMkLst>
        </pc:spChg>
        <pc:spChg chg="del">
          <ac:chgData name="Mayer, Alex" userId="87d249d5-799a-4382-884e-32a10ec3730f" providerId="ADAL" clId="{96D8EA77-4D32-4F65-9076-FF5986B260D8}" dt="2023-07-17T14:25:22.617" v="827" actId="478"/>
          <ac:spMkLst>
            <pc:docMk/>
            <pc:sldMk cId="536360906" sldId="5533"/>
            <ac:spMk id="67" creationId="{6F365826-63DA-51B1-C4B7-0B4083093E69}"/>
          </ac:spMkLst>
        </pc:spChg>
        <pc:spChg chg="del">
          <ac:chgData name="Mayer, Alex" userId="87d249d5-799a-4382-884e-32a10ec3730f" providerId="ADAL" clId="{96D8EA77-4D32-4F65-9076-FF5986B260D8}" dt="2023-07-17T14:25:22.617" v="827" actId="478"/>
          <ac:spMkLst>
            <pc:docMk/>
            <pc:sldMk cId="536360906" sldId="5533"/>
            <ac:spMk id="68" creationId="{9EDC34E1-D036-2B0A-62A6-6C0EC026948B}"/>
          </ac:spMkLst>
        </pc:spChg>
        <pc:spChg chg="del">
          <ac:chgData name="Mayer, Alex" userId="87d249d5-799a-4382-884e-32a10ec3730f" providerId="ADAL" clId="{96D8EA77-4D32-4F65-9076-FF5986B260D8}" dt="2023-07-17T14:25:22.617" v="827" actId="478"/>
          <ac:spMkLst>
            <pc:docMk/>
            <pc:sldMk cId="536360906" sldId="5533"/>
            <ac:spMk id="69" creationId="{002325FF-155A-F47D-DD45-314E8FD7014D}"/>
          </ac:spMkLst>
        </pc:spChg>
        <pc:spChg chg="del">
          <ac:chgData name="Mayer, Alex" userId="87d249d5-799a-4382-884e-32a10ec3730f" providerId="ADAL" clId="{96D8EA77-4D32-4F65-9076-FF5986B260D8}" dt="2023-07-17T14:25:22.617" v="827" actId="478"/>
          <ac:spMkLst>
            <pc:docMk/>
            <pc:sldMk cId="536360906" sldId="5533"/>
            <ac:spMk id="70" creationId="{28FDE83E-4A4D-6FF8-1B81-D1D50C292E17}"/>
          </ac:spMkLst>
        </pc:spChg>
        <pc:spChg chg="del">
          <ac:chgData name="Mayer, Alex" userId="87d249d5-799a-4382-884e-32a10ec3730f" providerId="ADAL" clId="{96D8EA77-4D32-4F65-9076-FF5986B260D8}" dt="2023-07-17T14:25:22.617" v="827" actId="478"/>
          <ac:spMkLst>
            <pc:docMk/>
            <pc:sldMk cId="536360906" sldId="5533"/>
            <ac:spMk id="71" creationId="{323A5460-6881-E7CD-43E5-D81E5277DD5B}"/>
          </ac:spMkLst>
        </pc:spChg>
      </pc:sldChg>
    </pc:docChg>
  </pc:docChgLst>
  <pc:docChgLst>
    <pc:chgData name="Yu, Rosalie" userId="47cfebb9-0aa8-4c68-89cd-5024a7dcc534" providerId="ADAL" clId="{25071D98-B4AB-497A-B5A9-9228E698AD1E}"/>
    <pc:docChg chg="undo custSel modSld">
      <pc:chgData name="Yu, Rosalie" userId="47cfebb9-0aa8-4c68-89cd-5024a7dcc534" providerId="ADAL" clId="{25071D98-B4AB-497A-B5A9-9228E698AD1E}" dt="2023-12-12T16:46:50.640" v="15" actId="20577"/>
      <pc:docMkLst>
        <pc:docMk/>
      </pc:docMkLst>
      <pc:sldChg chg="modSp mod">
        <pc:chgData name="Yu, Rosalie" userId="47cfebb9-0aa8-4c68-89cd-5024a7dcc534" providerId="ADAL" clId="{25071D98-B4AB-497A-B5A9-9228E698AD1E}" dt="2023-12-12T16:46:50.640" v="15" actId="20577"/>
        <pc:sldMkLst>
          <pc:docMk/>
          <pc:sldMk cId="2495550628" sldId="998"/>
        </pc:sldMkLst>
        <pc:graphicFrameChg chg="modGraphic">
          <ac:chgData name="Yu, Rosalie" userId="47cfebb9-0aa8-4c68-89cd-5024a7dcc534" providerId="ADAL" clId="{25071D98-B4AB-497A-B5A9-9228E698AD1E}" dt="2023-12-12T16:46:50.640" v="15" actId="20577"/>
          <ac:graphicFrameMkLst>
            <pc:docMk/>
            <pc:sldMk cId="2495550628" sldId="998"/>
            <ac:graphicFrameMk id="10" creationId="{00000000-0000-0000-0000-000000000000}"/>
          </ac:graphicFrameMkLst>
        </pc:graphicFrameChg>
      </pc:sldChg>
    </pc:docChg>
  </pc:docChgLst>
  <pc:docChgLst>
    <pc:chgData name="DeBenedittis, Siena" userId="S::57421@icf.com::72a0dc80-edbd-4151-bb7f-404554c45110" providerId="AD" clId="Web-{14D2C841-5BD0-FF69-0C15-C8BD26FE85CE}"/>
    <pc:docChg chg="modSld">
      <pc:chgData name="DeBenedittis, Siena" userId="S::57421@icf.com::72a0dc80-edbd-4151-bb7f-404554c45110" providerId="AD" clId="Web-{14D2C841-5BD0-FF69-0C15-C8BD26FE85CE}" dt="2023-07-19T21:19:16.099" v="45" actId="20577"/>
      <pc:docMkLst>
        <pc:docMk/>
      </pc:docMkLst>
      <pc:sldChg chg="modSp">
        <pc:chgData name="DeBenedittis, Siena" userId="S::57421@icf.com::72a0dc80-edbd-4151-bb7f-404554c45110" providerId="AD" clId="Web-{14D2C841-5BD0-FF69-0C15-C8BD26FE85CE}" dt="2023-07-19T21:19:16.099" v="45" actId="20577"/>
        <pc:sldMkLst>
          <pc:docMk/>
          <pc:sldMk cId="3901411608" sldId="5528"/>
        </pc:sldMkLst>
        <pc:spChg chg="mod">
          <ac:chgData name="DeBenedittis, Siena" userId="S::57421@icf.com::72a0dc80-edbd-4151-bb7f-404554c45110" providerId="AD" clId="Web-{14D2C841-5BD0-FF69-0C15-C8BD26FE85CE}" dt="2023-07-19T21:19:16.099" v="45" actId="20577"/>
          <ac:spMkLst>
            <pc:docMk/>
            <pc:sldMk cId="3901411608" sldId="5528"/>
            <ac:spMk id="4" creationId="{00000000-0000-0000-0000-000000000000}"/>
          </ac:spMkLst>
        </pc:spChg>
      </pc:sldChg>
    </pc:docChg>
  </pc:docChgLst>
  <pc:docChgLst>
    <pc:chgData name="Bukhman, Leon" userId="S::bukhmanl_coned.com#ext#@icfonline.onmicrosoft.com::f9462758-54d0-40fa-9984-7992d94164e5" providerId="AD" clId="Web-{2D100890-9B64-6D31-C70C-4BA381BCE7B2}"/>
    <pc:docChg chg="modSld">
      <pc:chgData name="Bukhman, Leon" userId="S::bukhmanl_coned.com#ext#@icfonline.onmicrosoft.com::f9462758-54d0-40fa-9984-7992d94164e5" providerId="AD" clId="Web-{2D100890-9B64-6D31-C70C-4BA381BCE7B2}" dt="2023-07-18T19:53:08.684" v="5" actId="20577"/>
      <pc:docMkLst>
        <pc:docMk/>
      </pc:docMkLst>
      <pc:sldChg chg="modSp">
        <pc:chgData name="Bukhman, Leon" userId="S::bukhmanl_coned.com#ext#@icfonline.onmicrosoft.com::f9462758-54d0-40fa-9984-7992d94164e5" providerId="AD" clId="Web-{2D100890-9B64-6D31-C70C-4BA381BCE7B2}" dt="2023-07-18T19:53:08.684" v="5" actId="20577"/>
        <pc:sldMkLst>
          <pc:docMk/>
          <pc:sldMk cId="2841872739" sldId="1031"/>
        </pc:sldMkLst>
        <pc:spChg chg="mod">
          <ac:chgData name="Bukhman, Leon" userId="S::bukhmanl_coned.com#ext#@icfonline.onmicrosoft.com::f9462758-54d0-40fa-9984-7992d94164e5" providerId="AD" clId="Web-{2D100890-9B64-6D31-C70C-4BA381BCE7B2}" dt="2023-07-18T19:53:08.684" v="5" actId="20577"/>
          <ac:spMkLst>
            <pc:docMk/>
            <pc:sldMk cId="2841872739" sldId="1031"/>
            <ac:spMk id="13" creationId="{06D886E1-EB20-D1F2-D2AA-72BC1F188DC7}"/>
          </ac:spMkLst>
        </pc:spChg>
      </pc:sldChg>
    </pc:docChg>
  </pc:docChgLst>
  <pc:docChgLst>
    <pc:chgData name="Joshua Kaplan" userId="72241917-81ac-454b-b0ee-707b53bc66ec" providerId="ADAL" clId="{144610A8-9915-4BCA-9797-29EFF740F4F8}"/>
    <pc:docChg chg="custSel modSld">
      <pc:chgData name="Joshua Kaplan" userId="72241917-81ac-454b-b0ee-707b53bc66ec" providerId="ADAL" clId="{144610A8-9915-4BCA-9797-29EFF740F4F8}" dt="2023-07-19T20:27:08.577" v="995" actId="1076"/>
      <pc:docMkLst>
        <pc:docMk/>
      </pc:docMkLst>
      <pc:sldChg chg="addSp modSp mod">
        <pc:chgData name="Joshua Kaplan" userId="72241917-81ac-454b-b0ee-707b53bc66ec" providerId="ADAL" clId="{144610A8-9915-4BCA-9797-29EFF740F4F8}" dt="2023-07-19T20:27:08.577" v="995" actId="1076"/>
        <pc:sldMkLst>
          <pc:docMk/>
          <pc:sldMk cId="3901411608" sldId="5528"/>
        </pc:sldMkLst>
        <pc:spChg chg="add mod">
          <ac:chgData name="Joshua Kaplan" userId="72241917-81ac-454b-b0ee-707b53bc66ec" providerId="ADAL" clId="{144610A8-9915-4BCA-9797-29EFF740F4F8}" dt="2023-07-19T20:27:08.577" v="995" actId="1076"/>
          <ac:spMkLst>
            <pc:docMk/>
            <pc:sldMk cId="3901411608" sldId="5528"/>
            <ac:spMk id="5" creationId="{B2701F50-653E-DACA-515B-E8587C5E2D85}"/>
          </ac:spMkLst>
        </pc:spChg>
        <pc:spChg chg="mod">
          <ac:chgData name="Joshua Kaplan" userId="72241917-81ac-454b-b0ee-707b53bc66ec" providerId="ADAL" clId="{144610A8-9915-4BCA-9797-29EFF740F4F8}" dt="2023-07-19T20:27:04.080" v="994" actId="255"/>
          <ac:spMkLst>
            <pc:docMk/>
            <pc:sldMk cId="3901411608" sldId="5528"/>
            <ac:spMk id="13" creationId="{06D886E1-EB20-D1F2-D2AA-72BC1F188DC7}"/>
          </ac:spMkLst>
        </pc:spChg>
        <pc:picChg chg="add mod">
          <ac:chgData name="Joshua Kaplan" userId="72241917-81ac-454b-b0ee-707b53bc66ec" providerId="ADAL" clId="{144610A8-9915-4BCA-9797-29EFF740F4F8}" dt="2023-07-19T20:20:31.191" v="468" actId="1076"/>
          <ac:picMkLst>
            <pc:docMk/>
            <pc:sldMk cId="3901411608" sldId="5528"/>
            <ac:picMk id="3" creationId="{150D83BB-46C5-DB8B-6504-FBA8F0FC91DA}"/>
          </ac:picMkLst>
        </pc:picChg>
      </pc:sldChg>
    </pc:docChg>
  </pc:docChgLst>
  <pc:docChgLst>
    <pc:chgData name="matthew.laflair@nationalgrid.com" userId="S::urn:spo:guest#matthew.laflair@nationalgrid.com::" providerId="AD" clId="Web-{7AE17D97-D0B7-0300-E3E7-FFD8A99E7D2F}"/>
    <pc:docChg chg="modSld">
      <pc:chgData name="matthew.laflair@nationalgrid.com" userId="S::urn:spo:guest#matthew.laflair@nationalgrid.com::" providerId="AD" clId="Web-{7AE17D97-D0B7-0300-E3E7-FFD8A99E7D2F}" dt="2023-07-20T13:48:07.831" v="8"/>
      <pc:docMkLst>
        <pc:docMk/>
      </pc:docMkLst>
      <pc:sldChg chg="modSp">
        <pc:chgData name="matthew.laflair@nationalgrid.com" userId="S::urn:spo:guest#matthew.laflair@nationalgrid.com::" providerId="AD" clId="Web-{7AE17D97-D0B7-0300-E3E7-FFD8A99E7D2F}" dt="2023-07-20T13:48:07.831" v="8"/>
        <pc:sldMkLst>
          <pc:docMk/>
          <pc:sldMk cId="2495550628" sldId="998"/>
        </pc:sldMkLst>
        <pc:graphicFrameChg chg="mod modGraphic">
          <ac:chgData name="matthew.laflair@nationalgrid.com" userId="S::urn:spo:guest#matthew.laflair@nationalgrid.com::" providerId="AD" clId="Web-{7AE17D97-D0B7-0300-E3E7-FFD8A99E7D2F}" dt="2023-07-20T13:48:07.831" v="8"/>
          <ac:graphicFrameMkLst>
            <pc:docMk/>
            <pc:sldMk cId="2495550628" sldId="998"/>
            <ac:graphicFrameMk id="10" creationId="{00000000-0000-0000-0000-000000000000}"/>
          </ac:graphicFrameMkLst>
        </pc:graphicFrameChg>
      </pc:sldChg>
      <pc:sldChg chg="modSp">
        <pc:chgData name="matthew.laflair@nationalgrid.com" userId="S::urn:spo:guest#matthew.laflair@nationalgrid.com::" providerId="AD" clId="Web-{7AE17D97-D0B7-0300-E3E7-FFD8A99E7D2F}" dt="2023-07-20T13:48:02.878" v="2" actId="20577"/>
        <pc:sldMkLst>
          <pc:docMk/>
          <pc:sldMk cId="4166848665" sldId="1033"/>
        </pc:sldMkLst>
        <pc:spChg chg="mod">
          <ac:chgData name="matthew.laflair@nationalgrid.com" userId="S::urn:spo:guest#matthew.laflair@nationalgrid.com::" providerId="AD" clId="Web-{7AE17D97-D0B7-0300-E3E7-FFD8A99E7D2F}" dt="2023-07-20T13:48:02.878" v="2" actId="20577"/>
          <ac:spMkLst>
            <pc:docMk/>
            <pc:sldMk cId="4166848665" sldId="1033"/>
            <ac:spMk id="2" creationId="{0102E317-6120-4D16-90E4-DE1AB86692AD}"/>
          </ac:spMkLst>
        </pc:spChg>
      </pc:sldChg>
    </pc:docChg>
  </pc:docChgLst>
  <pc:docChgLst>
    <pc:chgData name="Walter Rojowsky" userId="f12c1c70-86ea-4645-a865-a345b0bf192c" providerId="ADAL" clId="{E2FB8D01-EA24-47D9-B707-0DEE2564C66E}"/>
    <pc:docChg chg="undo custSel modSld">
      <pc:chgData name="Walter Rojowsky" userId="f12c1c70-86ea-4645-a865-a345b0bf192c" providerId="ADAL" clId="{E2FB8D01-EA24-47D9-B707-0DEE2564C66E}" dt="2023-07-09T18:51:44.756" v="1173" actId="20577"/>
      <pc:docMkLst>
        <pc:docMk/>
      </pc:docMkLst>
      <pc:sldChg chg="modSp mod addCm modCm">
        <pc:chgData name="Walter Rojowsky" userId="f12c1c70-86ea-4645-a865-a345b0bf192c" providerId="ADAL" clId="{E2FB8D01-EA24-47D9-B707-0DEE2564C66E}" dt="2023-07-09T18:51:44.756" v="1173" actId="20577"/>
        <pc:sldMkLst>
          <pc:docMk/>
          <pc:sldMk cId="2626834304" sldId="1014"/>
        </pc:sldMkLst>
        <pc:spChg chg="mod">
          <ac:chgData name="Walter Rojowsky" userId="f12c1c70-86ea-4645-a865-a345b0bf192c" providerId="ADAL" clId="{E2FB8D01-EA24-47D9-B707-0DEE2564C66E}" dt="2023-07-09T18:50:27.458" v="1119" actId="14100"/>
          <ac:spMkLst>
            <pc:docMk/>
            <pc:sldMk cId="2626834304" sldId="1014"/>
            <ac:spMk id="3" creationId="{00000000-0000-0000-0000-000000000000}"/>
          </ac:spMkLst>
        </pc:spChg>
        <pc:spChg chg="mod">
          <ac:chgData name="Walter Rojowsky" userId="f12c1c70-86ea-4645-a865-a345b0bf192c" providerId="ADAL" clId="{E2FB8D01-EA24-47D9-B707-0DEE2564C66E}" dt="2023-07-09T18:30:40.040" v="102" actId="20577"/>
          <ac:spMkLst>
            <pc:docMk/>
            <pc:sldMk cId="2626834304" sldId="1014"/>
            <ac:spMk id="4" creationId="{00000000-0000-0000-0000-000000000000}"/>
          </ac:spMkLst>
        </pc:spChg>
        <pc:spChg chg="mod">
          <ac:chgData name="Walter Rojowsky" userId="f12c1c70-86ea-4645-a865-a345b0bf192c" providerId="ADAL" clId="{E2FB8D01-EA24-47D9-B707-0DEE2564C66E}" dt="2023-07-09T18:51:44.756" v="1173" actId="20577"/>
          <ac:spMkLst>
            <pc:docMk/>
            <pc:sldMk cId="2626834304" sldId="1014"/>
            <ac:spMk id="13" creationId="{06D886E1-EB20-D1F2-D2AA-72BC1F188DC7}"/>
          </ac:spMkLst>
        </pc:spChg>
      </pc:sldChg>
    </pc:docChg>
  </pc:docChgLst>
  <pc:docChgLst>
    <pc:chgData name="Stafford, Benjamin" userId="64858b5b-c121-4e9a-82ff-299d996ff204" providerId="ADAL" clId="{6C1EC278-D4D3-470B-91F1-E44DFAE14116}"/>
    <pc:docChg chg="undo redo custSel addSld delSld modSld">
      <pc:chgData name="Stafford, Benjamin" userId="64858b5b-c121-4e9a-82ff-299d996ff204" providerId="ADAL" clId="{6C1EC278-D4D3-470B-91F1-E44DFAE14116}" dt="2023-07-18T20:30:46.716" v="1196"/>
      <pc:docMkLst>
        <pc:docMk/>
      </pc:docMkLst>
      <pc:sldChg chg="modSp mod">
        <pc:chgData name="Stafford, Benjamin" userId="64858b5b-c121-4e9a-82ff-299d996ff204" providerId="ADAL" clId="{6C1EC278-D4D3-470B-91F1-E44DFAE14116}" dt="2023-07-17T17:21:50.915" v="860" actId="20577"/>
        <pc:sldMkLst>
          <pc:docMk/>
          <pc:sldMk cId="2841872739" sldId="1031"/>
        </pc:sldMkLst>
        <pc:spChg chg="mod">
          <ac:chgData name="Stafford, Benjamin" userId="64858b5b-c121-4e9a-82ff-299d996ff204" providerId="ADAL" clId="{6C1EC278-D4D3-470B-91F1-E44DFAE14116}" dt="2023-07-17T15:38:41.178" v="300" actId="20577"/>
          <ac:spMkLst>
            <pc:docMk/>
            <pc:sldMk cId="2841872739" sldId="1031"/>
            <ac:spMk id="3" creationId="{00000000-0000-0000-0000-000000000000}"/>
          </ac:spMkLst>
        </pc:spChg>
        <pc:spChg chg="mod">
          <ac:chgData name="Stafford, Benjamin" userId="64858b5b-c121-4e9a-82ff-299d996ff204" providerId="ADAL" clId="{6C1EC278-D4D3-470B-91F1-E44DFAE14116}" dt="2023-07-17T15:32:36.344" v="99" actId="20577"/>
          <ac:spMkLst>
            <pc:docMk/>
            <pc:sldMk cId="2841872739" sldId="1031"/>
            <ac:spMk id="4" creationId="{00000000-0000-0000-0000-000000000000}"/>
          </ac:spMkLst>
        </pc:spChg>
        <pc:spChg chg="mod">
          <ac:chgData name="Stafford, Benjamin" userId="64858b5b-c121-4e9a-82ff-299d996ff204" providerId="ADAL" clId="{6C1EC278-D4D3-470B-91F1-E44DFAE14116}" dt="2023-07-17T17:21:50.915" v="860" actId="20577"/>
          <ac:spMkLst>
            <pc:docMk/>
            <pc:sldMk cId="2841872739" sldId="1031"/>
            <ac:spMk id="13" creationId="{06D886E1-EB20-D1F2-D2AA-72BC1F188DC7}"/>
          </ac:spMkLst>
        </pc:spChg>
      </pc:sldChg>
      <pc:sldChg chg="addSp delSp modSp new mod">
        <pc:chgData name="Stafford, Benjamin" userId="64858b5b-c121-4e9a-82ff-299d996ff204" providerId="ADAL" clId="{6C1EC278-D4D3-470B-91F1-E44DFAE14116}" dt="2023-07-18T20:30:46.716" v="1196"/>
        <pc:sldMkLst>
          <pc:docMk/>
          <pc:sldMk cId="82559551" sldId="5533"/>
        </pc:sldMkLst>
        <pc:spChg chg="mod">
          <ac:chgData name="Stafford, Benjamin" userId="64858b5b-c121-4e9a-82ff-299d996ff204" providerId="ADAL" clId="{6C1EC278-D4D3-470B-91F1-E44DFAE14116}" dt="2023-07-17T16:34:55.236" v="622" actId="313"/>
          <ac:spMkLst>
            <pc:docMk/>
            <pc:sldMk cId="82559551" sldId="5533"/>
            <ac:spMk id="2" creationId="{5442DB78-3794-2943-B84F-2F4D85F4045A}"/>
          </ac:spMkLst>
        </pc:spChg>
        <pc:spChg chg="del">
          <ac:chgData name="Stafford, Benjamin" userId="64858b5b-c121-4e9a-82ff-299d996ff204" providerId="ADAL" clId="{6C1EC278-D4D3-470B-91F1-E44DFAE14116}" dt="2023-07-17T16:29:23.376" v="555" actId="3680"/>
          <ac:spMkLst>
            <pc:docMk/>
            <pc:sldMk cId="82559551" sldId="5533"/>
            <ac:spMk id="3" creationId="{777D1F57-DD77-40E7-2565-2D1109E7F9A8}"/>
          </ac:spMkLst>
        </pc:spChg>
        <pc:spChg chg="mod">
          <ac:chgData name="Stafford, Benjamin" userId="64858b5b-c121-4e9a-82ff-299d996ff204" providerId="ADAL" clId="{6C1EC278-D4D3-470B-91F1-E44DFAE14116}" dt="2023-07-18T20:13:23.975" v="916" actId="20577"/>
          <ac:spMkLst>
            <pc:docMk/>
            <pc:sldMk cId="82559551" sldId="5533"/>
            <ac:spMk id="4" creationId="{ABC771DF-B566-8CAA-03E5-30FEFD6A5001}"/>
          </ac:spMkLst>
        </pc:spChg>
        <pc:spChg chg="add del mod">
          <ac:chgData name="Stafford, Benjamin" userId="64858b5b-c121-4e9a-82ff-299d996ff204" providerId="ADAL" clId="{6C1EC278-D4D3-470B-91F1-E44DFAE14116}" dt="2023-07-18T20:14:30.361" v="918" actId="1032"/>
          <ac:spMkLst>
            <pc:docMk/>
            <pc:sldMk cId="82559551" sldId="5533"/>
            <ac:spMk id="7" creationId="{09483B43-A2E5-E56C-7D5C-B0E05BFBE674}"/>
          </ac:spMkLst>
        </pc:spChg>
        <pc:graphicFrameChg chg="add del mod ord modGraphic">
          <ac:chgData name="Stafford, Benjamin" userId="64858b5b-c121-4e9a-82ff-299d996ff204" providerId="ADAL" clId="{6C1EC278-D4D3-470B-91F1-E44DFAE14116}" dt="2023-07-18T20:13:29.358" v="917" actId="478"/>
          <ac:graphicFrameMkLst>
            <pc:docMk/>
            <pc:sldMk cId="82559551" sldId="5533"/>
            <ac:graphicFrameMk id="5" creationId="{2B734606-04D6-4573-7A20-AEEFE28E50F6}"/>
          </ac:graphicFrameMkLst>
        </pc:graphicFrameChg>
        <pc:graphicFrameChg chg="add mod modGraphic">
          <ac:chgData name="Stafford, Benjamin" userId="64858b5b-c121-4e9a-82ff-299d996ff204" providerId="ADAL" clId="{6C1EC278-D4D3-470B-91F1-E44DFAE14116}" dt="2023-07-18T20:30:46.716" v="1196"/>
          <ac:graphicFrameMkLst>
            <pc:docMk/>
            <pc:sldMk cId="82559551" sldId="5533"/>
            <ac:graphicFrameMk id="8" creationId="{DB3FEED2-468C-1CCE-6FF0-C0F1FAF56821}"/>
          </ac:graphicFrameMkLst>
        </pc:graphicFrameChg>
        <pc:picChg chg="add del mod">
          <ac:chgData name="Stafford, Benjamin" userId="64858b5b-c121-4e9a-82ff-299d996ff204" providerId="ADAL" clId="{6C1EC278-D4D3-470B-91F1-E44DFAE14116}" dt="2023-07-18T20:18:18.021" v="929" actId="478"/>
          <ac:picMkLst>
            <pc:docMk/>
            <pc:sldMk cId="82559551" sldId="5533"/>
            <ac:picMk id="10" creationId="{398A0055-93AA-32D5-3164-417AB5CFDB65}"/>
          </ac:picMkLst>
        </pc:picChg>
        <pc:picChg chg="add del mod">
          <ac:chgData name="Stafford, Benjamin" userId="64858b5b-c121-4e9a-82ff-299d996ff204" providerId="ADAL" clId="{6C1EC278-D4D3-470B-91F1-E44DFAE14116}" dt="2023-07-18T20:19:02.636" v="933" actId="931"/>
          <ac:picMkLst>
            <pc:docMk/>
            <pc:sldMk cId="82559551" sldId="5533"/>
            <ac:picMk id="12" creationId="{5D944C1A-D110-1587-F35D-726A57BF0463}"/>
          </ac:picMkLst>
        </pc:picChg>
      </pc:sldChg>
      <pc:sldChg chg="del">
        <pc:chgData name="Stafford, Benjamin" userId="64858b5b-c121-4e9a-82ff-299d996ff204" providerId="ADAL" clId="{6C1EC278-D4D3-470B-91F1-E44DFAE14116}" dt="2023-07-18T20:28:04.942" v="1190" actId="47"/>
        <pc:sldMkLst>
          <pc:docMk/>
          <pc:sldMk cId="1027247588" sldId="5534"/>
        </pc:sldMkLst>
      </pc:sldChg>
    </pc:docChg>
  </pc:docChgLst>
  <pc:docChgLst>
    <pc:chgData name="Mayer, Alex" userId="S::55858@icf.com::87d249d5-799a-4382-884e-32a10ec3730f" providerId="AD" clId="Web-{6B8C99F0-3153-60FE-FA92-8B7AD52E9B57}"/>
    <pc:docChg chg="modSld">
      <pc:chgData name="Mayer, Alex" userId="S::55858@icf.com::87d249d5-799a-4382-884e-32a10ec3730f" providerId="AD" clId="Web-{6B8C99F0-3153-60FE-FA92-8B7AD52E9B57}" dt="2023-07-21T13:14:35.327" v="62"/>
      <pc:docMkLst>
        <pc:docMk/>
      </pc:docMkLst>
      <pc:sldChg chg="modSp modNotes">
        <pc:chgData name="Mayer, Alex" userId="S::55858@icf.com::87d249d5-799a-4382-884e-32a10ec3730f" providerId="AD" clId="Web-{6B8C99F0-3153-60FE-FA92-8B7AD52E9B57}" dt="2023-07-21T13:14:35.327" v="62"/>
        <pc:sldMkLst>
          <pc:docMk/>
          <pc:sldMk cId="3069536178" sldId="978"/>
        </pc:sldMkLst>
        <pc:spChg chg="mod">
          <ac:chgData name="Mayer, Alex" userId="S::55858@icf.com::87d249d5-799a-4382-884e-32a10ec3730f" providerId="AD" clId="Web-{6B8C99F0-3153-60FE-FA92-8B7AD52E9B57}" dt="2023-07-21T13:14:32.546" v="61" actId="20577"/>
          <ac:spMkLst>
            <pc:docMk/>
            <pc:sldMk cId="3069536178" sldId="978"/>
            <ac:spMk id="2" creationId="{0102E317-6120-4D16-90E4-DE1AB86692AD}"/>
          </ac:spMkLst>
        </pc:spChg>
      </pc:sldChg>
      <pc:sldChg chg="modSp modNotes">
        <pc:chgData name="Mayer, Alex" userId="S::55858@icf.com::87d249d5-799a-4382-884e-32a10ec3730f" providerId="AD" clId="Web-{6B8C99F0-3153-60FE-FA92-8B7AD52E9B57}" dt="2023-07-21T13:14:12.967" v="46"/>
        <pc:sldMkLst>
          <pc:docMk/>
          <pc:sldMk cId="2495550628" sldId="998"/>
        </pc:sldMkLst>
        <pc:graphicFrameChg chg="mod modGraphic">
          <ac:chgData name="Mayer, Alex" userId="S::55858@icf.com::87d249d5-799a-4382-884e-32a10ec3730f" providerId="AD" clId="Web-{6B8C99F0-3153-60FE-FA92-8B7AD52E9B57}" dt="2023-07-21T13:14:06.701" v="43"/>
          <ac:graphicFrameMkLst>
            <pc:docMk/>
            <pc:sldMk cId="2495550628" sldId="998"/>
            <ac:graphicFrameMk id="10" creationId="{00000000-0000-0000-0000-000000000000}"/>
          </ac:graphicFrameMkLst>
        </pc:graphicFrame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CBAC0D-D44F-4289-8E50-057D9FAF7DD8}"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95FC68E1-C23D-4CA1-B279-A103F0FFDC14}" type="pres">
      <dgm:prSet presAssocID="{93CBAC0D-D44F-4289-8E50-057D9FAF7DD8}" presName="Name0" presStyleCnt="0">
        <dgm:presLayoutVars>
          <dgm:dir/>
          <dgm:resizeHandles val="exact"/>
        </dgm:presLayoutVars>
      </dgm:prSet>
      <dgm:spPr/>
    </dgm:pt>
    <dgm:pt modelId="{38EFC505-E855-4A88-8683-32DF6ED435A6}" type="pres">
      <dgm:prSet presAssocID="{93CBAC0D-D44F-4289-8E50-057D9FAF7DD8}" presName="arrow" presStyleLbl="bgShp" presStyleIdx="0" presStyleCnt="1" custScaleY="251104" custLinFactNeighborX="522" custLinFactNeighborY="-29663">
        <dgm:style>
          <a:lnRef idx="1">
            <a:schemeClr val="accent4"/>
          </a:lnRef>
          <a:fillRef idx="3">
            <a:schemeClr val="accent4"/>
          </a:fillRef>
          <a:effectRef idx="2">
            <a:schemeClr val="accent4"/>
          </a:effectRef>
          <a:fontRef idx="minor">
            <a:schemeClr val="lt1"/>
          </a:fontRef>
        </dgm:style>
      </dgm:prSet>
      <dgm:spPr/>
    </dgm:pt>
    <dgm:pt modelId="{886B8A22-1A82-47A4-A273-DC2E0A60645A}" type="pres">
      <dgm:prSet presAssocID="{93CBAC0D-D44F-4289-8E50-057D9FAF7DD8}" presName="points" presStyleCnt="0"/>
      <dgm:spPr/>
    </dgm:pt>
  </dgm:ptLst>
  <dgm:cxnLst>
    <dgm:cxn modelId="{EF461FB1-300F-4BD9-B061-FF072B580A9D}" type="presOf" srcId="{93CBAC0D-D44F-4289-8E50-057D9FAF7DD8}" destId="{95FC68E1-C23D-4CA1-B279-A103F0FFDC14}" srcOrd="0" destOrd="0" presId="urn:microsoft.com/office/officeart/2005/8/layout/hProcess11"/>
    <dgm:cxn modelId="{A2449395-080E-4855-830A-2570BE8B41AD}" type="presParOf" srcId="{95FC68E1-C23D-4CA1-B279-A103F0FFDC14}" destId="{38EFC505-E855-4A88-8683-32DF6ED435A6}" srcOrd="0" destOrd="0" presId="urn:microsoft.com/office/officeart/2005/8/layout/hProcess11"/>
    <dgm:cxn modelId="{B57EC626-9B71-4CC6-A0FB-0F829F7E9723}" type="presParOf" srcId="{95FC68E1-C23D-4CA1-B279-A103F0FFDC14}" destId="{886B8A22-1A82-47A4-A273-DC2E0A60645A}" srcOrd="1"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811F8E-8ADA-4FF4-8F58-F699BBA70488}" type="doc">
      <dgm:prSet loTypeId="urn:microsoft.com/office/officeart/2008/layout/VerticalCurvedList" loCatId="list" qsTypeId="urn:microsoft.com/office/officeart/2005/8/quickstyle/simple1" qsCatId="simple" csTypeId="urn:microsoft.com/office/officeart/2005/8/colors/accent5_4" csCatId="accent5" phldr="1"/>
      <dgm:spPr/>
      <dgm:t>
        <a:bodyPr/>
        <a:lstStyle/>
        <a:p>
          <a:endParaRPr lang="en-US"/>
        </a:p>
      </dgm:t>
    </dgm:pt>
    <dgm:pt modelId="{718CBEB8-0894-4A55-AFAB-36BF6B42C289}">
      <dgm:prSet phldrT="[Text]" custT="1"/>
      <dgm:spPr>
        <a:xfrm>
          <a:off x="422270" y="279431"/>
          <a:ext cx="5002494" cy="559220"/>
        </a:xfrm>
        <a:prstGeom prst="rect">
          <a:avLst/>
        </a:prstGeom>
        <a:solidFill>
          <a:srgbClr val="5B9BD5">
            <a:shade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a:solidFill>
                <a:sysClr val="window" lastClr="FFFFFF"/>
              </a:solidFill>
              <a:latin typeface="DM Sans" pitchFamily="2" charset="0"/>
              <a:ea typeface="+mn-ea"/>
              <a:cs typeface="+mn-cs"/>
            </a:rPr>
            <a:t>Capacity Expansion and Scenario Development</a:t>
          </a:r>
        </a:p>
      </dgm:t>
    </dgm:pt>
    <dgm:pt modelId="{EF2F4D3A-8237-4F13-9F09-8DD52DE381D8}" type="parTrans" cxnId="{7DC2A79E-16C4-499A-9CE2-2A6DB55DBA2F}">
      <dgm:prSet/>
      <dgm:spPr/>
      <dgm:t>
        <a:bodyPr/>
        <a:lstStyle/>
        <a:p>
          <a:endParaRPr lang="en-US" sz="1100"/>
        </a:p>
      </dgm:t>
    </dgm:pt>
    <dgm:pt modelId="{3696C352-F79C-4A1E-804A-3B2D46225530}" type="sibTrans" cxnId="{7DC2A79E-16C4-499A-9CE2-2A6DB55DBA2F}">
      <dgm:prSet/>
      <dgm:spPr>
        <a:xfrm>
          <a:off x="-5056318" y="-774641"/>
          <a:ext cx="6021618" cy="6021618"/>
        </a:xfrm>
        <a:prstGeom prst="blockArc">
          <a:avLst>
            <a:gd name="adj1" fmla="val 18900000"/>
            <a:gd name="adj2" fmla="val 2700000"/>
            <a:gd name="adj3" fmla="val 359"/>
          </a:avLst>
        </a:prstGeom>
        <a:noFill/>
        <a:ln w="12700" cap="flat" cmpd="sng" algn="ctr">
          <a:solidFill>
            <a:srgbClr val="5B9BD5">
              <a:tint val="90000"/>
              <a:hueOff val="0"/>
              <a:satOff val="0"/>
              <a:lumOff val="0"/>
              <a:alphaOff val="0"/>
            </a:srgbClr>
          </a:solidFill>
          <a:prstDash val="solid"/>
          <a:miter lim="800000"/>
        </a:ln>
        <a:effectLst/>
      </dgm:spPr>
      <dgm:t>
        <a:bodyPr/>
        <a:lstStyle/>
        <a:p>
          <a:endParaRPr lang="en-US" sz="1100">
            <a:latin typeface="+mn-lt"/>
          </a:endParaRPr>
        </a:p>
      </dgm:t>
    </dgm:pt>
    <dgm:pt modelId="{C06F4F7B-72DC-40CA-953B-543AE786E589}">
      <dgm:prSet phldrT="[Text]" custT="1"/>
      <dgm:spPr>
        <a:xfrm>
          <a:off x="822992" y="1117994"/>
          <a:ext cx="4601773" cy="559220"/>
        </a:xfrm>
        <a:prstGeom prst="rect">
          <a:avLst/>
        </a:prstGeom>
        <a:solidFill>
          <a:srgbClr val="5B9BD5">
            <a:shade val="50000"/>
            <a:hueOff val="133703"/>
            <a:satOff val="3582"/>
            <a:lumOff val="15781"/>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a:solidFill>
                <a:sysClr val="window" lastClr="FFFFFF"/>
              </a:solidFill>
              <a:latin typeface="DM Sans" pitchFamily="2" charset="0"/>
              <a:ea typeface="+mn-ea"/>
              <a:cs typeface="+mn-cs"/>
            </a:rPr>
            <a:t>Database (Power flow) Development</a:t>
          </a:r>
        </a:p>
      </dgm:t>
    </dgm:pt>
    <dgm:pt modelId="{5A1F8EB4-220D-4FAD-B08A-E469AEF085A9}" type="parTrans" cxnId="{D4E80E90-8431-4B75-A81A-8737DDA3F87E}">
      <dgm:prSet/>
      <dgm:spPr/>
      <dgm:t>
        <a:bodyPr/>
        <a:lstStyle/>
        <a:p>
          <a:endParaRPr lang="en-US" sz="1100"/>
        </a:p>
      </dgm:t>
    </dgm:pt>
    <dgm:pt modelId="{075A7F31-655B-45C5-A019-7DFCE285B31D}" type="sibTrans" cxnId="{D4E80E90-8431-4B75-A81A-8737DDA3F87E}">
      <dgm:prSet/>
      <dgm:spPr/>
      <dgm:t>
        <a:bodyPr/>
        <a:lstStyle/>
        <a:p>
          <a:endParaRPr lang="en-US" sz="1100"/>
        </a:p>
      </dgm:t>
    </dgm:pt>
    <dgm:pt modelId="{F2E6B9E6-646B-4477-B7E2-BE26A8E1B873}">
      <dgm:prSet phldrT="[Text]" custT="1"/>
      <dgm:spPr>
        <a:xfrm>
          <a:off x="945981" y="1956557"/>
          <a:ext cx="4478783" cy="559220"/>
        </a:xfrm>
        <a:prstGeom prst="rect">
          <a:avLst/>
        </a:prstGeom>
        <a:solidFill>
          <a:srgbClr val="5B9BD5">
            <a:shade val="50000"/>
            <a:hueOff val="267407"/>
            <a:satOff val="7164"/>
            <a:lumOff val="31562"/>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a:solidFill>
                <a:sysClr val="window" lastClr="FFFFFF"/>
              </a:solidFill>
              <a:latin typeface="DM Sans" pitchFamily="2" charset="0"/>
              <a:ea typeface="+mn-ea"/>
              <a:cs typeface="+mn-cs"/>
            </a:rPr>
            <a:t>Local Assessment, Project development</a:t>
          </a:r>
        </a:p>
      </dgm:t>
    </dgm:pt>
    <dgm:pt modelId="{37E7D591-16D8-4A82-9D20-E11F8DEC633C}" type="parTrans" cxnId="{41361A57-F5A3-40CD-946A-31A24F2443F1}">
      <dgm:prSet/>
      <dgm:spPr/>
      <dgm:t>
        <a:bodyPr/>
        <a:lstStyle/>
        <a:p>
          <a:endParaRPr lang="en-US" sz="1100"/>
        </a:p>
      </dgm:t>
    </dgm:pt>
    <dgm:pt modelId="{0F2CCCAA-445A-4A85-BC0A-42EA565F54A1}" type="sibTrans" cxnId="{41361A57-F5A3-40CD-946A-31A24F2443F1}">
      <dgm:prSet/>
      <dgm:spPr/>
      <dgm:t>
        <a:bodyPr/>
        <a:lstStyle/>
        <a:p>
          <a:endParaRPr lang="en-US" sz="1100"/>
        </a:p>
      </dgm:t>
    </dgm:pt>
    <dgm:pt modelId="{FF28C21A-F162-48FB-878B-55E40BFB64B4}">
      <dgm:prSet phldrT="[Text]" custT="1"/>
      <dgm:spPr>
        <a:xfrm>
          <a:off x="822992" y="2795119"/>
          <a:ext cx="4601773" cy="559220"/>
        </a:xfrm>
        <a:prstGeom prst="rect">
          <a:avLst/>
        </a:prstGeom>
        <a:solidFill>
          <a:srgbClr val="5B9BD5">
            <a:shade val="50000"/>
            <a:hueOff val="267407"/>
            <a:satOff val="7164"/>
            <a:lumOff val="31562"/>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a:solidFill>
                <a:sysClr val="window" lastClr="FFFFFF"/>
              </a:solidFill>
              <a:latin typeface="DM Sans" pitchFamily="2" charset="0"/>
              <a:ea typeface="+mn-ea"/>
              <a:cs typeface="+mn-cs"/>
            </a:rPr>
            <a:t>Review of Solutions</a:t>
          </a:r>
        </a:p>
      </dgm:t>
    </dgm:pt>
    <dgm:pt modelId="{FBDD60FA-D4D0-4B42-A330-594695860100}" type="parTrans" cxnId="{856A0B04-1DAF-406C-92A0-382DAB1CC5BA}">
      <dgm:prSet/>
      <dgm:spPr/>
      <dgm:t>
        <a:bodyPr/>
        <a:lstStyle/>
        <a:p>
          <a:endParaRPr lang="en-US"/>
        </a:p>
      </dgm:t>
    </dgm:pt>
    <dgm:pt modelId="{03A08D68-B9D5-4544-A75C-4C6A11E3C96A}" type="sibTrans" cxnId="{856A0B04-1DAF-406C-92A0-382DAB1CC5BA}">
      <dgm:prSet/>
      <dgm:spPr/>
      <dgm:t>
        <a:bodyPr/>
        <a:lstStyle/>
        <a:p>
          <a:endParaRPr lang="en-US"/>
        </a:p>
      </dgm:t>
    </dgm:pt>
    <dgm:pt modelId="{913BE4C7-FDA2-4149-A8B5-176CF966B98D}">
      <dgm:prSet phldrT="[Text]" custT="1"/>
      <dgm:spPr>
        <a:xfrm>
          <a:off x="422270" y="3633682"/>
          <a:ext cx="5002494" cy="559220"/>
        </a:xfrm>
        <a:prstGeom prst="rect">
          <a:avLst/>
        </a:prstGeom>
        <a:solidFill>
          <a:srgbClr val="5B9BD5">
            <a:shade val="50000"/>
            <a:hueOff val="133703"/>
            <a:satOff val="3582"/>
            <a:lumOff val="15781"/>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a:solidFill>
                <a:sysClr val="window" lastClr="FFFFFF"/>
              </a:solidFill>
              <a:latin typeface="DM Sans" pitchFamily="2" charset="0"/>
              <a:ea typeface="+mn-ea"/>
              <a:cs typeface="+mn-cs"/>
            </a:rPr>
            <a:t>Least Cost Planning Assessment (Project selection)</a:t>
          </a:r>
        </a:p>
      </dgm:t>
    </dgm:pt>
    <dgm:pt modelId="{8A617B86-6E1E-4661-AC5D-6B022BE5D755}" type="parTrans" cxnId="{A63208B8-8B0F-4795-9D48-AA679684C41D}">
      <dgm:prSet/>
      <dgm:spPr/>
      <dgm:t>
        <a:bodyPr/>
        <a:lstStyle/>
        <a:p>
          <a:endParaRPr lang="en-US"/>
        </a:p>
      </dgm:t>
    </dgm:pt>
    <dgm:pt modelId="{6F27BC9F-1FB7-4999-9AA9-209546A4575A}" type="sibTrans" cxnId="{A63208B8-8B0F-4795-9D48-AA679684C41D}">
      <dgm:prSet/>
      <dgm:spPr/>
      <dgm:t>
        <a:bodyPr/>
        <a:lstStyle/>
        <a:p>
          <a:endParaRPr lang="en-US"/>
        </a:p>
      </dgm:t>
    </dgm:pt>
    <dgm:pt modelId="{F21B2399-9269-4353-B0F1-51D0C90D7D53}" type="pres">
      <dgm:prSet presAssocID="{32811F8E-8ADA-4FF4-8F58-F699BBA70488}" presName="Name0" presStyleCnt="0">
        <dgm:presLayoutVars>
          <dgm:chMax val="7"/>
          <dgm:chPref val="7"/>
          <dgm:dir/>
        </dgm:presLayoutVars>
      </dgm:prSet>
      <dgm:spPr/>
    </dgm:pt>
    <dgm:pt modelId="{D875AAB2-E0F8-4B31-8589-6F3B9877DAEF}" type="pres">
      <dgm:prSet presAssocID="{32811F8E-8ADA-4FF4-8F58-F699BBA70488}" presName="Name1" presStyleCnt="0"/>
      <dgm:spPr/>
    </dgm:pt>
    <dgm:pt modelId="{7DC3391A-0A64-4436-8C11-6F649A712CFB}" type="pres">
      <dgm:prSet presAssocID="{32811F8E-8ADA-4FF4-8F58-F699BBA70488}" presName="cycle" presStyleCnt="0"/>
      <dgm:spPr/>
    </dgm:pt>
    <dgm:pt modelId="{659605C0-A0D5-45A2-AF75-0D5673A005BD}" type="pres">
      <dgm:prSet presAssocID="{32811F8E-8ADA-4FF4-8F58-F699BBA70488}" presName="srcNode" presStyleLbl="node1" presStyleIdx="0" presStyleCnt="5"/>
      <dgm:spPr/>
    </dgm:pt>
    <dgm:pt modelId="{9759CBB2-38FE-40E7-9AC0-AC306DF92B71}" type="pres">
      <dgm:prSet presAssocID="{32811F8E-8ADA-4FF4-8F58-F699BBA70488}" presName="conn" presStyleLbl="parChTrans1D2" presStyleIdx="0" presStyleCnt="1"/>
      <dgm:spPr/>
    </dgm:pt>
    <dgm:pt modelId="{BDE1295B-9FFD-47C2-BF68-59495B04B5F6}" type="pres">
      <dgm:prSet presAssocID="{32811F8E-8ADA-4FF4-8F58-F699BBA70488}" presName="extraNode" presStyleLbl="node1" presStyleIdx="0" presStyleCnt="5"/>
      <dgm:spPr/>
    </dgm:pt>
    <dgm:pt modelId="{04695720-1CFC-42B4-B4A1-01CE811C0697}" type="pres">
      <dgm:prSet presAssocID="{32811F8E-8ADA-4FF4-8F58-F699BBA70488}" presName="dstNode" presStyleLbl="node1" presStyleIdx="0" presStyleCnt="5"/>
      <dgm:spPr/>
    </dgm:pt>
    <dgm:pt modelId="{B828EE52-D627-4D24-B909-FF781E6B8761}" type="pres">
      <dgm:prSet presAssocID="{718CBEB8-0894-4A55-AFAB-36BF6B42C289}" presName="text_1" presStyleLbl="node1" presStyleIdx="0" presStyleCnt="5">
        <dgm:presLayoutVars>
          <dgm:bulletEnabled val="1"/>
        </dgm:presLayoutVars>
      </dgm:prSet>
      <dgm:spPr/>
    </dgm:pt>
    <dgm:pt modelId="{F7FD0A6F-CFBE-4A5E-ABA4-790EFB0DDEA9}" type="pres">
      <dgm:prSet presAssocID="{718CBEB8-0894-4A55-AFAB-36BF6B42C289}" presName="accent_1" presStyleCnt="0"/>
      <dgm:spPr/>
    </dgm:pt>
    <dgm:pt modelId="{C5B4983E-C415-4342-AEEC-A5D127366CD2}" type="pres">
      <dgm:prSet presAssocID="{718CBEB8-0894-4A55-AFAB-36BF6B42C289}" presName="accentRepeatNode" presStyleLbl="solidFgAcc1" presStyleIdx="0" presStyleCnt="5"/>
      <dgm:spPr>
        <a:xfrm>
          <a:off x="72757" y="209528"/>
          <a:ext cx="699025" cy="699025"/>
        </a:xfrm>
        <a:prstGeom prst="ellipse">
          <a:avLst/>
        </a:prstGeom>
        <a:solidFill>
          <a:sysClr val="window" lastClr="FFFFFF">
            <a:hueOff val="0"/>
            <a:satOff val="0"/>
            <a:lumOff val="0"/>
            <a:alphaOff val="0"/>
          </a:sysClr>
        </a:solidFill>
        <a:ln w="12700" cap="flat" cmpd="sng" algn="ctr">
          <a:solidFill>
            <a:srgbClr val="5B9BD5">
              <a:shade val="50000"/>
              <a:hueOff val="0"/>
              <a:satOff val="0"/>
              <a:lumOff val="0"/>
              <a:alphaOff val="0"/>
            </a:srgbClr>
          </a:solidFill>
          <a:prstDash val="solid"/>
          <a:miter lim="800000"/>
        </a:ln>
        <a:effectLst/>
      </dgm:spPr>
    </dgm:pt>
    <dgm:pt modelId="{5604A9CB-1687-4EAF-9D75-7D552C419887}" type="pres">
      <dgm:prSet presAssocID="{C06F4F7B-72DC-40CA-953B-543AE786E589}" presName="text_2" presStyleLbl="node1" presStyleIdx="1" presStyleCnt="5">
        <dgm:presLayoutVars>
          <dgm:bulletEnabled val="1"/>
        </dgm:presLayoutVars>
      </dgm:prSet>
      <dgm:spPr/>
    </dgm:pt>
    <dgm:pt modelId="{A621F72A-2BE6-4A40-A69C-D67F075284F3}" type="pres">
      <dgm:prSet presAssocID="{C06F4F7B-72DC-40CA-953B-543AE786E589}" presName="accent_2" presStyleCnt="0"/>
      <dgm:spPr/>
    </dgm:pt>
    <dgm:pt modelId="{3F1B02B5-E60E-476F-868E-1FC127EC9DB1}" type="pres">
      <dgm:prSet presAssocID="{C06F4F7B-72DC-40CA-953B-543AE786E589}" presName="accentRepeatNode" presStyleLbl="solidFgAcc1" presStyleIdx="1" presStyleCnt="5"/>
      <dgm:spPr>
        <a:xfrm>
          <a:off x="473479" y="1048091"/>
          <a:ext cx="699025" cy="699025"/>
        </a:xfrm>
        <a:prstGeom prst="ellipse">
          <a:avLst/>
        </a:prstGeom>
        <a:solidFill>
          <a:sysClr val="window" lastClr="FFFFFF">
            <a:hueOff val="0"/>
            <a:satOff val="0"/>
            <a:lumOff val="0"/>
            <a:alphaOff val="0"/>
          </a:sysClr>
        </a:solidFill>
        <a:ln w="12700" cap="flat" cmpd="sng" algn="ctr">
          <a:solidFill>
            <a:srgbClr val="5B9BD5">
              <a:shade val="50000"/>
              <a:hueOff val="133703"/>
              <a:satOff val="3582"/>
              <a:lumOff val="15781"/>
              <a:alphaOff val="0"/>
            </a:srgbClr>
          </a:solidFill>
          <a:prstDash val="solid"/>
          <a:miter lim="800000"/>
        </a:ln>
        <a:effectLst/>
      </dgm:spPr>
    </dgm:pt>
    <dgm:pt modelId="{0935D9CC-5CD4-4FE6-8A8A-FDCC30B0B1F4}" type="pres">
      <dgm:prSet presAssocID="{F2E6B9E6-646B-4477-B7E2-BE26A8E1B873}" presName="text_3" presStyleLbl="node1" presStyleIdx="2" presStyleCnt="5">
        <dgm:presLayoutVars>
          <dgm:bulletEnabled val="1"/>
        </dgm:presLayoutVars>
      </dgm:prSet>
      <dgm:spPr/>
    </dgm:pt>
    <dgm:pt modelId="{97586475-88B1-4234-83C1-60BD517C1652}" type="pres">
      <dgm:prSet presAssocID="{F2E6B9E6-646B-4477-B7E2-BE26A8E1B873}" presName="accent_3" presStyleCnt="0"/>
      <dgm:spPr/>
    </dgm:pt>
    <dgm:pt modelId="{E264A92F-2B3B-4B5A-976F-26C758517E88}" type="pres">
      <dgm:prSet presAssocID="{F2E6B9E6-646B-4477-B7E2-BE26A8E1B873}" presName="accentRepeatNode" presStyleLbl="solidFgAcc1" presStyleIdx="2" presStyleCnt="5"/>
      <dgm:spPr>
        <a:xfrm>
          <a:off x="596468" y="1886654"/>
          <a:ext cx="699025" cy="699025"/>
        </a:xfrm>
        <a:prstGeom prst="ellipse">
          <a:avLst/>
        </a:prstGeom>
        <a:solidFill>
          <a:sysClr val="window" lastClr="FFFFFF">
            <a:hueOff val="0"/>
            <a:satOff val="0"/>
            <a:lumOff val="0"/>
            <a:alphaOff val="0"/>
          </a:sysClr>
        </a:solidFill>
        <a:ln w="12700" cap="flat" cmpd="sng" algn="ctr">
          <a:solidFill>
            <a:srgbClr val="5B9BD5">
              <a:shade val="50000"/>
              <a:hueOff val="267407"/>
              <a:satOff val="7164"/>
              <a:lumOff val="31562"/>
              <a:alphaOff val="0"/>
            </a:srgbClr>
          </a:solidFill>
          <a:prstDash val="solid"/>
          <a:miter lim="800000"/>
        </a:ln>
        <a:effectLst/>
      </dgm:spPr>
    </dgm:pt>
    <dgm:pt modelId="{3DB05497-ED37-457D-97D9-00CF6B138337}" type="pres">
      <dgm:prSet presAssocID="{FF28C21A-F162-48FB-878B-55E40BFB64B4}" presName="text_4" presStyleLbl="node1" presStyleIdx="3" presStyleCnt="5">
        <dgm:presLayoutVars>
          <dgm:bulletEnabled val="1"/>
        </dgm:presLayoutVars>
      </dgm:prSet>
      <dgm:spPr/>
    </dgm:pt>
    <dgm:pt modelId="{202560A3-0695-4702-9AAF-C91A1230E206}" type="pres">
      <dgm:prSet presAssocID="{FF28C21A-F162-48FB-878B-55E40BFB64B4}" presName="accent_4" presStyleCnt="0"/>
      <dgm:spPr/>
    </dgm:pt>
    <dgm:pt modelId="{3D83742C-186A-4F81-B282-A4F704FB480E}" type="pres">
      <dgm:prSet presAssocID="{FF28C21A-F162-48FB-878B-55E40BFB64B4}" presName="accentRepeatNode" presStyleLbl="solidFgAcc1" presStyleIdx="3" presStyleCnt="5"/>
      <dgm:spPr>
        <a:xfrm>
          <a:off x="473479" y="2725217"/>
          <a:ext cx="699025" cy="699025"/>
        </a:xfrm>
        <a:prstGeom prst="ellipse">
          <a:avLst/>
        </a:prstGeom>
        <a:solidFill>
          <a:sysClr val="window" lastClr="FFFFFF">
            <a:hueOff val="0"/>
            <a:satOff val="0"/>
            <a:lumOff val="0"/>
            <a:alphaOff val="0"/>
          </a:sysClr>
        </a:solidFill>
        <a:ln w="12700" cap="flat" cmpd="sng" algn="ctr">
          <a:solidFill>
            <a:srgbClr val="5B9BD5">
              <a:shade val="50000"/>
              <a:hueOff val="267407"/>
              <a:satOff val="7164"/>
              <a:lumOff val="31562"/>
              <a:alphaOff val="0"/>
            </a:srgbClr>
          </a:solidFill>
          <a:prstDash val="solid"/>
          <a:miter lim="800000"/>
        </a:ln>
        <a:effectLst/>
      </dgm:spPr>
    </dgm:pt>
    <dgm:pt modelId="{A45CFAA7-2D23-426C-A2E1-21DC59CA40F4}" type="pres">
      <dgm:prSet presAssocID="{913BE4C7-FDA2-4149-A8B5-176CF966B98D}" presName="text_5" presStyleLbl="node1" presStyleIdx="4" presStyleCnt="5">
        <dgm:presLayoutVars>
          <dgm:bulletEnabled val="1"/>
        </dgm:presLayoutVars>
      </dgm:prSet>
      <dgm:spPr/>
    </dgm:pt>
    <dgm:pt modelId="{A5F6C5B2-0AA8-475D-8985-CC214D578B23}" type="pres">
      <dgm:prSet presAssocID="{913BE4C7-FDA2-4149-A8B5-176CF966B98D}" presName="accent_5" presStyleCnt="0"/>
      <dgm:spPr/>
    </dgm:pt>
    <dgm:pt modelId="{4BA122EA-B0B5-4761-819F-2CA1E7114A16}" type="pres">
      <dgm:prSet presAssocID="{913BE4C7-FDA2-4149-A8B5-176CF966B98D}" presName="accentRepeatNode" presStyleLbl="solidFgAcc1" presStyleIdx="4" presStyleCnt="5"/>
      <dgm:spPr>
        <a:xfrm>
          <a:off x="72757" y="3563780"/>
          <a:ext cx="699025" cy="699025"/>
        </a:xfrm>
        <a:prstGeom prst="ellipse">
          <a:avLst/>
        </a:prstGeom>
        <a:solidFill>
          <a:sysClr val="window" lastClr="FFFFFF">
            <a:hueOff val="0"/>
            <a:satOff val="0"/>
            <a:lumOff val="0"/>
            <a:alphaOff val="0"/>
          </a:sysClr>
        </a:solidFill>
        <a:ln w="12700" cap="flat" cmpd="sng" algn="ctr">
          <a:solidFill>
            <a:srgbClr val="5B9BD5">
              <a:shade val="50000"/>
              <a:hueOff val="133703"/>
              <a:satOff val="3582"/>
              <a:lumOff val="15781"/>
              <a:alphaOff val="0"/>
            </a:srgbClr>
          </a:solidFill>
          <a:prstDash val="solid"/>
          <a:miter lim="800000"/>
        </a:ln>
        <a:effectLst/>
      </dgm:spPr>
    </dgm:pt>
  </dgm:ptLst>
  <dgm:cxnLst>
    <dgm:cxn modelId="{856A0B04-1DAF-406C-92A0-382DAB1CC5BA}" srcId="{32811F8E-8ADA-4FF4-8F58-F699BBA70488}" destId="{FF28C21A-F162-48FB-878B-55E40BFB64B4}" srcOrd="3" destOrd="0" parTransId="{FBDD60FA-D4D0-4B42-A330-594695860100}" sibTransId="{03A08D68-B9D5-4544-A75C-4C6A11E3C96A}"/>
    <dgm:cxn modelId="{45CD226A-3630-4D8A-ADC5-5FC58B7FD4E4}" type="presOf" srcId="{32811F8E-8ADA-4FF4-8F58-F699BBA70488}" destId="{F21B2399-9269-4353-B0F1-51D0C90D7D53}" srcOrd="0" destOrd="0" presId="urn:microsoft.com/office/officeart/2008/layout/VerticalCurvedList"/>
    <dgm:cxn modelId="{50F9C874-D213-4872-92AF-DEA585E8F180}" type="presOf" srcId="{FF28C21A-F162-48FB-878B-55E40BFB64B4}" destId="{3DB05497-ED37-457D-97D9-00CF6B138337}" srcOrd="0" destOrd="0" presId="urn:microsoft.com/office/officeart/2008/layout/VerticalCurvedList"/>
    <dgm:cxn modelId="{8B35B956-7161-457B-BCAE-202D33CDA726}" type="presOf" srcId="{3696C352-F79C-4A1E-804A-3B2D46225530}" destId="{9759CBB2-38FE-40E7-9AC0-AC306DF92B71}" srcOrd="0" destOrd="0" presId="urn:microsoft.com/office/officeart/2008/layout/VerticalCurvedList"/>
    <dgm:cxn modelId="{41361A57-F5A3-40CD-946A-31A24F2443F1}" srcId="{32811F8E-8ADA-4FF4-8F58-F699BBA70488}" destId="{F2E6B9E6-646B-4477-B7E2-BE26A8E1B873}" srcOrd="2" destOrd="0" parTransId="{37E7D591-16D8-4A82-9D20-E11F8DEC633C}" sibTransId="{0F2CCCAA-445A-4A85-BC0A-42EA565F54A1}"/>
    <dgm:cxn modelId="{D4E80E90-8431-4B75-A81A-8737DDA3F87E}" srcId="{32811F8E-8ADA-4FF4-8F58-F699BBA70488}" destId="{C06F4F7B-72DC-40CA-953B-543AE786E589}" srcOrd="1" destOrd="0" parTransId="{5A1F8EB4-220D-4FAD-B08A-E469AEF085A9}" sibTransId="{075A7F31-655B-45C5-A019-7DFCE285B31D}"/>
    <dgm:cxn modelId="{3D08B49B-F107-4980-B715-50080A305957}" type="presOf" srcId="{718CBEB8-0894-4A55-AFAB-36BF6B42C289}" destId="{B828EE52-D627-4D24-B909-FF781E6B8761}" srcOrd="0" destOrd="0" presId="urn:microsoft.com/office/officeart/2008/layout/VerticalCurvedList"/>
    <dgm:cxn modelId="{7AD29B9E-0DA9-486B-8A14-25000DC5516F}" type="presOf" srcId="{F2E6B9E6-646B-4477-B7E2-BE26A8E1B873}" destId="{0935D9CC-5CD4-4FE6-8A8A-FDCC30B0B1F4}" srcOrd="0" destOrd="0" presId="urn:microsoft.com/office/officeart/2008/layout/VerticalCurvedList"/>
    <dgm:cxn modelId="{7DC2A79E-16C4-499A-9CE2-2A6DB55DBA2F}" srcId="{32811F8E-8ADA-4FF4-8F58-F699BBA70488}" destId="{718CBEB8-0894-4A55-AFAB-36BF6B42C289}" srcOrd="0" destOrd="0" parTransId="{EF2F4D3A-8237-4F13-9F09-8DD52DE381D8}" sibTransId="{3696C352-F79C-4A1E-804A-3B2D46225530}"/>
    <dgm:cxn modelId="{A63208B8-8B0F-4795-9D48-AA679684C41D}" srcId="{32811F8E-8ADA-4FF4-8F58-F699BBA70488}" destId="{913BE4C7-FDA2-4149-A8B5-176CF966B98D}" srcOrd="4" destOrd="0" parTransId="{8A617B86-6E1E-4661-AC5D-6B022BE5D755}" sibTransId="{6F27BC9F-1FB7-4999-9AA9-209546A4575A}"/>
    <dgm:cxn modelId="{EB3F2BC9-F8BE-4F04-A9AD-A06A682D3058}" type="presOf" srcId="{913BE4C7-FDA2-4149-A8B5-176CF966B98D}" destId="{A45CFAA7-2D23-426C-A2E1-21DC59CA40F4}" srcOrd="0" destOrd="0" presId="urn:microsoft.com/office/officeart/2008/layout/VerticalCurvedList"/>
    <dgm:cxn modelId="{0FAF5AF3-013D-47FB-BD55-A81447BE7D3E}" type="presOf" srcId="{C06F4F7B-72DC-40CA-953B-543AE786E589}" destId="{5604A9CB-1687-4EAF-9D75-7D552C419887}" srcOrd="0" destOrd="0" presId="urn:microsoft.com/office/officeart/2008/layout/VerticalCurvedList"/>
    <dgm:cxn modelId="{5E13E052-CE4B-4AB4-82EF-0D71D4EBC9AA}" type="presParOf" srcId="{F21B2399-9269-4353-B0F1-51D0C90D7D53}" destId="{D875AAB2-E0F8-4B31-8589-6F3B9877DAEF}" srcOrd="0" destOrd="0" presId="urn:microsoft.com/office/officeart/2008/layout/VerticalCurvedList"/>
    <dgm:cxn modelId="{C770B4E3-3826-441D-984C-EE7DE3258991}" type="presParOf" srcId="{D875AAB2-E0F8-4B31-8589-6F3B9877DAEF}" destId="{7DC3391A-0A64-4436-8C11-6F649A712CFB}" srcOrd="0" destOrd="0" presId="urn:microsoft.com/office/officeart/2008/layout/VerticalCurvedList"/>
    <dgm:cxn modelId="{4DF6593B-B70C-444C-A052-CE09B9D49544}" type="presParOf" srcId="{7DC3391A-0A64-4436-8C11-6F649A712CFB}" destId="{659605C0-A0D5-45A2-AF75-0D5673A005BD}" srcOrd="0" destOrd="0" presId="urn:microsoft.com/office/officeart/2008/layout/VerticalCurvedList"/>
    <dgm:cxn modelId="{C971BD80-8BB3-408A-9488-E195610EA6DE}" type="presParOf" srcId="{7DC3391A-0A64-4436-8C11-6F649A712CFB}" destId="{9759CBB2-38FE-40E7-9AC0-AC306DF92B71}" srcOrd="1" destOrd="0" presId="urn:microsoft.com/office/officeart/2008/layout/VerticalCurvedList"/>
    <dgm:cxn modelId="{0B9D2798-D662-4A0F-9DB8-CCD3DA08D28D}" type="presParOf" srcId="{7DC3391A-0A64-4436-8C11-6F649A712CFB}" destId="{BDE1295B-9FFD-47C2-BF68-59495B04B5F6}" srcOrd="2" destOrd="0" presId="urn:microsoft.com/office/officeart/2008/layout/VerticalCurvedList"/>
    <dgm:cxn modelId="{9DDD61A7-CF1B-4136-8A63-A4ADB8210420}" type="presParOf" srcId="{7DC3391A-0A64-4436-8C11-6F649A712CFB}" destId="{04695720-1CFC-42B4-B4A1-01CE811C0697}" srcOrd="3" destOrd="0" presId="urn:microsoft.com/office/officeart/2008/layout/VerticalCurvedList"/>
    <dgm:cxn modelId="{E228534E-5324-4FF6-B200-7E04A6B5CE59}" type="presParOf" srcId="{D875AAB2-E0F8-4B31-8589-6F3B9877DAEF}" destId="{B828EE52-D627-4D24-B909-FF781E6B8761}" srcOrd="1" destOrd="0" presId="urn:microsoft.com/office/officeart/2008/layout/VerticalCurvedList"/>
    <dgm:cxn modelId="{696849DA-7CBB-4642-9F77-A82938949831}" type="presParOf" srcId="{D875AAB2-E0F8-4B31-8589-6F3B9877DAEF}" destId="{F7FD0A6F-CFBE-4A5E-ABA4-790EFB0DDEA9}" srcOrd="2" destOrd="0" presId="urn:microsoft.com/office/officeart/2008/layout/VerticalCurvedList"/>
    <dgm:cxn modelId="{351AB4B3-08AB-460A-9012-BFC36A2DF05F}" type="presParOf" srcId="{F7FD0A6F-CFBE-4A5E-ABA4-790EFB0DDEA9}" destId="{C5B4983E-C415-4342-AEEC-A5D127366CD2}" srcOrd="0" destOrd="0" presId="urn:microsoft.com/office/officeart/2008/layout/VerticalCurvedList"/>
    <dgm:cxn modelId="{1C389DB1-0176-40E9-8FD9-107E0069E32A}" type="presParOf" srcId="{D875AAB2-E0F8-4B31-8589-6F3B9877DAEF}" destId="{5604A9CB-1687-4EAF-9D75-7D552C419887}" srcOrd="3" destOrd="0" presId="urn:microsoft.com/office/officeart/2008/layout/VerticalCurvedList"/>
    <dgm:cxn modelId="{D1EC08A4-E23A-4EC8-9097-45C0FA450FE0}" type="presParOf" srcId="{D875AAB2-E0F8-4B31-8589-6F3B9877DAEF}" destId="{A621F72A-2BE6-4A40-A69C-D67F075284F3}" srcOrd="4" destOrd="0" presId="urn:microsoft.com/office/officeart/2008/layout/VerticalCurvedList"/>
    <dgm:cxn modelId="{9B86C8FE-627C-4D7A-9716-2F81391E36BE}" type="presParOf" srcId="{A621F72A-2BE6-4A40-A69C-D67F075284F3}" destId="{3F1B02B5-E60E-476F-868E-1FC127EC9DB1}" srcOrd="0" destOrd="0" presId="urn:microsoft.com/office/officeart/2008/layout/VerticalCurvedList"/>
    <dgm:cxn modelId="{0373DA30-0CCA-466E-8442-DFE752AD0E61}" type="presParOf" srcId="{D875AAB2-E0F8-4B31-8589-6F3B9877DAEF}" destId="{0935D9CC-5CD4-4FE6-8A8A-FDCC30B0B1F4}" srcOrd="5" destOrd="0" presId="urn:microsoft.com/office/officeart/2008/layout/VerticalCurvedList"/>
    <dgm:cxn modelId="{EF84A951-9373-448B-865C-AAF7BFFEED1D}" type="presParOf" srcId="{D875AAB2-E0F8-4B31-8589-6F3B9877DAEF}" destId="{97586475-88B1-4234-83C1-60BD517C1652}" srcOrd="6" destOrd="0" presId="urn:microsoft.com/office/officeart/2008/layout/VerticalCurvedList"/>
    <dgm:cxn modelId="{F7ABEB00-6957-4C52-A420-B908378BF915}" type="presParOf" srcId="{97586475-88B1-4234-83C1-60BD517C1652}" destId="{E264A92F-2B3B-4B5A-976F-26C758517E88}" srcOrd="0" destOrd="0" presId="urn:microsoft.com/office/officeart/2008/layout/VerticalCurvedList"/>
    <dgm:cxn modelId="{3051C080-F045-48FE-ACB9-33285A114765}" type="presParOf" srcId="{D875AAB2-E0F8-4B31-8589-6F3B9877DAEF}" destId="{3DB05497-ED37-457D-97D9-00CF6B138337}" srcOrd="7" destOrd="0" presId="urn:microsoft.com/office/officeart/2008/layout/VerticalCurvedList"/>
    <dgm:cxn modelId="{7928F9B5-BD6A-49DF-872C-93F6EC32FF2A}" type="presParOf" srcId="{D875AAB2-E0F8-4B31-8589-6F3B9877DAEF}" destId="{202560A3-0695-4702-9AAF-C91A1230E206}" srcOrd="8" destOrd="0" presId="urn:microsoft.com/office/officeart/2008/layout/VerticalCurvedList"/>
    <dgm:cxn modelId="{AE6A687F-A5C6-43CC-A65A-25A541479C00}" type="presParOf" srcId="{202560A3-0695-4702-9AAF-C91A1230E206}" destId="{3D83742C-186A-4F81-B282-A4F704FB480E}" srcOrd="0" destOrd="0" presId="urn:microsoft.com/office/officeart/2008/layout/VerticalCurvedList"/>
    <dgm:cxn modelId="{5B31B5B2-2803-4CD6-9837-FD036F4309E0}" type="presParOf" srcId="{D875AAB2-E0F8-4B31-8589-6F3B9877DAEF}" destId="{A45CFAA7-2D23-426C-A2E1-21DC59CA40F4}" srcOrd="9" destOrd="0" presId="urn:microsoft.com/office/officeart/2008/layout/VerticalCurvedList"/>
    <dgm:cxn modelId="{AA3684F0-1806-41B6-A41D-444B5860C9FA}" type="presParOf" srcId="{D875AAB2-E0F8-4B31-8589-6F3B9877DAEF}" destId="{A5F6C5B2-0AA8-475D-8985-CC214D578B23}" srcOrd="10" destOrd="0" presId="urn:microsoft.com/office/officeart/2008/layout/VerticalCurvedList"/>
    <dgm:cxn modelId="{BD84D9BF-1ABD-41EC-96FA-18A794557CC0}" type="presParOf" srcId="{A5F6C5B2-0AA8-475D-8985-CC214D578B23}" destId="{4BA122EA-B0B5-4761-819F-2CA1E7114A1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36D26C-6E7B-48C6-9516-3853AD099E98}" type="doc">
      <dgm:prSet loTypeId="urn:microsoft.com/office/officeart/2005/8/layout/hList7" loCatId="list" qsTypeId="urn:microsoft.com/office/officeart/2005/8/quickstyle/simple1" qsCatId="simple" csTypeId="urn:microsoft.com/office/officeart/2005/8/colors/accent0_2" csCatId="mainScheme" phldr="1"/>
      <dgm:spPr/>
    </dgm:pt>
    <dgm:pt modelId="{11FB0F5D-C764-48C0-BDAE-85A6FF76B611}">
      <dgm:prSet phldrT="[Text]"/>
      <dgm:spPr/>
      <dgm:t>
        <a:bodyPr/>
        <a:lstStyle/>
        <a:p>
          <a:r>
            <a:rPr lang="en-US"/>
            <a:t>DER Siting</a:t>
          </a:r>
        </a:p>
      </dgm:t>
    </dgm:pt>
    <dgm:pt modelId="{34D9D171-E151-4526-B046-FD970EBBC433}" type="parTrans" cxnId="{1C977DE1-8224-44F6-B7BB-414A7615996C}">
      <dgm:prSet/>
      <dgm:spPr/>
      <dgm:t>
        <a:bodyPr/>
        <a:lstStyle/>
        <a:p>
          <a:endParaRPr lang="en-US"/>
        </a:p>
      </dgm:t>
    </dgm:pt>
    <dgm:pt modelId="{9A9762F7-EFB4-409E-A1A0-5F8FEEBBD8B7}" type="sibTrans" cxnId="{1C977DE1-8224-44F6-B7BB-414A7615996C}">
      <dgm:prSet/>
      <dgm:spPr/>
      <dgm:t>
        <a:bodyPr/>
        <a:lstStyle/>
        <a:p>
          <a:endParaRPr lang="en-US"/>
        </a:p>
      </dgm:t>
    </dgm:pt>
    <dgm:pt modelId="{A51CAA7C-2DBA-4F4F-A173-320AAE22B8A3}">
      <dgm:prSet phldrT="[Text]"/>
      <dgm:spPr/>
      <dgm:t>
        <a:bodyPr/>
        <a:lstStyle/>
        <a:p>
          <a:r>
            <a:rPr lang="en-US"/>
            <a:t>Electronic Infrastructure Assessment Tool</a:t>
          </a:r>
        </a:p>
      </dgm:t>
    </dgm:pt>
    <dgm:pt modelId="{6E5A7155-A308-47BF-B4B9-5CAE27AC0878}" type="parTrans" cxnId="{47CBB875-BF31-4A55-A94A-6B86530D7B4E}">
      <dgm:prSet/>
      <dgm:spPr/>
      <dgm:t>
        <a:bodyPr/>
        <a:lstStyle/>
        <a:p>
          <a:endParaRPr lang="en-US"/>
        </a:p>
      </dgm:t>
    </dgm:pt>
    <dgm:pt modelId="{C1F56543-7E37-4400-9039-37767946F05E}" type="sibTrans" cxnId="{47CBB875-BF31-4A55-A94A-6B86530D7B4E}">
      <dgm:prSet/>
      <dgm:spPr/>
      <dgm:t>
        <a:bodyPr/>
        <a:lstStyle/>
        <a:p>
          <a:endParaRPr lang="en-US"/>
        </a:p>
      </dgm:t>
    </dgm:pt>
    <dgm:pt modelId="{A0795904-F50D-4F1B-9F18-D6F6AB43A3B6}">
      <dgm:prSet phldrT="[Text]"/>
      <dgm:spPr/>
      <dgm:t>
        <a:bodyPr/>
        <a:lstStyle/>
        <a:p>
          <a:r>
            <a:rPr lang="en-US"/>
            <a:t>Efficient Access to Customer Billing Data</a:t>
          </a:r>
        </a:p>
      </dgm:t>
    </dgm:pt>
    <dgm:pt modelId="{E5D421E6-BB69-45D0-92AA-AFA8A0E77069}" type="parTrans" cxnId="{39E614CC-48F4-4399-9B4A-9C21AD1A8B4A}">
      <dgm:prSet/>
      <dgm:spPr/>
      <dgm:t>
        <a:bodyPr/>
        <a:lstStyle/>
        <a:p>
          <a:endParaRPr lang="en-US"/>
        </a:p>
      </dgm:t>
    </dgm:pt>
    <dgm:pt modelId="{1443707A-1196-4A7D-8A2C-6D52EDA5AAC5}" type="sibTrans" cxnId="{39E614CC-48F4-4399-9B4A-9C21AD1A8B4A}">
      <dgm:prSet/>
      <dgm:spPr/>
      <dgm:t>
        <a:bodyPr/>
        <a:lstStyle/>
        <a:p>
          <a:endParaRPr lang="en-US"/>
        </a:p>
      </dgm:t>
    </dgm:pt>
    <dgm:pt modelId="{DDC6460E-D77D-4ABF-8FC5-214BDC3A472B}">
      <dgm:prSet phldrT="[Text]"/>
      <dgm:spPr/>
      <dgm:t>
        <a:bodyPr/>
        <a:lstStyle/>
        <a:p>
          <a:r>
            <a:rPr lang="en-US"/>
            <a:t>Find and Filter Rate Options</a:t>
          </a:r>
        </a:p>
      </dgm:t>
    </dgm:pt>
    <dgm:pt modelId="{DC0BD2AD-93B5-4FC1-811B-912B08284A51}" type="parTrans" cxnId="{2EDBC55C-7644-4847-B4D5-945DBD2FB5F7}">
      <dgm:prSet/>
      <dgm:spPr/>
      <dgm:t>
        <a:bodyPr/>
        <a:lstStyle/>
        <a:p>
          <a:endParaRPr lang="en-US"/>
        </a:p>
      </dgm:t>
    </dgm:pt>
    <dgm:pt modelId="{2C5D9225-7DB1-4B09-8F56-3CBD373FF355}" type="sibTrans" cxnId="{2EDBC55C-7644-4847-B4D5-945DBD2FB5F7}">
      <dgm:prSet/>
      <dgm:spPr/>
      <dgm:t>
        <a:bodyPr/>
        <a:lstStyle/>
        <a:p>
          <a:endParaRPr lang="en-US"/>
        </a:p>
      </dgm:t>
    </dgm:pt>
    <dgm:pt modelId="{3506D726-93AE-401B-96FE-14CBF9C5A675}">
      <dgm:prSet phldrT="[Text]"/>
      <dgm:spPr/>
      <dgm:t>
        <a:bodyPr/>
        <a:lstStyle/>
        <a:p>
          <a:r>
            <a:rPr lang="en-US"/>
            <a:t>Access to Basic Rate Data and Tariff Book for Individual Rate</a:t>
          </a:r>
        </a:p>
      </dgm:t>
    </dgm:pt>
    <dgm:pt modelId="{21D91E3A-0083-4D0C-8945-547BA5481FB2}" type="parTrans" cxnId="{F11FA15D-3E4D-4D7D-A868-6ED145CF470D}">
      <dgm:prSet/>
      <dgm:spPr/>
      <dgm:t>
        <a:bodyPr/>
        <a:lstStyle/>
        <a:p>
          <a:endParaRPr lang="en-US"/>
        </a:p>
      </dgm:t>
    </dgm:pt>
    <dgm:pt modelId="{AC8656F5-AE89-4F69-82BF-7BC068BD37D4}" type="sibTrans" cxnId="{F11FA15D-3E4D-4D7D-A868-6ED145CF470D}">
      <dgm:prSet/>
      <dgm:spPr/>
      <dgm:t>
        <a:bodyPr/>
        <a:lstStyle/>
        <a:p>
          <a:endParaRPr lang="en-US"/>
        </a:p>
      </dgm:t>
    </dgm:pt>
    <dgm:pt modelId="{57EEE71B-337B-48AF-AB1C-A97C57A0FF60}" type="pres">
      <dgm:prSet presAssocID="{FD36D26C-6E7B-48C6-9516-3853AD099E98}" presName="Name0" presStyleCnt="0">
        <dgm:presLayoutVars>
          <dgm:dir/>
          <dgm:resizeHandles val="exact"/>
        </dgm:presLayoutVars>
      </dgm:prSet>
      <dgm:spPr/>
    </dgm:pt>
    <dgm:pt modelId="{A747DF15-92FC-47E1-B0E9-91D5A2CC7A6F}" type="pres">
      <dgm:prSet presAssocID="{FD36D26C-6E7B-48C6-9516-3853AD099E98}" presName="fgShape" presStyleLbl="fgShp" presStyleIdx="0" presStyleCnt="1"/>
      <dgm:spPr>
        <a:noFill/>
      </dgm:spPr>
    </dgm:pt>
    <dgm:pt modelId="{955CED08-1F7C-4FB8-948F-4F6A18791F5C}" type="pres">
      <dgm:prSet presAssocID="{FD36D26C-6E7B-48C6-9516-3853AD099E98}" presName="linComp" presStyleCnt="0"/>
      <dgm:spPr/>
    </dgm:pt>
    <dgm:pt modelId="{DCA24810-3599-4D98-96B3-799AD4FE006E}" type="pres">
      <dgm:prSet presAssocID="{11FB0F5D-C764-48C0-BDAE-85A6FF76B611}" presName="compNode" presStyleCnt="0"/>
      <dgm:spPr/>
    </dgm:pt>
    <dgm:pt modelId="{515F4829-A7A0-4C1C-B352-2DBC11BF60C7}" type="pres">
      <dgm:prSet presAssocID="{11FB0F5D-C764-48C0-BDAE-85A6FF76B611}" presName="bkgdShape" presStyleLbl="node1" presStyleIdx="0" presStyleCnt="5"/>
      <dgm:spPr/>
    </dgm:pt>
    <dgm:pt modelId="{4F4A5C0C-4D9E-465C-ADF7-AFB22AC4950E}" type="pres">
      <dgm:prSet presAssocID="{11FB0F5D-C764-48C0-BDAE-85A6FF76B611}" presName="nodeTx" presStyleLbl="node1" presStyleIdx="0" presStyleCnt="5">
        <dgm:presLayoutVars>
          <dgm:bulletEnabled val="1"/>
        </dgm:presLayoutVars>
      </dgm:prSet>
      <dgm:spPr/>
    </dgm:pt>
    <dgm:pt modelId="{DEDE9A09-0C4C-48CF-B3DE-B269115F6ECE}" type="pres">
      <dgm:prSet presAssocID="{11FB0F5D-C764-48C0-BDAE-85A6FF76B611}" presName="invisiNode" presStyleLbl="node1" presStyleIdx="0" presStyleCnt="5"/>
      <dgm:spPr/>
    </dgm:pt>
    <dgm:pt modelId="{544A63A3-E9CF-4D90-8884-EB12F4FDDC11}" type="pres">
      <dgm:prSet presAssocID="{11FB0F5D-C764-48C0-BDAE-85A6FF76B611}"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olar Panels with solid fill"/>
        </a:ext>
      </dgm:extLst>
    </dgm:pt>
    <dgm:pt modelId="{5D518F12-04E1-4BDD-AF4C-FA5A3E461ABB}" type="pres">
      <dgm:prSet presAssocID="{9A9762F7-EFB4-409E-A1A0-5F8FEEBBD8B7}" presName="sibTrans" presStyleLbl="sibTrans2D1" presStyleIdx="0" presStyleCnt="0"/>
      <dgm:spPr/>
    </dgm:pt>
    <dgm:pt modelId="{9D3410C4-B871-41A9-8B9B-A3657E1217D3}" type="pres">
      <dgm:prSet presAssocID="{A51CAA7C-2DBA-4F4F-A173-320AAE22B8A3}" presName="compNode" presStyleCnt="0"/>
      <dgm:spPr/>
    </dgm:pt>
    <dgm:pt modelId="{F8CB9101-0FE6-4BB5-A2AF-0038D731D6EE}" type="pres">
      <dgm:prSet presAssocID="{A51CAA7C-2DBA-4F4F-A173-320AAE22B8A3}" presName="bkgdShape" presStyleLbl="node1" presStyleIdx="1" presStyleCnt="5"/>
      <dgm:spPr/>
    </dgm:pt>
    <dgm:pt modelId="{50632306-7668-4C01-8237-245A299B6F59}" type="pres">
      <dgm:prSet presAssocID="{A51CAA7C-2DBA-4F4F-A173-320AAE22B8A3}" presName="nodeTx" presStyleLbl="node1" presStyleIdx="1" presStyleCnt="5">
        <dgm:presLayoutVars>
          <dgm:bulletEnabled val="1"/>
        </dgm:presLayoutVars>
      </dgm:prSet>
      <dgm:spPr/>
    </dgm:pt>
    <dgm:pt modelId="{8AD40BEE-5F70-472E-A3B5-5B6329C2F1BC}" type="pres">
      <dgm:prSet presAssocID="{A51CAA7C-2DBA-4F4F-A173-320AAE22B8A3}" presName="invisiNode" presStyleLbl="node1" presStyleIdx="1" presStyleCnt="5"/>
      <dgm:spPr/>
    </dgm:pt>
    <dgm:pt modelId="{653C956C-E8FA-412B-A8D9-26FEB2381488}" type="pres">
      <dgm:prSet presAssocID="{A51CAA7C-2DBA-4F4F-A173-320AAE22B8A3}" presName="imagNode"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reasure Map with solid fill"/>
        </a:ext>
      </dgm:extLst>
    </dgm:pt>
    <dgm:pt modelId="{A16AC584-3270-4649-9038-5EB13DCEC2D7}" type="pres">
      <dgm:prSet presAssocID="{C1F56543-7E37-4400-9039-37767946F05E}" presName="sibTrans" presStyleLbl="sibTrans2D1" presStyleIdx="0" presStyleCnt="0"/>
      <dgm:spPr/>
    </dgm:pt>
    <dgm:pt modelId="{DA1CB3B0-E64A-4D57-B075-47522B3DE32C}" type="pres">
      <dgm:prSet presAssocID="{A0795904-F50D-4F1B-9F18-D6F6AB43A3B6}" presName="compNode" presStyleCnt="0"/>
      <dgm:spPr/>
    </dgm:pt>
    <dgm:pt modelId="{BFE84B6E-803D-4BAB-9D9E-487B0C7AC852}" type="pres">
      <dgm:prSet presAssocID="{A0795904-F50D-4F1B-9F18-D6F6AB43A3B6}" presName="bkgdShape" presStyleLbl="node1" presStyleIdx="2" presStyleCnt="5"/>
      <dgm:spPr/>
    </dgm:pt>
    <dgm:pt modelId="{48A30DF6-1D52-4086-8064-B84F6A3EB2C0}" type="pres">
      <dgm:prSet presAssocID="{A0795904-F50D-4F1B-9F18-D6F6AB43A3B6}" presName="nodeTx" presStyleLbl="node1" presStyleIdx="2" presStyleCnt="5">
        <dgm:presLayoutVars>
          <dgm:bulletEnabled val="1"/>
        </dgm:presLayoutVars>
      </dgm:prSet>
      <dgm:spPr/>
    </dgm:pt>
    <dgm:pt modelId="{C3EBECB7-FEE7-4004-B29D-F5BCE9283A53}" type="pres">
      <dgm:prSet presAssocID="{A0795904-F50D-4F1B-9F18-D6F6AB43A3B6}" presName="invisiNode" presStyleLbl="node1" presStyleIdx="2" presStyleCnt="5"/>
      <dgm:spPr/>
    </dgm:pt>
    <dgm:pt modelId="{1F39FDBF-5A7B-4EFD-8889-421C33C766F7}" type="pres">
      <dgm:prSet presAssocID="{A0795904-F50D-4F1B-9F18-D6F6AB43A3B6}" presName="imagNode" presStyleLbl="fgImgPlac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ayroll with solid fill"/>
        </a:ext>
      </dgm:extLst>
    </dgm:pt>
    <dgm:pt modelId="{43BECF7B-D380-4CB6-AF59-BD6D91E0CCAA}" type="pres">
      <dgm:prSet presAssocID="{1443707A-1196-4A7D-8A2C-6D52EDA5AAC5}" presName="sibTrans" presStyleLbl="sibTrans2D1" presStyleIdx="0" presStyleCnt="0"/>
      <dgm:spPr/>
    </dgm:pt>
    <dgm:pt modelId="{87E61047-DCBE-47EF-9982-F99C8AFCDF0D}" type="pres">
      <dgm:prSet presAssocID="{DDC6460E-D77D-4ABF-8FC5-214BDC3A472B}" presName="compNode" presStyleCnt="0"/>
      <dgm:spPr/>
    </dgm:pt>
    <dgm:pt modelId="{0BE60183-616D-4C55-855B-5E87E0046B87}" type="pres">
      <dgm:prSet presAssocID="{DDC6460E-D77D-4ABF-8FC5-214BDC3A472B}" presName="bkgdShape" presStyleLbl="node1" presStyleIdx="3" presStyleCnt="5"/>
      <dgm:spPr/>
    </dgm:pt>
    <dgm:pt modelId="{16CB73EF-4DF6-451E-B7B9-143B1658B0CD}" type="pres">
      <dgm:prSet presAssocID="{DDC6460E-D77D-4ABF-8FC5-214BDC3A472B}" presName="nodeTx" presStyleLbl="node1" presStyleIdx="3" presStyleCnt="5">
        <dgm:presLayoutVars>
          <dgm:bulletEnabled val="1"/>
        </dgm:presLayoutVars>
      </dgm:prSet>
      <dgm:spPr/>
    </dgm:pt>
    <dgm:pt modelId="{57A5635B-441D-4CB0-9C49-A30AA83096B1}" type="pres">
      <dgm:prSet presAssocID="{DDC6460E-D77D-4ABF-8FC5-214BDC3A472B}" presName="invisiNode" presStyleLbl="node1" presStyleIdx="3" presStyleCnt="5"/>
      <dgm:spPr/>
    </dgm:pt>
    <dgm:pt modelId="{92903051-C57C-4746-AF78-74674699D79C}" type="pres">
      <dgm:prSet presAssocID="{DDC6460E-D77D-4ABF-8FC5-214BDC3A472B}" presName="imagNode"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Decision chart outline"/>
        </a:ext>
      </dgm:extLst>
    </dgm:pt>
    <dgm:pt modelId="{EA6546FA-B270-47CD-9EAA-94CE22753C5F}" type="pres">
      <dgm:prSet presAssocID="{2C5D9225-7DB1-4B09-8F56-3CBD373FF355}" presName="sibTrans" presStyleLbl="sibTrans2D1" presStyleIdx="0" presStyleCnt="0"/>
      <dgm:spPr/>
    </dgm:pt>
    <dgm:pt modelId="{C4F4EAED-1844-407A-B99C-59287A69EA96}" type="pres">
      <dgm:prSet presAssocID="{3506D726-93AE-401B-96FE-14CBF9C5A675}" presName="compNode" presStyleCnt="0"/>
      <dgm:spPr/>
    </dgm:pt>
    <dgm:pt modelId="{A0A913BC-50F8-4268-B8F5-B4AFDEE76444}" type="pres">
      <dgm:prSet presAssocID="{3506D726-93AE-401B-96FE-14CBF9C5A675}" presName="bkgdShape" presStyleLbl="node1" presStyleIdx="4" presStyleCnt="5"/>
      <dgm:spPr/>
    </dgm:pt>
    <dgm:pt modelId="{564869D5-2B42-4713-A7EA-FBB21B91302D}" type="pres">
      <dgm:prSet presAssocID="{3506D726-93AE-401B-96FE-14CBF9C5A675}" presName="nodeTx" presStyleLbl="node1" presStyleIdx="4" presStyleCnt="5">
        <dgm:presLayoutVars>
          <dgm:bulletEnabled val="1"/>
        </dgm:presLayoutVars>
      </dgm:prSet>
      <dgm:spPr/>
    </dgm:pt>
    <dgm:pt modelId="{7F034F13-A77A-4728-A96D-5B9BDD41AB14}" type="pres">
      <dgm:prSet presAssocID="{3506D726-93AE-401B-96FE-14CBF9C5A675}" presName="invisiNode" presStyleLbl="node1" presStyleIdx="4" presStyleCnt="5"/>
      <dgm:spPr/>
    </dgm:pt>
    <dgm:pt modelId="{41172A57-4EBD-45E3-8BCF-8EF9EE909496}" type="pres">
      <dgm:prSet presAssocID="{3506D726-93AE-401B-96FE-14CBF9C5A675}" presName="imagNode" presStyleLbl="fgImgPlac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Magnifying glass with solid fill"/>
        </a:ext>
      </dgm:extLst>
    </dgm:pt>
  </dgm:ptLst>
  <dgm:cxnLst>
    <dgm:cxn modelId="{4854A00F-358E-441B-9FD8-E1AD3ED1203E}" type="presOf" srcId="{DDC6460E-D77D-4ABF-8FC5-214BDC3A472B}" destId="{16CB73EF-4DF6-451E-B7B9-143B1658B0CD}" srcOrd="1" destOrd="0" presId="urn:microsoft.com/office/officeart/2005/8/layout/hList7"/>
    <dgm:cxn modelId="{DB805715-193E-4507-B4B4-90BE4E02EE4F}" type="presOf" srcId="{FD36D26C-6E7B-48C6-9516-3853AD099E98}" destId="{57EEE71B-337B-48AF-AB1C-A97C57A0FF60}" srcOrd="0" destOrd="0" presId="urn:microsoft.com/office/officeart/2005/8/layout/hList7"/>
    <dgm:cxn modelId="{4DBB191A-0B75-4680-8273-CF219593D88E}" type="presOf" srcId="{11FB0F5D-C764-48C0-BDAE-85A6FF76B611}" destId="{515F4829-A7A0-4C1C-B352-2DBC11BF60C7}" srcOrd="0" destOrd="0" presId="urn:microsoft.com/office/officeart/2005/8/layout/hList7"/>
    <dgm:cxn modelId="{DA634331-1F1F-402D-9379-8A540CF334E0}" type="presOf" srcId="{9A9762F7-EFB4-409E-A1A0-5F8FEEBBD8B7}" destId="{5D518F12-04E1-4BDD-AF4C-FA5A3E461ABB}" srcOrd="0" destOrd="0" presId="urn:microsoft.com/office/officeart/2005/8/layout/hList7"/>
    <dgm:cxn modelId="{2EDBC55C-7644-4847-B4D5-945DBD2FB5F7}" srcId="{FD36D26C-6E7B-48C6-9516-3853AD099E98}" destId="{DDC6460E-D77D-4ABF-8FC5-214BDC3A472B}" srcOrd="3" destOrd="0" parTransId="{DC0BD2AD-93B5-4FC1-811B-912B08284A51}" sibTransId="{2C5D9225-7DB1-4B09-8F56-3CBD373FF355}"/>
    <dgm:cxn modelId="{F11FA15D-3E4D-4D7D-A868-6ED145CF470D}" srcId="{FD36D26C-6E7B-48C6-9516-3853AD099E98}" destId="{3506D726-93AE-401B-96FE-14CBF9C5A675}" srcOrd="4" destOrd="0" parTransId="{21D91E3A-0083-4D0C-8945-547BA5481FB2}" sibTransId="{AC8656F5-AE89-4F69-82BF-7BC068BD37D4}"/>
    <dgm:cxn modelId="{48645165-55A5-4A89-92D8-048F53FC22A0}" type="presOf" srcId="{11FB0F5D-C764-48C0-BDAE-85A6FF76B611}" destId="{4F4A5C0C-4D9E-465C-ADF7-AFB22AC4950E}" srcOrd="1" destOrd="0" presId="urn:microsoft.com/office/officeart/2005/8/layout/hList7"/>
    <dgm:cxn modelId="{4599A572-053B-4B37-83A5-E616855215E1}" type="presOf" srcId="{3506D726-93AE-401B-96FE-14CBF9C5A675}" destId="{564869D5-2B42-4713-A7EA-FBB21B91302D}" srcOrd="1" destOrd="0" presId="urn:microsoft.com/office/officeart/2005/8/layout/hList7"/>
    <dgm:cxn modelId="{47CBB875-BF31-4A55-A94A-6B86530D7B4E}" srcId="{FD36D26C-6E7B-48C6-9516-3853AD099E98}" destId="{A51CAA7C-2DBA-4F4F-A173-320AAE22B8A3}" srcOrd="1" destOrd="0" parTransId="{6E5A7155-A308-47BF-B4B9-5CAE27AC0878}" sibTransId="{C1F56543-7E37-4400-9039-37767946F05E}"/>
    <dgm:cxn modelId="{3C9B7D88-EFA3-4D90-8810-D75529B1E195}" type="presOf" srcId="{A0795904-F50D-4F1B-9F18-D6F6AB43A3B6}" destId="{BFE84B6E-803D-4BAB-9D9E-487B0C7AC852}" srcOrd="0" destOrd="0" presId="urn:microsoft.com/office/officeart/2005/8/layout/hList7"/>
    <dgm:cxn modelId="{6AFF8F8E-61D5-4676-84FB-C646D6CDBF0F}" type="presOf" srcId="{2C5D9225-7DB1-4B09-8F56-3CBD373FF355}" destId="{EA6546FA-B270-47CD-9EAA-94CE22753C5F}" srcOrd="0" destOrd="0" presId="urn:microsoft.com/office/officeart/2005/8/layout/hList7"/>
    <dgm:cxn modelId="{8ECD2590-B915-4A26-8BF2-01E84DAE0BFC}" type="presOf" srcId="{3506D726-93AE-401B-96FE-14CBF9C5A675}" destId="{A0A913BC-50F8-4268-B8F5-B4AFDEE76444}" srcOrd="0" destOrd="0" presId="urn:microsoft.com/office/officeart/2005/8/layout/hList7"/>
    <dgm:cxn modelId="{DE6CC6C4-E2FF-427D-B59C-E5DE260998E8}" type="presOf" srcId="{A0795904-F50D-4F1B-9F18-D6F6AB43A3B6}" destId="{48A30DF6-1D52-4086-8064-B84F6A3EB2C0}" srcOrd="1" destOrd="0" presId="urn:microsoft.com/office/officeart/2005/8/layout/hList7"/>
    <dgm:cxn modelId="{9E04AFC5-F017-4EF3-846A-99609235132E}" type="presOf" srcId="{A51CAA7C-2DBA-4F4F-A173-320AAE22B8A3}" destId="{50632306-7668-4C01-8237-245A299B6F59}" srcOrd="1" destOrd="0" presId="urn:microsoft.com/office/officeart/2005/8/layout/hList7"/>
    <dgm:cxn modelId="{39E614CC-48F4-4399-9B4A-9C21AD1A8B4A}" srcId="{FD36D26C-6E7B-48C6-9516-3853AD099E98}" destId="{A0795904-F50D-4F1B-9F18-D6F6AB43A3B6}" srcOrd="2" destOrd="0" parTransId="{E5D421E6-BB69-45D0-92AA-AFA8A0E77069}" sibTransId="{1443707A-1196-4A7D-8A2C-6D52EDA5AAC5}"/>
    <dgm:cxn modelId="{67660AD6-0BD3-43DE-AA18-8DC116E0E390}" type="presOf" srcId="{A51CAA7C-2DBA-4F4F-A173-320AAE22B8A3}" destId="{F8CB9101-0FE6-4BB5-A2AF-0038D731D6EE}" srcOrd="0" destOrd="0" presId="urn:microsoft.com/office/officeart/2005/8/layout/hList7"/>
    <dgm:cxn modelId="{3DBE38DD-A639-47BB-B977-14017021319A}" type="presOf" srcId="{1443707A-1196-4A7D-8A2C-6D52EDA5AAC5}" destId="{43BECF7B-D380-4CB6-AF59-BD6D91E0CCAA}" srcOrd="0" destOrd="0" presId="urn:microsoft.com/office/officeart/2005/8/layout/hList7"/>
    <dgm:cxn modelId="{1C977DE1-8224-44F6-B7BB-414A7615996C}" srcId="{FD36D26C-6E7B-48C6-9516-3853AD099E98}" destId="{11FB0F5D-C764-48C0-BDAE-85A6FF76B611}" srcOrd="0" destOrd="0" parTransId="{34D9D171-E151-4526-B046-FD970EBBC433}" sibTransId="{9A9762F7-EFB4-409E-A1A0-5F8FEEBBD8B7}"/>
    <dgm:cxn modelId="{0103FBE6-EE9B-499F-A48D-FBB7613542C0}" type="presOf" srcId="{DDC6460E-D77D-4ABF-8FC5-214BDC3A472B}" destId="{0BE60183-616D-4C55-855B-5E87E0046B87}" srcOrd="0" destOrd="0" presId="urn:microsoft.com/office/officeart/2005/8/layout/hList7"/>
    <dgm:cxn modelId="{290F89EA-001A-45FB-920E-990953A01CA0}" type="presOf" srcId="{C1F56543-7E37-4400-9039-37767946F05E}" destId="{A16AC584-3270-4649-9038-5EB13DCEC2D7}" srcOrd="0" destOrd="0" presId="urn:microsoft.com/office/officeart/2005/8/layout/hList7"/>
    <dgm:cxn modelId="{8DD28276-B72F-42D5-AAA7-513EF43439FB}" type="presParOf" srcId="{57EEE71B-337B-48AF-AB1C-A97C57A0FF60}" destId="{A747DF15-92FC-47E1-B0E9-91D5A2CC7A6F}" srcOrd="0" destOrd="0" presId="urn:microsoft.com/office/officeart/2005/8/layout/hList7"/>
    <dgm:cxn modelId="{BF4D9DDA-CF54-48B7-A2D0-C67520282A2C}" type="presParOf" srcId="{57EEE71B-337B-48AF-AB1C-A97C57A0FF60}" destId="{955CED08-1F7C-4FB8-948F-4F6A18791F5C}" srcOrd="1" destOrd="0" presId="urn:microsoft.com/office/officeart/2005/8/layout/hList7"/>
    <dgm:cxn modelId="{9984FF88-1A74-4D80-B9AA-3EBAD92D3A1B}" type="presParOf" srcId="{955CED08-1F7C-4FB8-948F-4F6A18791F5C}" destId="{DCA24810-3599-4D98-96B3-799AD4FE006E}" srcOrd="0" destOrd="0" presId="urn:microsoft.com/office/officeart/2005/8/layout/hList7"/>
    <dgm:cxn modelId="{60170792-98B1-4FA8-978B-9CA505E637D1}" type="presParOf" srcId="{DCA24810-3599-4D98-96B3-799AD4FE006E}" destId="{515F4829-A7A0-4C1C-B352-2DBC11BF60C7}" srcOrd="0" destOrd="0" presId="urn:microsoft.com/office/officeart/2005/8/layout/hList7"/>
    <dgm:cxn modelId="{154356FE-EF39-491A-ADC7-B6DBAE68FD09}" type="presParOf" srcId="{DCA24810-3599-4D98-96B3-799AD4FE006E}" destId="{4F4A5C0C-4D9E-465C-ADF7-AFB22AC4950E}" srcOrd="1" destOrd="0" presId="urn:microsoft.com/office/officeart/2005/8/layout/hList7"/>
    <dgm:cxn modelId="{206B9E0E-6C89-4585-A926-78871D872297}" type="presParOf" srcId="{DCA24810-3599-4D98-96B3-799AD4FE006E}" destId="{DEDE9A09-0C4C-48CF-B3DE-B269115F6ECE}" srcOrd="2" destOrd="0" presId="urn:microsoft.com/office/officeart/2005/8/layout/hList7"/>
    <dgm:cxn modelId="{73EE6F79-7350-4A22-8279-97536A0684C0}" type="presParOf" srcId="{DCA24810-3599-4D98-96B3-799AD4FE006E}" destId="{544A63A3-E9CF-4D90-8884-EB12F4FDDC11}" srcOrd="3" destOrd="0" presId="urn:microsoft.com/office/officeart/2005/8/layout/hList7"/>
    <dgm:cxn modelId="{E6A04971-F2FB-4FB7-8DA6-5D0B9D0B0D2F}" type="presParOf" srcId="{955CED08-1F7C-4FB8-948F-4F6A18791F5C}" destId="{5D518F12-04E1-4BDD-AF4C-FA5A3E461ABB}" srcOrd="1" destOrd="0" presId="urn:microsoft.com/office/officeart/2005/8/layout/hList7"/>
    <dgm:cxn modelId="{77FFE956-2106-494A-A19A-F81E5E7901E7}" type="presParOf" srcId="{955CED08-1F7C-4FB8-948F-4F6A18791F5C}" destId="{9D3410C4-B871-41A9-8B9B-A3657E1217D3}" srcOrd="2" destOrd="0" presId="urn:microsoft.com/office/officeart/2005/8/layout/hList7"/>
    <dgm:cxn modelId="{1BF90F25-0BD7-4AC1-9968-E23DFD6D3DCA}" type="presParOf" srcId="{9D3410C4-B871-41A9-8B9B-A3657E1217D3}" destId="{F8CB9101-0FE6-4BB5-A2AF-0038D731D6EE}" srcOrd="0" destOrd="0" presId="urn:microsoft.com/office/officeart/2005/8/layout/hList7"/>
    <dgm:cxn modelId="{23958CC6-37A1-4FAE-99E6-7987566F631B}" type="presParOf" srcId="{9D3410C4-B871-41A9-8B9B-A3657E1217D3}" destId="{50632306-7668-4C01-8237-245A299B6F59}" srcOrd="1" destOrd="0" presId="urn:microsoft.com/office/officeart/2005/8/layout/hList7"/>
    <dgm:cxn modelId="{BFA6EA7E-62D4-46A9-AF38-92BC6167D965}" type="presParOf" srcId="{9D3410C4-B871-41A9-8B9B-A3657E1217D3}" destId="{8AD40BEE-5F70-472E-A3B5-5B6329C2F1BC}" srcOrd="2" destOrd="0" presId="urn:microsoft.com/office/officeart/2005/8/layout/hList7"/>
    <dgm:cxn modelId="{835C6B7C-0D02-4894-9416-7F060660A039}" type="presParOf" srcId="{9D3410C4-B871-41A9-8B9B-A3657E1217D3}" destId="{653C956C-E8FA-412B-A8D9-26FEB2381488}" srcOrd="3" destOrd="0" presId="urn:microsoft.com/office/officeart/2005/8/layout/hList7"/>
    <dgm:cxn modelId="{422897BC-A942-42BF-9D57-6E03ED8E0B1F}" type="presParOf" srcId="{955CED08-1F7C-4FB8-948F-4F6A18791F5C}" destId="{A16AC584-3270-4649-9038-5EB13DCEC2D7}" srcOrd="3" destOrd="0" presId="urn:microsoft.com/office/officeart/2005/8/layout/hList7"/>
    <dgm:cxn modelId="{1E68B3EB-4B29-4FB6-963F-F95BA13CA8F3}" type="presParOf" srcId="{955CED08-1F7C-4FB8-948F-4F6A18791F5C}" destId="{DA1CB3B0-E64A-4D57-B075-47522B3DE32C}" srcOrd="4" destOrd="0" presId="urn:microsoft.com/office/officeart/2005/8/layout/hList7"/>
    <dgm:cxn modelId="{39D5C75B-DDAB-4C78-8D18-28B7B37229E7}" type="presParOf" srcId="{DA1CB3B0-E64A-4D57-B075-47522B3DE32C}" destId="{BFE84B6E-803D-4BAB-9D9E-487B0C7AC852}" srcOrd="0" destOrd="0" presId="urn:microsoft.com/office/officeart/2005/8/layout/hList7"/>
    <dgm:cxn modelId="{EAB2755D-40F4-4AC8-8922-3D6EAAE023DA}" type="presParOf" srcId="{DA1CB3B0-E64A-4D57-B075-47522B3DE32C}" destId="{48A30DF6-1D52-4086-8064-B84F6A3EB2C0}" srcOrd="1" destOrd="0" presId="urn:microsoft.com/office/officeart/2005/8/layout/hList7"/>
    <dgm:cxn modelId="{44407D2B-BF43-4B77-96E5-1C4E51589C98}" type="presParOf" srcId="{DA1CB3B0-E64A-4D57-B075-47522B3DE32C}" destId="{C3EBECB7-FEE7-4004-B29D-F5BCE9283A53}" srcOrd="2" destOrd="0" presId="urn:microsoft.com/office/officeart/2005/8/layout/hList7"/>
    <dgm:cxn modelId="{7EF435F1-6D79-4FEB-B81B-98F4DBDF400B}" type="presParOf" srcId="{DA1CB3B0-E64A-4D57-B075-47522B3DE32C}" destId="{1F39FDBF-5A7B-4EFD-8889-421C33C766F7}" srcOrd="3" destOrd="0" presId="urn:microsoft.com/office/officeart/2005/8/layout/hList7"/>
    <dgm:cxn modelId="{314667C3-598F-4B0C-9F5D-680EBA2FD2F5}" type="presParOf" srcId="{955CED08-1F7C-4FB8-948F-4F6A18791F5C}" destId="{43BECF7B-D380-4CB6-AF59-BD6D91E0CCAA}" srcOrd="5" destOrd="0" presId="urn:microsoft.com/office/officeart/2005/8/layout/hList7"/>
    <dgm:cxn modelId="{BD2A45D9-55AE-4C77-B121-14A0715D5F7C}" type="presParOf" srcId="{955CED08-1F7C-4FB8-948F-4F6A18791F5C}" destId="{87E61047-DCBE-47EF-9982-F99C8AFCDF0D}" srcOrd="6" destOrd="0" presId="urn:microsoft.com/office/officeart/2005/8/layout/hList7"/>
    <dgm:cxn modelId="{C9249A50-06CF-4BD5-9C28-22FA151FA285}" type="presParOf" srcId="{87E61047-DCBE-47EF-9982-F99C8AFCDF0D}" destId="{0BE60183-616D-4C55-855B-5E87E0046B87}" srcOrd="0" destOrd="0" presId="urn:microsoft.com/office/officeart/2005/8/layout/hList7"/>
    <dgm:cxn modelId="{8C26CFC2-0835-4312-8293-DDBC34B78030}" type="presParOf" srcId="{87E61047-DCBE-47EF-9982-F99C8AFCDF0D}" destId="{16CB73EF-4DF6-451E-B7B9-143B1658B0CD}" srcOrd="1" destOrd="0" presId="urn:microsoft.com/office/officeart/2005/8/layout/hList7"/>
    <dgm:cxn modelId="{B0D483D6-BD1F-4B5D-94BD-B19EFA91E5EE}" type="presParOf" srcId="{87E61047-DCBE-47EF-9982-F99C8AFCDF0D}" destId="{57A5635B-441D-4CB0-9C49-A30AA83096B1}" srcOrd="2" destOrd="0" presId="urn:microsoft.com/office/officeart/2005/8/layout/hList7"/>
    <dgm:cxn modelId="{A5F77B33-CECA-4407-A5E1-BC369FCD4C4C}" type="presParOf" srcId="{87E61047-DCBE-47EF-9982-F99C8AFCDF0D}" destId="{92903051-C57C-4746-AF78-74674699D79C}" srcOrd="3" destOrd="0" presId="urn:microsoft.com/office/officeart/2005/8/layout/hList7"/>
    <dgm:cxn modelId="{E11CC94F-C221-4094-A66C-3174CBB6FE8D}" type="presParOf" srcId="{955CED08-1F7C-4FB8-948F-4F6A18791F5C}" destId="{EA6546FA-B270-47CD-9EAA-94CE22753C5F}" srcOrd="7" destOrd="0" presId="urn:microsoft.com/office/officeart/2005/8/layout/hList7"/>
    <dgm:cxn modelId="{FD2E4696-35FD-470F-ABA7-1D376066758A}" type="presParOf" srcId="{955CED08-1F7C-4FB8-948F-4F6A18791F5C}" destId="{C4F4EAED-1844-407A-B99C-59287A69EA96}" srcOrd="8" destOrd="0" presId="urn:microsoft.com/office/officeart/2005/8/layout/hList7"/>
    <dgm:cxn modelId="{E421E96E-301F-4419-95F8-A6B60FBA5A08}" type="presParOf" srcId="{C4F4EAED-1844-407A-B99C-59287A69EA96}" destId="{A0A913BC-50F8-4268-B8F5-B4AFDEE76444}" srcOrd="0" destOrd="0" presId="urn:microsoft.com/office/officeart/2005/8/layout/hList7"/>
    <dgm:cxn modelId="{D0DC2421-0F5B-4CC3-BC5F-BBF174AE834E}" type="presParOf" srcId="{C4F4EAED-1844-407A-B99C-59287A69EA96}" destId="{564869D5-2B42-4713-A7EA-FBB21B91302D}" srcOrd="1" destOrd="0" presId="urn:microsoft.com/office/officeart/2005/8/layout/hList7"/>
    <dgm:cxn modelId="{0EAB35DF-897F-4495-8CAE-84C86E992DF6}" type="presParOf" srcId="{C4F4EAED-1844-407A-B99C-59287A69EA96}" destId="{7F034F13-A77A-4728-A96D-5B9BDD41AB14}" srcOrd="2" destOrd="0" presId="urn:microsoft.com/office/officeart/2005/8/layout/hList7"/>
    <dgm:cxn modelId="{5577134E-101A-412B-90CB-7B1DE8A4D55F}" type="presParOf" srcId="{C4F4EAED-1844-407A-B99C-59287A69EA96}" destId="{41172A57-4EBD-45E3-8BCF-8EF9EE909496}"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FC505-E855-4A88-8683-32DF6ED435A6}">
      <dsp:nvSpPr>
        <dsp:cNvPr id="0" name=""/>
        <dsp:cNvSpPr/>
      </dsp:nvSpPr>
      <dsp:spPr>
        <a:xfrm>
          <a:off x="0" y="-2631"/>
          <a:ext cx="8220075" cy="1196877"/>
        </a:xfrm>
        <a:prstGeom prst="notchedRightArrow">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cap="flat" cmpd="sng" algn="ctr">
          <a:solidFill>
            <a:schemeClr val="accent4"/>
          </a:solidFill>
          <a:prstDash val="solid"/>
          <a:miter lim="800000"/>
        </a:ln>
        <a:effectLst/>
      </dsp:spPr>
      <dsp:style>
        <a:lnRef idx="1">
          <a:schemeClr val="accent4"/>
        </a:lnRef>
        <a:fillRef idx="3">
          <a:schemeClr val="accent4"/>
        </a:fillRef>
        <a:effectRef idx="2">
          <a:schemeClr val="accent4"/>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9CBB2-38FE-40E7-9AC0-AC306DF92B71}">
      <dsp:nvSpPr>
        <dsp:cNvPr id="0" name=""/>
        <dsp:cNvSpPr/>
      </dsp:nvSpPr>
      <dsp:spPr>
        <a:xfrm>
          <a:off x="-5056318" y="-774641"/>
          <a:ext cx="6021618" cy="6021618"/>
        </a:xfrm>
        <a:prstGeom prst="blockArc">
          <a:avLst>
            <a:gd name="adj1" fmla="val 18900000"/>
            <a:gd name="adj2" fmla="val 2700000"/>
            <a:gd name="adj3" fmla="val 359"/>
          </a:avLst>
        </a:prstGeom>
        <a:noFill/>
        <a:ln w="12700" cap="flat" cmpd="sng" algn="ctr">
          <a:solidFill>
            <a:srgbClr val="5B9BD5">
              <a:tint val="9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828EE52-D627-4D24-B909-FF781E6B8761}">
      <dsp:nvSpPr>
        <dsp:cNvPr id="0" name=""/>
        <dsp:cNvSpPr/>
      </dsp:nvSpPr>
      <dsp:spPr>
        <a:xfrm>
          <a:off x="422270" y="279431"/>
          <a:ext cx="5002494" cy="559220"/>
        </a:xfrm>
        <a:prstGeom prst="rect">
          <a:avLst/>
        </a:prstGeom>
        <a:solidFill>
          <a:srgbClr val="5B9BD5">
            <a:shade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3881"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solidFill>
                <a:sysClr val="window" lastClr="FFFFFF"/>
              </a:solidFill>
              <a:latin typeface="DM Sans" pitchFamily="2" charset="0"/>
              <a:ea typeface="+mn-ea"/>
              <a:cs typeface="+mn-cs"/>
            </a:rPr>
            <a:t>Capacity Expansion and Scenario Development</a:t>
          </a:r>
        </a:p>
      </dsp:txBody>
      <dsp:txXfrm>
        <a:off x="422270" y="279431"/>
        <a:ext cx="5002494" cy="559220"/>
      </dsp:txXfrm>
    </dsp:sp>
    <dsp:sp modelId="{C5B4983E-C415-4342-AEEC-A5D127366CD2}">
      <dsp:nvSpPr>
        <dsp:cNvPr id="0" name=""/>
        <dsp:cNvSpPr/>
      </dsp:nvSpPr>
      <dsp:spPr>
        <a:xfrm>
          <a:off x="72757" y="209528"/>
          <a:ext cx="699025" cy="699025"/>
        </a:xfrm>
        <a:prstGeom prst="ellipse">
          <a:avLst/>
        </a:prstGeom>
        <a:solidFill>
          <a:sysClr val="window" lastClr="FFFFFF">
            <a:hueOff val="0"/>
            <a:satOff val="0"/>
            <a:lumOff val="0"/>
            <a:alphaOff val="0"/>
          </a:sysClr>
        </a:solidFill>
        <a:ln w="12700" cap="flat" cmpd="sng" algn="ctr">
          <a:solidFill>
            <a:srgbClr val="5B9BD5">
              <a:shade val="5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5604A9CB-1687-4EAF-9D75-7D552C419887}">
      <dsp:nvSpPr>
        <dsp:cNvPr id="0" name=""/>
        <dsp:cNvSpPr/>
      </dsp:nvSpPr>
      <dsp:spPr>
        <a:xfrm>
          <a:off x="822992" y="1117994"/>
          <a:ext cx="4601773" cy="559220"/>
        </a:xfrm>
        <a:prstGeom prst="rect">
          <a:avLst/>
        </a:prstGeom>
        <a:solidFill>
          <a:srgbClr val="5B9BD5">
            <a:shade val="50000"/>
            <a:hueOff val="133703"/>
            <a:satOff val="3582"/>
            <a:lumOff val="1578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3881"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solidFill>
                <a:sysClr val="window" lastClr="FFFFFF"/>
              </a:solidFill>
              <a:latin typeface="DM Sans" pitchFamily="2" charset="0"/>
              <a:ea typeface="+mn-ea"/>
              <a:cs typeface="+mn-cs"/>
            </a:rPr>
            <a:t>Database (Power flow) Development</a:t>
          </a:r>
        </a:p>
      </dsp:txBody>
      <dsp:txXfrm>
        <a:off x="822992" y="1117994"/>
        <a:ext cx="4601773" cy="559220"/>
      </dsp:txXfrm>
    </dsp:sp>
    <dsp:sp modelId="{3F1B02B5-E60E-476F-868E-1FC127EC9DB1}">
      <dsp:nvSpPr>
        <dsp:cNvPr id="0" name=""/>
        <dsp:cNvSpPr/>
      </dsp:nvSpPr>
      <dsp:spPr>
        <a:xfrm>
          <a:off x="473479" y="1048091"/>
          <a:ext cx="699025" cy="699025"/>
        </a:xfrm>
        <a:prstGeom prst="ellipse">
          <a:avLst/>
        </a:prstGeom>
        <a:solidFill>
          <a:sysClr val="window" lastClr="FFFFFF">
            <a:hueOff val="0"/>
            <a:satOff val="0"/>
            <a:lumOff val="0"/>
            <a:alphaOff val="0"/>
          </a:sysClr>
        </a:solidFill>
        <a:ln w="12700" cap="flat" cmpd="sng" algn="ctr">
          <a:solidFill>
            <a:srgbClr val="5B9BD5">
              <a:shade val="50000"/>
              <a:hueOff val="133703"/>
              <a:satOff val="3582"/>
              <a:lumOff val="15781"/>
              <a:alphaOff val="0"/>
            </a:srgbClr>
          </a:solidFill>
          <a:prstDash val="solid"/>
          <a:miter lim="800000"/>
        </a:ln>
        <a:effectLst/>
      </dsp:spPr>
      <dsp:style>
        <a:lnRef idx="2">
          <a:scrgbClr r="0" g="0" b="0"/>
        </a:lnRef>
        <a:fillRef idx="1">
          <a:scrgbClr r="0" g="0" b="0"/>
        </a:fillRef>
        <a:effectRef idx="0">
          <a:scrgbClr r="0" g="0" b="0"/>
        </a:effectRef>
        <a:fontRef idx="minor"/>
      </dsp:style>
    </dsp:sp>
    <dsp:sp modelId="{0935D9CC-5CD4-4FE6-8A8A-FDCC30B0B1F4}">
      <dsp:nvSpPr>
        <dsp:cNvPr id="0" name=""/>
        <dsp:cNvSpPr/>
      </dsp:nvSpPr>
      <dsp:spPr>
        <a:xfrm>
          <a:off x="945981" y="1956557"/>
          <a:ext cx="4478783" cy="559220"/>
        </a:xfrm>
        <a:prstGeom prst="rect">
          <a:avLst/>
        </a:prstGeom>
        <a:solidFill>
          <a:srgbClr val="5B9BD5">
            <a:shade val="50000"/>
            <a:hueOff val="267407"/>
            <a:satOff val="7164"/>
            <a:lumOff val="3156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3881"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solidFill>
                <a:sysClr val="window" lastClr="FFFFFF"/>
              </a:solidFill>
              <a:latin typeface="DM Sans" pitchFamily="2" charset="0"/>
              <a:ea typeface="+mn-ea"/>
              <a:cs typeface="+mn-cs"/>
            </a:rPr>
            <a:t>Local Assessment, Project development</a:t>
          </a:r>
        </a:p>
      </dsp:txBody>
      <dsp:txXfrm>
        <a:off x="945981" y="1956557"/>
        <a:ext cx="4478783" cy="559220"/>
      </dsp:txXfrm>
    </dsp:sp>
    <dsp:sp modelId="{E264A92F-2B3B-4B5A-976F-26C758517E88}">
      <dsp:nvSpPr>
        <dsp:cNvPr id="0" name=""/>
        <dsp:cNvSpPr/>
      </dsp:nvSpPr>
      <dsp:spPr>
        <a:xfrm>
          <a:off x="596468" y="1886654"/>
          <a:ext cx="699025" cy="699025"/>
        </a:xfrm>
        <a:prstGeom prst="ellipse">
          <a:avLst/>
        </a:prstGeom>
        <a:solidFill>
          <a:sysClr val="window" lastClr="FFFFFF">
            <a:hueOff val="0"/>
            <a:satOff val="0"/>
            <a:lumOff val="0"/>
            <a:alphaOff val="0"/>
          </a:sysClr>
        </a:solidFill>
        <a:ln w="12700" cap="flat" cmpd="sng" algn="ctr">
          <a:solidFill>
            <a:srgbClr val="5B9BD5">
              <a:shade val="50000"/>
              <a:hueOff val="267407"/>
              <a:satOff val="7164"/>
              <a:lumOff val="31562"/>
              <a:alphaOff val="0"/>
            </a:srgbClr>
          </a:solidFill>
          <a:prstDash val="solid"/>
          <a:miter lim="800000"/>
        </a:ln>
        <a:effectLst/>
      </dsp:spPr>
      <dsp:style>
        <a:lnRef idx="2">
          <a:scrgbClr r="0" g="0" b="0"/>
        </a:lnRef>
        <a:fillRef idx="1">
          <a:scrgbClr r="0" g="0" b="0"/>
        </a:fillRef>
        <a:effectRef idx="0">
          <a:scrgbClr r="0" g="0" b="0"/>
        </a:effectRef>
        <a:fontRef idx="minor"/>
      </dsp:style>
    </dsp:sp>
    <dsp:sp modelId="{3DB05497-ED37-457D-97D9-00CF6B138337}">
      <dsp:nvSpPr>
        <dsp:cNvPr id="0" name=""/>
        <dsp:cNvSpPr/>
      </dsp:nvSpPr>
      <dsp:spPr>
        <a:xfrm>
          <a:off x="822992" y="2795119"/>
          <a:ext cx="4601773" cy="559220"/>
        </a:xfrm>
        <a:prstGeom prst="rect">
          <a:avLst/>
        </a:prstGeom>
        <a:solidFill>
          <a:srgbClr val="5B9BD5">
            <a:shade val="50000"/>
            <a:hueOff val="267407"/>
            <a:satOff val="7164"/>
            <a:lumOff val="3156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3881"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solidFill>
                <a:sysClr val="window" lastClr="FFFFFF"/>
              </a:solidFill>
              <a:latin typeface="DM Sans" pitchFamily="2" charset="0"/>
              <a:ea typeface="+mn-ea"/>
              <a:cs typeface="+mn-cs"/>
            </a:rPr>
            <a:t>Review of Solutions</a:t>
          </a:r>
        </a:p>
      </dsp:txBody>
      <dsp:txXfrm>
        <a:off x="822992" y="2795119"/>
        <a:ext cx="4601773" cy="559220"/>
      </dsp:txXfrm>
    </dsp:sp>
    <dsp:sp modelId="{3D83742C-186A-4F81-B282-A4F704FB480E}">
      <dsp:nvSpPr>
        <dsp:cNvPr id="0" name=""/>
        <dsp:cNvSpPr/>
      </dsp:nvSpPr>
      <dsp:spPr>
        <a:xfrm>
          <a:off x="473479" y="2725217"/>
          <a:ext cx="699025" cy="699025"/>
        </a:xfrm>
        <a:prstGeom prst="ellipse">
          <a:avLst/>
        </a:prstGeom>
        <a:solidFill>
          <a:sysClr val="window" lastClr="FFFFFF">
            <a:hueOff val="0"/>
            <a:satOff val="0"/>
            <a:lumOff val="0"/>
            <a:alphaOff val="0"/>
          </a:sysClr>
        </a:solidFill>
        <a:ln w="12700" cap="flat" cmpd="sng" algn="ctr">
          <a:solidFill>
            <a:srgbClr val="5B9BD5">
              <a:shade val="50000"/>
              <a:hueOff val="267407"/>
              <a:satOff val="7164"/>
              <a:lumOff val="31562"/>
              <a:alphaOff val="0"/>
            </a:srgbClr>
          </a:solidFill>
          <a:prstDash val="solid"/>
          <a:miter lim="800000"/>
        </a:ln>
        <a:effectLst/>
      </dsp:spPr>
      <dsp:style>
        <a:lnRef idx="2">
          <a:scrgbClr r="0" g="0" b="0"/>
        </a:lnRef>
        <a:fillRef idx="1">
          <a:scrgbClr r="0" g="0" b="0"/>
        </a:fillRef>
        <a:effectRef idx="0">
          <a:scrgbClr r="0" g="0" b="0"/>
        </a:effectRef>
        <a:fontRef idx="minor"/>
      </dsp:style>
    </dsp:sp>
    <dsp:sp modelId="{A45CFAA7-2D23-426C-A2E1-21DC59CA40F4}">
      <dsp:nvSpPr>
        <dsp:cNvPr id="0" name=""/>
        <dsp:cNvSpPr/>
      </dsp:nvSpPr>
      <dsp:spPr>
        <a:xfrm>
          <a:off x="422270" y="3633682"/>
          <a:ext cx="5002494" cy="559220"/>
        </a:xfrm>
        <a:prstGeom prst="rect">
          <a:avLst/>
        </a:prstGeom>
        <a:solidFill>
          <a:srgbClr val="5B9BD5">
            <a:shade val="50000"/>
            <a:hueOff val="133703"/>
            <a:satOff val="3582"/>
            <a:lumOff val="1578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3881"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solidFill>
                <a:sysClr val="window" lastClr="FFFFFF"/>
              </a:solidFill>
              <a:latin typeface="DM Sans" pitchFamily="2" charset="0"/>
              <a:ea typeface="+mn-ea"/>
              <a:cs typeface="+mn-cs"/>
            </a:rPr>
            <a:t>Least Cost Planning Assessment (Project selection)</a:t>
          </a:r>
        </a:p>
      </dsp:txBody>
      <dsp:txXfrm>
        <a:off x="422270" y="3633682"/>
        <a:ext cx="5002494" cy="559220"/>
      </dsp:txXfrm>
    </dsp:sp>
    <dsp:sp modelId="{4BA122EA-B0B5-4761-819F-2CA1E7114A16}">
      <dsp:nvSpPr>
        <dsp:cNvPr id="0" name=""/>
        <dsp:cNvSpPr/>
      </dsp:nvSpPr>
      <dsp:spPr>
        <a:xfrm>
          <a:off x="72757" y="3563780"/>
          <a:ext cx="699025" cy="699025"/>
        </a:xfrm>
        <a:prstGeom prst="ellipse">
          <a:avLst/>
        </a:prstGeom>
        <a:solidFill>
          <a:sysClr val="window" lastClr="FFFFFF">
            <a:hueOff val="0"/>
            <a:satOff val="0"/>
            <a:lumOff val="0"/>
            <a:alphaOff val="0"/>
          </a:sysClr>
        </a:solidFill>
        <a:ln w="12700" cap="flat" cmpd="sng" algn="ctr">
          <a:solidFill>
            <a:srgbClr val="5B9BD5">
              <a:shade val="50000"/>
              <a:hueOff val="133703"/>
              <a:satOff val="3582"/>
              <a:lumOff val="15781"/>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5F4829-A7A0-4C1C-B352-2DBC11BF60C7}">
      <dsp:nvSpPr>
        <dsp:cNvPr id="0" name=""/>
        <dsp:cNvSpPr/>
      </dsp:nvSpPr>
      <dsp:spPr>
        <a:xfrm>
          <a:off x="0" y="0"/>
          <a:ext cx="2569145" cy="5597525"/>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DER Siting</a:t>
          </a:r>
        </a:p>
      </dsp:txBody>
      <dsp:txXfrm>
        <a:off x="0" y="2239010"/>
        <a:ext cx="2569145" cy="2239010"/>
      </dsp:txXfrm>
    </dsp:sp>
    <dsp:sp modelId="{544A63A3-E9CF-4D90-8884-EB12F4FDDC11}">
      <dsp:nvSpPr>
        <dsp:cNvPr id="0" name=""/>
        <dsp:cNvSpPr/>
      </dsp:nvSpPr>
      <dsp:spPr>
        <a:xfrm>
          <a:off x="352584" y="335851"/>
          <a:ext cx="1863975" cy="186397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CB9101-0FE6-4BB5-A2AF-0038D731D6EE}">
      <dsp:nvSpPr>
        <dsp:cNvPr id="0" name=""/>
        <dsp:cNvSpPr/>
      </dsp:nvSpPr>
      <dsp:spPr>
        <a:xfrm>
          <a:off x="2646219" y="0"/>
          <a:ext cx="2569145" cy="5597525"/>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Electronic Infrastructure Assessment Tool</a:t>
          </a:r>
        </a:p>
      </dsp:txBody>
      <dsp:txXfrm>
        <a:off x="2646219" y="2239010"/>
        <a:ext cx="2569145" cy="2239010"/>
      </dsp:txXfrm>
    </dsp:sp>
    <dsp:sp modelId="{653C956C-E8FA-412B-A8D9-26FEB2381488}">
      <dsp:nvSpPr>
        <dsp:cNvPr id="0" name=""/>
        <dsp:cNvSpPr/>
      </dsp:nvSpPr>
      <dsp:spPr>
        <a:xfrm>
          <a:off x="2998804" y="335851"/>
          <a:ext cx="1863975" cy="186397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E84B6E-803D-4BAB-9D9E-487B0C7AC852}">
      <dsp:nvSpPr>
        <dsp:cNvPr id="0" name=""/>
        <dsp:cNvSpPr/>
      </dsp:nvSpPr>
      <dsp:spPr>
        <a:xfrm>
          <a:off x="5292439" y="0"/>
          <a:ext cx="2569145" cy="5597525"/>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Efficient Access to Customer Billing Data</a:t>
          </a:r>
        </a:p>
      </dsp:txBody>
      <dsp:txXfrm>
        <a:off x="5292439" y="2239010"/>
        <a:ext cx="2569145" cy="2239010"/>
      </dsp:txXfrm>
    </dsp:sp>
    <dsp:sp modelId="{1F39FDBF-5A7B-4EFD-8889-421C33C766F7}">
      <dsp:nvSpPr>
        <dsp:cNvPr id="0" name=""/>
        <dsp:cNvSpPr/>
      </dsp:nvSpPr>
      <dsp:spPr>
        <a:xfrm>
          <a:off x="5645024" y="335851"/>
          <a:ext cx="1863975" cy="1863975"/>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E60183-616D-4C55-855B-5E87E0046B87}">
      <dsp:nvSpPr>
        <dsp:cNvPr id="0" name=""/>
        <dsp:cNvSpPr/>
      </dsp:nvSpPr>
      <dsp:spPr>
        <a:xfrm>
          <a:off x="7938659" y="0"/>
          <a:ext cx="2569145" cy="5597525"/>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Find and Filter Rate Options</a:t>
          </a:r>
        </a:p>
      </dsp:txBody>
      <dsp:txXfrm>
        <a:off x="7938659" y="2239010"/>
        <a:ext cx="2569145" cy="2239010"/>
      </dsp:txXfrm>
    </dsp:sp>
    <dsp:sp modelId="{92903051-C57C-4746-AF78-74674699D79C}">
      <dsp:nvSpPr>
        <dsp:cNvPr id="0" name=""/>
        <dsp:cNvSpPr/>
      </dsp:nvSpPr>
      <dsp:spPr>
        <a:xfrm>
          <a:off x="8291244" y="335851"/>
          <a:ext cx="1863975" cy="1863975"/>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A913BC-50F8-4268-B8F5-B4AFDEE76444}">
      <dsp:nvSpPr>
        <dsp:cNvPr id="0" name=""/>
        <dsp:cNvSpPr/>
      </dsp:nvSpPr>
      <dsp:spPr>
        <a:xfrm>
          <a:off x="10584879" y="0"/>
          <a:ext cx="2569145" cy="5597525"/>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Access to Basic Rate Data and Tariff Book for Individual Rate</a:t>
          </a:r>
        </a:p>
      </dsp:txBody>
      <dsp:txXfrm>
        <a:off x="10584879" y="2239010"/>
        <a:ext cx="2569145" cy="2239010"/>
      </dsp:txXfrm>
    </dsp:sp>
    <dsp:sp modelId="{41172A57-4EBD-45E3-8BCF-8EF9EE909496}">
      <dsp:nvSpPr>
        <dsp:cNvPr id="0" name=""/>
        <dsp:cNvSpPr/>
      </dsp:nvSpPr>
      <dsp:spPr>
        <a:xfrm>
          <a:off x="10937464" y="335851"/>
          <a:ext cx="1863975" cy="1863975"/>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47DF15-92FC-47E1-B0E9-91D5A2CC7A6F}">
      <dsp:nvSpPr>
        <dsp:cNvPr id="0" name=""/>
        <dsp:cNvSpPr/>
      </dsp:nvSpPr>
      <dsp:spPr>
        <a:xfrm>
          <a:off x="526160" y="4478020"/>
          <a:ext cx="12101703" cy="839628"/>
        </a:xfrm>
        <a:prstGeom prst="leftRightArrow">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C27B02D-1436-DB4B-8B54-932A52FF7A3E}" type="datetimeFigureOut">
              <a:rPr lang="en-US" smtClean="0"/>
              <a:t>12/12/2023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18F02AC-2D98-1549-A2CE-2E7FE2F80A97}" type="slidenum">
              <a:rPr lang="en-US" smtClean="0"/>
              <a:t>‹#›</a:t>
            </a:fld>
            <a:endParaRPr lang="en-US"/>
          </a:p>
        </p:txBody>
      </p:sp>
    </p:spTree>
    <p:extLst>
      <p:ext uri="{BB962C8B-B14F-4D97-AF65-F5344CB8AC3E}">
        <p14:creationId xmlns:p14="http://schemas.microsoft.com/office/powerpoint/2010/main" val="160433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a:defRPr>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Arial"/>
              </a:defRPr>
            </a:lvl1pPr>
          </a:lstStyle>
          <a:p>
            <a:fld id="{D85FBB4B-62B2-47A0-9A8A-FBC7D0167A53}" type="datetimeFigureOut">
              <a:rPr lang="en-US" smtClean="0"/>
              <a:pPr/>
              <a:t>12/8/2023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Arial"/>
              </a:defRPr>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Arial"/>
              </a:defRPr>
            </a:lvl1pPr>
          </a:lstStyle>
          <a:p>
            <a:fld id="{825291B8-0E70-468B-9438-CC62F3849AEF}" type="slidenum">
              <a:rPr lang="en-US" smtClean="0"/>
              <a:pPr/>
              <a:t>‹#›</a:t>
            </a:fld>
            <a:endParaRPr lang="en-US"/>
          </a:p>
        </p:txBody>
      </p:sp>
    </p:spTree>
    <p:extLst>
      <p:ext uri="{BB962C8B-B14F-4D97-AF65-F5344CB8AC3E}">
        <p14:creationId xmlns:p14="http://schemas.microsoft.com/office/powerpoint/2010/main" val="3946500569"/>
      </p:ext>
    </p:extLst>
  </p:cSld>
  <p:clrMap bg1="lt1" tx1="dk1" bg2="lt2" tx2="dk2" accent1="accent1" accent2="accent2" accent3="accent3" accent4="accent4" accent5="accent5" accent6="accent6" hlink="hlink" folHlink="folHlink"/>
  <p:hf hdr="0" ftr="0" dt="0"/>
  <p:notesStyle>
    <a:lvl1pPr marL="0" algn="l" defTabSz="1097280" rtl="0" eaLnBrk="1" latinLnBrk="0" hangingPunct="1">
      <a:defRPr sz="1440" kern="1200">
        <a:solidFill>
          <a:schemeClr val="tx1"/>
        </a:solidFill>
        <a:latin typeface="Arial"/>
        <a:ea typeface="+mn-ea"/>
        <a:cs typeface="+mn-cs"/>
      </a:defRPr>
    </a:lvl1pPr>
    <a:lvl2pPr marL="548640" algn="l" defTabSz="1097280" rtl="0" eaLnBrk="1" latinLnBrk="0" hangingPunct="1">
      <a:defRPr sz="1440" kern="1200">
        <a:solidFill>
          <a:schemeClr val="tx1"/>
        </a:solidFill>
        <a:latin typeface="Arial"/>
        <a:ea typeface="+mn-ea"/>
        <a:cs typeface="+mn-cs"/>
      </a:defRPr>
    </a:lvl2pPr>
    <a:lvl3pPr marL="1097280" algn="l" defTabSz="1097280" rtl="0" eaLnBrk="1" latinLnBrk="0" hangingPunct="1">
      <a:defRPr sz="1440" kern="1200">
        <a:solidFill>
          <a:schemeClr val="tx1"/>
        </a:solidFill>
        <a:latin typeface="Arial"/>
        <a:ea typeface="+mn-ea"/>
        <a:cs typeface="+mn-cs"/>
      </a:defRPr>
    </a:lvl3pPr>
    <a:lvl4pPr marL="1645920" algn="l" defTabSz="1097280" rtl="0" eaLnBrk="1" latinLnBrk="0" hangingPunct="1">
      <a:defRPr sz="1440" kern="1200">
        <a:solidFill>
          <a:schemeClr val="tx1"/>
        </a:solidFill>
        <a:latin typeface="Arial"/>
        <a:ea typeface="+mn-ea"/>
        <a:cs typeface="+mn-cs"/>
      </a:defRPr>
    </a:lvl4pPr>
    <a:lvl5pPr marL="2194560" algn="l" defTabSz="1097280" rtl="0" eaLnBrk="1" latinLnBrk="0" hangingPunct="1">
      <a:defRPr sz="1440" kern="1200">
        <a:solidFill>
          <a:schemeClr val="tx1"/>
        </a:solidFill>
        <a:latin typeface="Arial"/>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E840BD-D819-4CA7-9B99-C959A3D92D3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535128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10</a:t>
            </a:fld>
            <a:endParaRPr lang="en-US"/>
          </a:p>
        </p:txBody>
      </p:sp>
    </p:spTree>
    <p:extLst>
      <p:ext uri="{BB962C8B-B14F-4D97-AF65-F5344CB8AC3E}">
        <p14:creationId xmlns:p14="http://schemas.microsoft.com/office/powerpoint/2010/main" val="459593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cs typeface="Arial"/>
            </a:endParaRPr>
          </a:p>
        </p:txBody>
      </p:sp>
      <p:sp>
        <p:nvSpPr>
          <p:cNvPr id="4" name="Slide Number Placeholder 3"/>
          <p:cNvSpPr>
            <a:spLocks noGrp="1"/>
          </p:cNvSpPr>
          <p:nvPr>
            <p:ph type="sldNum" sz="quarter" idx="5"/>
          </p:nvPr>
        </p:nvSpPr>
        <p:spPr/>
        <p:txBody>
          <a:bodyPr/>
          <a:lstStyle/>
          <a:p>
            <a:pPr marL="0" marR="0" lvl="0" indent="0" algn="r" defTabSz="548640" rtl="0" eaLnBrk="1" fontAlgn="auto" latinLnBrk="0" hangingPunct="1">
              <a:lnSpc>
                <a:spcPct val="100000"/>
              </a:lnSpc>
              <a:spcBef>
                <a:spcPts val="0"/>
              </a:spcBef>
              <a:spcAft>
                <a:spcPts val="0"/>
              </a:spcAft>
              <a:buClrTx/>
              <a:buSzTx/>
              <a:buFontTx/>
              <a:buNone/>
              <a:tabLst/>
              <a:defRPr/>
            </a:pPr>
            <a:fld id="{825291B8-0E70-468B-9438-CC62F3849AEF}"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54864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251703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12</a:t>
            </a:fld>
            <a:endParaRPr lang="en-US"/>
          </a:p>
        </p:txBody>
      </p:sp>
    </p:spTree>
    <p:extLst>
      <p:ext uri="{BB962C8B-B14F-4D97-AF65-F5344CB8AC3E}">
        <p14:creationId xmlns:p14="http://schemas.microsoft.com/office/powerpoint/2010/main" val="652274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5"/>
          </p:nvPr>
        </p:nvSpPr>
        <p:spPr/>
        <p:txBody>
          <a:bodyPr/>
          <a:lstStyle/>
          <a:p>
            <a:pPr marL="0" marR="0" lvl="0" indent="0" algn="r" defTabSz="548640" rtl="0" eaLnBrk="1" fontAlgn="auto" latinLnBrk="0" hangingPunct="1">
              <a:lnSpc>
                <a:spcPct val="100000"/>
              </a:lnSpc>
              <a:spcBef>
                <a:spcPts val="0"/>
              </a:spcBef>
              <a:spcAft>
                <a:spcPts val="0"/>
              </a:spcAft>
              <a:buClrTx/>
              <a:buSzTx/>
              <a:buFontTx/>
              <a:buNone/>
              <a:tabLst/>
              <a:defRPr/>
            </a:pPr>
            <a:fld id="{825291B8-0E70-468B-9438-CC62F3849AEF}"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54864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2780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14</a:t>
            </a:fld>
            <a:endParaRPr lang="en-US"/>
          </a:p>
        </p:txBody>
      </p:sp>
    </p:spTree>
    <p:extLst>
      <p:ext uri="{BB962C8B-B14F-4D97-AF65-F5344CB8AC3E}">
        <p14:creationId xmlns:p14="http://schemas.microsoft.com/office/powerpoint/2010/main" val="1451341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15</a:t>
            </a:fld>
            <a:endParaRPr lang="en-US"/>
          </a:p>
        </p:txBody>
      </p:sp>
    </p:spTree>
    <p:extLst>
      <p:ext uri="{BB962C8B-B14F-4D97-AF65-F5344CB8AC3E}">
        <p14:creationId xmlns:p14="http://schemas.microsoft.com/office/powerpoint/2010/main" val="371502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highlight>
                <a:srgbClr val="FFFF00"/>
              </a:highlight>
            </a:endParaRPr>
          </a:p>
        </p:txBody>
      </p:sp>
      <p:sp>
        <p:nvSpPr>
          <p:cNvPr id="4" name="Slide Number Placeholder 3"/>
          <p:cNvSpPr>
            <a:spLocks noGrp="1"/>
          </p:cNvSpPr>
          <p:nvPr>
            <p:ph type="sldNum" sz="quarter" idx="5"/>
          </p:nvPr>
        </p:nvSpPr>
        <p:spPr/>
        <p:txBody>
          <a:bodyPr/>
          <a:lstStyle/>
          <a:p>
            <a:fld id="{825291B8-0E70-468B-9438-CC62F3849AEF}" type="slidenum">
              <a:rPr lang="en-US" smtClean="0"/>
              <a:pPr/>
              <a:t>16</a:t>
            </a:fld>
            <a:endParaRPr lang="en-US"/>
          </a:p>
        </p:txBody>
      </p:sp>
    </p:spTree>
    <p:extLst>
      <p:ext uri="{BB962C8B-B14F-4D97-AF65-F5344CB8AC3E}">
        <p14:creationId xmlns:p14="http://schemas.microsoft.com/office/powerpoint/2010/main" val="2219403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18</a:t>
            </a:fld>
            <a:endParaRPr lang="en-US"/>
          </a:p>
        </p:txBody>
      </p:sp>
    </p:spTree>
    <p:extLst>
      <p:ext uri="{BB962C8B-B14F-4D97-AF65-F5344CB8AC3E}">
        <p14:creationId xmlns:p14="http://schemas.microsoft.com/office/powerpoint/2010/main" val="1650824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19</a:t>
            </a:fld>
            <a:endParaRPr lang="en-US"/>
          </a:p>
        </p:txBody>
      </p:sp>
    </p:spTree>
    <p:extLst>
      <p:ext uri="{BB962C8B-B14F-4D97-AF65-F5344CB8AC3E}">
        <p14:creationId xmlns:p14="http://schemas.microsoft.com/office/powerpoint/2010/main" val="3576785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Interconnection, Thursday afternoon </a:t>
            </a:r>
          </a:p>
        </p:txBody>
      </p:sp>
      <p:sp>
        <p:nvSpPr>
          <p:cNvPr id="4" name="Slide Number Placeholder 3"/>
          <p:cNvSpPr>
            <a:spLocks noGrp="1"/>
          </p:cNvSpPr>
          <p:nvPr>
            <p:ph type="sldNum" sz="quarter" idx="5"/>
          </p:nvPr>
        </p:nvSpPr>
        <p:spPr/>
        <p:txBody>
          <a:bodyPr/>
          <a:lstStyle/>
          <a:p>
            <a:fld id="{825291B8-0E70-468B-9438-CC62F3849AEF}" type="slidenum">
              <a:rPr lang="en-US" smtClean="0"/>
              <a:pPr/>
              <a:t>20</a:t>
            </a:fld>
            <a:endParaRPr lang="en-US"/>
          </a:p>
        </p:txBody>
      </p:sp>
    </p:spTree>
    <p:extLst>
      <p:ext uri="{BB962C8B-B14F-4D97-AF65-F5344CB8AC3E}">
        <p14:creationId xmlns:p14="http://schemas.microsoft.com/office/powerpoint/2010/main" val="2062450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Speakers are tentative </a:t>
            </a:r>
          </a:p>
        </p:txBody>
      </p:sp>
      <p:sp>
        <p:nvSpPr>
          <p:cNvPr id="4" name="Slide Number Placeholder 3"/>
          <p:cNvSpPr>
            <a:spLocks noGrp="1"/>
          </p:cNvSpPr>
          <p:nvPr>
            <p:ph type="sldNum" sz="quarter" idx="5"/>
          </p:nvPr>
        </p:nvSpPr>
        <p:spPr/>
        <p:txBody>
          <a:bodyPr/>
          <a:lstStyle/>
          <a:p>
            <a:fld id="{825291B8-0E70-468B-9438-CC62F3849AEF}" type="slidenum">
              <a:rPr lang="en-US" smtClean="0"/>
              <a:pPr/>
              <a:t>2</a:t>
            </a:fld>
            <a:endParaRPr lang="en-US"/>
          </a:p>
        </p:txBody>
      </p:sp>
    </p:spTree>
    <p:extLst>
      <p:ext uri="{BB962C8B-B14F-4D97-AF65-F5344CB8AC3E}">
        <p14:creationId xmlns:p14="http://schemas.microsoft.com/office/powerpoint/2010/main" val="3134856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21</a:t>
            </a:fld>
            <a:endParaRPr lang="en-US"/>
          </a:p>
        </p:txBody>
      </p:sp>
    </p:spTree>
    <p:extLst>
      <p:ext uri="{BB962C8B-B14F-4D97-AF65-F5344CB8AC3E}">
        <p14:creationId xmlns:p14="http://schemas.microsoft.com/office/powerpoint/2010/main" val="2915360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22</a:t>
            </a:fld>
            <a:endParaRPr lang="en-US"/>
          </a:p>
        </p:txBody>
      </p:sp>
    </p:spTree>
    <p:extLst>
      <p:ext uri="{BB962C8B-B14F-4D97-AF65-F5344CB8AC3E}">
        <p14:creationId xmlns:p14="http://schemas.microsoft.com/office/powerpoint/2010/main" val="707899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24</a:t>
            </a:fld>
            <a:endParaRPr lang="en-US"/>
          </a:p>
        </p:txBody>
      </p:sp>
    </p:spTree>
    <p:extLst>
      <p:ext uri="{BB962C8B-B14F-4D97-AF65-F5344CB8AC3E}">
        <p14:creationId xmlns:p14="http://schemas.microsoft.com/office/powerpoint/2010/main" val="3380241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5"/>
          </p:nvPr>
        </p:nvSpPr>
        <p:spPr/>
        <p:txBody>
          <a:bodyPr/>
          <a:lstStyle/>
          <a:p>
            <a:pPr marL="0" marR="0" lvl="0" indent="0" algn="r" defTabSz="548640" rtl="0" eaLnBrk="1" fontAlgn="auto" latinLnBrk="0" hangingPunct="1">
              <a:lnSpc>
                <a:spcPct val="100000"/>
              </a:lnSpc>
              <a:spcBef>
                <a:spcPts val="0"/>
              </a:spcBef>
              <a:spcAft>
                <a:spcPts val="0"/>
              </a:spcAft>
              <a:buClrTx/>
              <a:buSzTx/>
              <a:buFontTx/>
              <a:buNone/>
              <a:tabLst/>
              <a:defRPr/>
            </a:pPr>
            <a:fld id="{825291B8-0E70-468B-9438-CC62F3849AEF}"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54864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37375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27</a:t>
            </a:fld>
            <a:endParaRPr lang="en-US"/>
          </a:p>
        </p:txBody>
      </p:sp>
    </p:spTree>
    <p:extLst>
      <p:ext uri="{BB962C8B-B14F-4D97-AF65-F5344CB8AC3E}">
        <p14:creationId xmlns:p14="http://schemas.microsoft.com/office/powerpoint/2010/main" val="2931751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29</a:t>
            </a:fld>
            <a:endParaRPr lang="en-US"/>
          </a:p>
        </p:txBody>
      </p:sp>
    </p:spTree>
    <p:extLst>
      <p:ext uri="{BB962C8B-B14F-4D97-AF65-F5344CB8AC3E}">
        <p14:creationId xmlns:p14="http://schemas.microsoft.com/office/powerpoint/2010/main" val="2810321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5291B8-0E70-468B-9438-CC62F3849AEF}" type="slidenum">
              <a:rPr lang="en-US" smtClean="0"/>
              <a:pPr/>
              <a:t>31</a:t>
            </a:fld>
            <a:endParaRPr lang="en-US"/>
          </a:p>
        </p:txBody>
      </p:sp>
    </p:spTree>
    <p:extLst>
      <p:ext uri="{BB962C8B-B14F-4D97-AF65-F5344CB8AC3E}">
        <p14:creationId xmlns:p14="http://schemas.microsoft.com/office/powerpoint/2010/main" val="2181058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3</a:t>
            </a:fld>
            <a:endParaRPr lang="en-US"/>
          </a:p>
        </p:txBody>
      </p:sp>
    </p:spTree>
    <p:extLst>
      <p:ext uri="{BB962C8B-B14F-4D97-AF65-F5344CB8AC3E}">
        <p14:creationId xmlns:p14="http://schemas.microsoft.com/office/powerpoint/2010/main" val="909509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5"/>
          </p:nvPr>
        </p:nvSpPr>
        <p:spPr/>
        <p:txBody>
          <a:bodyPr/>
          <a:lstStyle/>
          <a:p>
            <a:pPr marL="0" marR="0" lvl="0" indent="0" algn="r" defTabSz="548640" rtl="0" eaLnBrk="1" fontAlgn="auto" latinLnBrk="0" hangingPunct="1">
              <a:lnSpc>
                <a:spcPct val="100000"/>
              </a:lnSpc>
              <a:spcBef>
                <a:spcPts val="0"/>
              </a:spcBef>
              <a:spcAft>
                <a:spcPts val="0"/>
              </a:spcAft>
              <a:buClrTx/>
              <a:buSzTx/>
              <a:buFontTx/>
              <a:buNone/>
              <a:tabLst/>
              <a:defRPr/>
            </a:pPr>
            <a:fld id="{825291B8-0E70-468B-9438-CC62F3849AEF}"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54864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53825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5</a:t>
            </a:fld>
            <a:endParaRPr lang="en-US"/>
          </a:p>
        </p:txBody>
      </p:sp>
    </p:spTree>
    <p:extLst>
      <p:ext uri="{BB962C8B-B14F-4D97-AF65-F5344CB8AC3E}">
        <p14:creationId xmlns:p14="http://schemas.microsoft.com/office/powerpoint/2010/main" val="3209051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6</a:t>
            </a:fld>
            <a:endParaRPr lang="en-US"/>
          </a:p>
        </p:txBody>
      </p:sp>
    </p:spTree>
    <p:extLst>
      <p:ext uri="{BB962C8B-B14F-4D97-AF65-F5344CB8AC3E}">
        <p14:creationId xmlns:p14="http://schemas.microsoft.com/office/powerpoint/2010/main" val="1670766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5"/>
          </p:nvPr>
        </p:nvSpPr>
        <p:spPr/>
        <p:txBody>
          <a:bodyPr/>
          <a:lstStyle/>
          <a:p>
            <a:pPr marL="0" marR="0" lvl="0" indent="0" algn="r" defTabSz="548640" rtl="0" eaLnBrk="1" fontAlgn="auto" latinLnBrk="0" hangingPunct="1">
              <a:lnSpc>
                <a:spcPct val="100000"/>
              </a:lnSpc>
              <a:spcBef>
                <a:spcPts val="0"/>
              </a:spcBef>
              <a:spcAft>
                <a:spcPts val="0"/>
              </a:spcAft>
              <a:buClrTx/>
              <a:buSzTx/>
              <a:buFontTx/>
              <a:buNone/>
              <a:tabLst/>
              <a:defRPr/>
            </a:pPr>
            <a:fld id="{825291B8-0E70-468B-9438-CC62F3849AEF}"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54864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57931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8</a:t>
            </a:fld>
            <a:endParaRPr lang="en-US"/>
          </a:p>
        </p:txBody>
      </p:sp>
    </p:spTree>
    <p:extLst>
      <p:ext uri="{BB962C8B-B14F-4D97-AF65-F5344CB8AC3E}">
        <p14:creationId xmlns:p14="http://schemas.microsoft.com/office/powerpoint/2010/main" val="3762032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5"/>
          </p:nvPr>
        </p:nvSpPr>
        <p:spPr/>
        <p:txBody>
          <a:bodyPr/>
          <a:lstStyle/>
          <a:p>
            <a:pPr marL="0" marR="0" lvl="0" indent="0" algn="r" defTabSz="548640" rtl="0" eaLnBrk="1" fontAlgn="auto" latinLnBrk="0" hangingPunct="1">
              <a:lnSpc>
                <a:spcPct val="100000"/>
              </a:lnSpc>
              <a:spcBef>
                <a:spcPts val="0"/>
              </a:spcBef>
              <a:spcAft>
                <a:spcPts val="0"/>
              </a:spcAft>
              <a:buClrTx/>
              <a:buSzTx/>
              <a:buFontTx/>
              <a:buNone/>
              <a:tabLst/>
              <a:defRPr/>
            </a:pPr>
            <a:fld id="{825291B8-0E70-468B-9438-CC62F3849AEF}"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54864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99998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jointutilitiesofny.org/" TargetMode="External"/><Relationship Id="rId7" Type="http://schemas.openxmlformats.org/officeDocument/2006/relationships/image" Target="../media/image5.gif"/><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gi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jointutilitiesofny.org/" TargetMode="External"/><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jointutilitiesofny.org/" TargetMode="External"/><Relationship Id="rId7" Type="http://schemas.openxmlformats.org/officeDocument/2006/relationships/image" Target="../media/image5.gif"/><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gi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www.jointutilitiesofny.org/" TargetMode="External"/><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hyperlink" Target="http://www.jointutilitiesofny.org/" TargetMode="External"/><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jointutilitiesofny.org/" TargetMode="External"/><Relationship Id="rId7" Type="http://schemas.openxmlformats.org/officeDocument/2006/relationships/image" Target="../media/image5.gif"/><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7.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g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3" Type="http://schemas.openxmlformats.org/officeDocument/2006/relationships/hyperlink" Target="http://www.jointutilitiesofny.org/" TargetMode="External"/><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3" Type="http://schemas.openxmlformats.org/officeDocument/2006/relationships/hyperlink" Target="http://www.jointutilitiesofny.org/" TargetMode="External"/><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3" Type="http://schemas.openxmlformats.org/officeDocument/2006/relationships/hyperlink" Target="http://www.jointutilitiesofny.org/" TargetMode="External"/><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0.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jointutilitiesofny.org/" TargetMode="Externa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3" Type="http://schemas.openxmlformats.org/officeDocument/2006/relationships/hyperlink" Target="http://www.jointutilitiesofny.org/" TargetMode="External"/><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Layouts/_rels/slideLayout90.xml.rels><?xml version="1.0" encoding="UTF-8" standalone="yes"?>
<Relationships xmlns="http://schemas.openxmlformats.org/package/2006/relationships"><Relationship Id="rId3" Type="http://schemas.openxmlformats.org/officeDocument/2006/relationships/hyperlink" Target="http://www.jointutilitiesofny.org/" TargetMode="External"/><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1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a:prstGeom prst="rect">
            <a:avLst/>
          </a:prstGeo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cxnSp>
        <p:nvCxnSpPr>
          <p:cNvPr id="7" name="Straight Connector 6"/>
          <p:cNvCxnSpPr/>
          <p:nvPr/>
        </p:nvCxnSpPr>
        <p:spPr>
          <a:xfrm flipH="1">
            <a:off x="1828800" y="4211956"/>
            <a:ext cx="10972800" cy="0"/>
          </a:xfrm>
          <a:prstGeom prst="line">
            <a:avLst/>
          </a:prstGeom>
          <a:ln w="57150">
            <a:solidFill>
              <a:srgbClr val="1A1A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892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856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4444513" y="4360511"/>
            <a:ext cx="7341325" cy="661034"/>
          </a:xfrm>
          <a:prstGeom prst="rect">
            <a:avLst/>
          </a:prstGeom>
        </p:spPr>
        <p:txBody>
          <a:bodyPr>
            <a:noAutofit/>
          </a:bodyPr>
          <a:lstStyle>
            <a:lvl1pPr>
              <a:defRPr sz="2880" b="1">
                <a:solidFill>
                  <a:srgbClr val="002060"/>
                </a:solidFill>
              </a:defRPr>
            </a:lvl1pPr>
          </a:lstStyle>
          <a:p>
            <a:endParaRPr lang="en-US"/>
          </a:p>
        </p:txBody>
      </p:sp>
      <p:sp>
        <p:nvSpPr>
          <p:cNvPr id="9" name="Subtitle 2"/>
          <p:cNvSpPr>
            <a:spLocks noGrp="1"/>
          </p:cNvSpPr>
          <p:nvPr>
            <p:ph type="subTitle" idx="1"/>
          </p:nvPr>
        </p:nvSpPr>
        <p:spPr>
          <a:xfrm>
            <a:off x="4444513" y="5022793"/>
            <a:ext cx="7341325" cy="498494"/>
          </a:xfrm>
          <a:prstGeom prst="rect">
            <a:avLst/>
          </a:prstGeom>
        </p:spPr>
        <p:txBody>
          <a:bodyPr>
            <a:normAutofit/>
          </a:bodyPr>
          <a:lstStyle>
            <a:lvl1pPr marL="0" indent="0" algn="l">
              <a:buNone/>
              <a:defRPr sz="2160">
                <a:solidFill>
                  <a:srgbClr val="002060"/>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endParaRPr lang="en-US"/>
          </a:p>
        </p:txBody>
      </p:sp>
      <p:sp>
        <p:nvSpPr>
          <p:cNvPr id="11" name="Text Placeholder 8"/>
          <p:cNvSpPr>
            <a:spLocks noGrp="1"/>
          </p:cNvSpPr>
          <p:nvPr>
            <p:ph type="body" sz="quarter" idx="10" hasCustomPrompt="1"/>
          </p:nvPr>
        </p:nvSpPr>
        <p:spPr>
          <a:xfrm>
            <a:off x="4444513" y="5929541"/>
            <a:ext cx="7341325" cy="350898"/>
          </a:xfrm>
          <a:prstGeom prst="rect">
            <a:avLst/>
          </a:prstGeom>
        </p:spPr>
        <p:txBody>
          <a:bodyPr>
            <a:normAutofit/>
          </a:bodyPr>
          <a:lstStyle>
            <a:lvl1pPr algn="l">
              <a:buNone/>
              <a:defRPr sz="1440">
                <a:solidFill>
                  <a:srgbClr val="002060"/>
                </a:solidFill>
              </a:defRPr>
            </a:lvl1pPr>
          </a:lstStyle>
          <a:p>
            <a:pPr lvl="0"/>
            <a:r>
              <a:rPr lang="en-US"/>
              <a:t>Date (optional)</a:t>
            </a:r>
          </a:p>
        </p:txBody>
      </p:sp>
      <p:cxnSp>
        <p:nvCxnSpPr>
          <p:cNvPr id="7" name="Straight Connector 6"/>
          <p:cNvCxnSpPr/>
          <p:nvPr/>
        </p:nvCxnSpPr>
        <p:spPr>
          <a:xfrm flipH="1">
            <a:off x="4444513" y="5021545"/>
            <a:ext cx="7341325" cy="0"/>
          </a:xfrm>
          <a:prstGeom prst="line">
            <a:avLst/>
          </a:prstGeom>
          <a:ln w="28575">
            <a:solidFill>
              <a:srgbClr val="1A1A55"/>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347" y="1540160"/>
            <a:ext cx="8383998" cy="2794666"/>
          </a:xfrm>
          <a:prstGeom prst="rect">
            <a:avLst/>
          </a:prstGeom>
        </p:spPr>
      </p:pic>
      <p:pic>
        <p:nvPicPr>
          <p:cNvPr id="35"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5" name="Picture 14" descr="Logo, company name&#10;&#10;Description automatically generated">
            <a:extLst>
              <a:ext uri="{FF2B5EF4-FFF2-40B4-BE49-F238E27FC236}">
                <a16:creationId xmlns:a16="http://schemas.microsoft.com/office/drawing/2014/main" id="{3755ED21-C285-44B8-8421-8312D0A54830}"/>
              </a:ext>
            </a:extLst>
          </p:cNvPr>
          <p:cNvPicPr>
            <a:picLocks noChangeAspect="1"/>
          </p:cNvPicPr>
          <p:nvPr userDrawn="1"/>
        </p:nvPicPr>
        <p:blipFill>
          <a:blip r:embed="rId7"/>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2429361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6" name="TextBox 25"/>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30"/>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a:solidFill>
                  <a:prstClr val="black"/>
                </a:solidFill>
              </a:rPr>
              <a:t>Thank you!</a:t>
            </a:r>
          </a:p>
          <a:p>
            <a:r>
              <a:rPr lang="en-US" sz="2400">
                <a:solidFill>
                  <a:prstClr val="black"/>
                </a:solidFill>
                <a:hlinkClick r:id="rId3"/>
              </a:rPr>
              <a:t>www.jointutilitiesofny.org</a:t>
            </a:r>
            <a:r>
              <a:rPr lang="en-US" sz="3840" i="1">
                <a:solidFill>
                  <a:prstClr val="black"/>
                </a:solidFill>
              </a:rPr>
              <a:t> </a:t>
            </a:r>
          </a:p>
        </p:txBody>
      </p:sp>
      <p:sp>
        <p:nvSpPr>
          <p:cNvPr id="30" name="TextBox 29"/>
          <p:cNvSpPr txBox="1"/>
          <p:nvPr/>
        </p:nvSpPr>
        <p:spPr>
          <a:xfrm>
            <a:off x="13924699"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33"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12" descr="Logo, company name&#10;&#10;Description automatically generated">
            <a:extLst>
              <a:ext uri="{FF2B5EF4-FFF2-40B4-BE49-F238E27FC236}">
                <a16:creationId xmlns:a16="http://schemas.microsoft.com/office/drawing/2014/main" id="{03A24920-B733-4A76-A5AB-61E4BB0811DA}"/>
              </a:ext>
            </a:extLst>
          </p:cNvPr>
          <p:cNvPicPr>
            <a:picLocks noChangeAspect="1"/>
          </p:cNvPicPr>
          <p:nvPr userDrawn="1"/>
        </p:nvPicPr>
        <p:blipFill>
          <a:blip r:embed="rId8"/>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880990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Q&amp;A or Thank You">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Q&amp;A</a:t>
            </a:r>
          </a:p>
        </p:txBody>
      </p:sp>
      <p:sp>
        <p:nvSpPr>
          <p:cNvPr id="12" name="TextBox 11"/>
          <p:cNvSpPr txBox="1"/>
          <p:nvPr/>
        </p:nvSpPr>
        <p:spPr>
          <a:xfrm>
            <a:off x="0" y="7432977"/>
            <a:ext cx="14630400" cy="313932"/>
          </a:xfrm>
          <a:prstGeom prst="rect">
            <a:avLst/>
          </a:prstGeom>
          <a:solidFill>
            <a:srgbClr val="002060"/>
          </a:solidFill>
        </p:spPr>
        <p:txBody>
          <a:bodyPr wrap="square" rtlCol="0">
            <a:spAutoFit/>
          </a:bodyPr>
          <a:lstStyle/>
          <a:p>
            <a:pPr algn="ctr" defTabSz="1097280"/>
            <a:r>
              <a:rPr lang="en-US" sz="1440" b="1">
                <a:solidFill>
                  <a:prstClr val="white"/>
                </a:solidFill>
              </a:rPr>
              <a:t>   </a:t>
            </a:r>
            <a:endParaRPr lang="en-US" sz="1320" b="1" i="1">
              <a:solidFill>
                <a:prstClr val="white"/>
              </a:solidFill>
            </a:endParaRPr>
          </a:p>
        </p:txBody>
      </p:sp>
      <p:sp>
        <p:nvSpPr>
          <p:cNvPr id="13" name="TextBox 12"/>
          <p:cNvSpPr txBox="1"/>
          <p:nvPr/>
        </p:nvSpPr>
        <p:spPr>
          <a:xfrm>
            <a:off x="13624171" y="7479141"/>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sp>
        <p:nvSpPr>
          <p:cNvPr id="14" name="TextBox 13"/>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32" y="6915641"/>
            <a:ext cx="2599293" cy="480166"/>
          </a:xfrm>
          <a:prstGeom prst="rect">
            <a:avLst/>
          </a:prstGeom>
        </p:spPr>
      </p:pic>
      <p:pic>
        <p:nvPicPr>
          <p:cNvPr id="22" name="Picture 21">
            <a:extLst>
              <a:ext uri="{FF2B5EF4-FFF2-40B4-BE49-F238E27FC236}">
                <a16:creationId xmlns:a16="http://schemas.microsoft.com/office/drawing/2014/main" id="{7E77F4D5-74EA-4C78-A7DD-0D7FD7F13D7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4">
            <a:extLst>
              <a:ext uri="{FF2B5EF4-FFF2-40B4-BE49-F238E27FC236}">
                <a16:creationId xmlns:a16="http://schemas.microsoft.com/office/drawing/2014/main" id="{48D54125-AB6A-4828-A337-8252D2DA4C5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0">
            <a:extLst>
              <a:ext uri="{FF2B5EF4-FFF2-40B4-BE49-F238E27FC236}">
                <a16:creationId xmlns:a16="http://schemas.microsoft.com/office/drawing/2014/main" id="{70D6FF83-E91D-4A38-B35E-20BF12CB54A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a:extLst>
              <a:ext uri="{FF2B5EF4-FFF2-40B4-BE49-F238E27FC236}">
                <a16:creationId xmlns:a16="http://schemas.microsoft.com/office/drawing/2014/main" id="{76BA63C2-E8A1-4494-9B1E-B8ECA8CE97B7}"/>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7">
            <a:extLst>
              <a:ext uri="{FF2B5EF4-FFF2-40B4-BE49-F238E27FC236}">
                <a16:creationId xmlns:a16="http://schemas.microsoft.com/office/drawing/2014/main" id="{80295D77-0EF8-4EA2-A387-134DD0F11243}"/>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7" name="Picture 26" descr="Logo, company name&#10;&#10;Description automatically generated">
            <a:extLst>
              <a:ext uri="{FF2B5EF4-FFF2-40B4-BE49-F238E27FC236}">
                <a16:creationId xmlns:a16="http://schemas.microsoft.com/office/drawing/2014/main" id="{02ADB2B1-2998-42C5-9393-EDE68BDF0D34}"/>
              </a:ext>
            </a:extLst>
          </p:cNvPr>
          <p:cNvPicPr>
            <a:picLocks noChangeAspect="1"/>
          </p:cNvPicPr>
          <p:nvPr userDrawn="1"/>
        </p:nvPicPr>
        <p:blipFill>
          <a:blip r:embed="rId7"/>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266436786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Q&amp;A or Thank You">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Insert Q&amp;A or Thank You Here</a:t>
            </a:r>
          </a:p>
        </p:txBody>
      </p:sp>
      <p:sp>
        <p:nvSpPr>
          <p:cNvPr id="15" name="TextBox 14"/>
          <p:cNvSpPr txBox="1"/>
          <p:nvPr/>
        </p:nvSpPr>
        <p:spPr>
          <a:xfrm>
            <a:off x="2" y="7502905"/>
            <a:ext cx="14630400" cy="313932"/>
          </a:xfrm>
          <a:prstGeom prst="rect">
            <a:avLst/>
          </a:prstGeom>
          <a:solidFill>
            <a:srgbClr val="002060"/>
          </a:solidFill>
        </p:spPr>
        <p:txBody>
          <a:bodyPr wrap="square" rtlCol="0">
            <a:spAutoFit/>
          </a:bodyPr>
          <a:lstStyle/>
          <a:p>
            <a:pPr algn="ctr" defTabSz="1097280"/>
            <a:r>
              <a:rPr lang="en-US" sz="1440" b="1">
                <a:solidFill>
                  <a:prstClr val="white"/>
                </a:solidFill>
              </a:rPr>
              <a:t>   </a:t>
            </a:r>
            <a:endParaRPr lang="en-US" sz="1320" b="1" i="1">
              <a:solidFill>
                <a:prstClr val="white"/>
              </a:solidFill>
            </a:endParaRPr>
          </a:p>
        </p:txBody>
      </p:sp>
      <p:sp>
        <p:nvSpPr>
          <p:cNvPr id="16" name="TextBox 15"/>
          <p:cNvSpPr txBox="1"/>
          <p:nvPr/>
        </p:nvSpPr>
        <p:spPr>
          <a:xfrm>
            <a:off x="13624174" y="7549069"/>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sp>
        <p:nvSpPr>
          <p:cNvPr id="24" name="TextBox 23"/>
          <p:cNvSpPr txBox="1"/>
          <p:nvPr/>
        </p:nvSpPr>
        <p:spPr>
          <a:xfrm>
            <a:off x="2" y="7494042"/>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3" name="Picture 12">
            <a:extLst>
              <a:ext uri="{FF2B5EF4-FFF2-40B4-BE49-F238E27FC236}">
                <a16:creationId xmlns:a16="http://schemas.microsoft.com/office/drawing/2014/main" id="{031153FF-22A9-454E-BB06-2A29B5B3001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4">
            <a:extLst>
              <a:ext uri="{FF2B5EF4-FFF2-40B4-BE49-F238E27FC236}">
                <a16:creationId xmlns:a16="http://schemas.microsoft.com/office/drawing/2014/main" id="{81AE57B5-64DF-4C78-98A5-FFE1373569A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0">
            <a:extLst>
              <a:ext uri="{FF2B5EF4-FFF2-40B4-BE49-F238E27FC236}">
                <a16:creationId xmlns:a16="http://schemas.microsoft.com/office/drawing/2014/main" id="{31EA2145-9FC7-4F47-B4C3-0174AEAF8D9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2">
            <a:extLst>
              <a:ext uri="{FF2B5EF4-FFF2-40B4-BE49-F238E27FC236}">
                <a16:creationId xmlns:a16="http://schemas.microsoft.com/office/drawing/2014/main" id="{BACDD720-F4CB-493D-8C23-97B6E4B01DE5}"/>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7">
            <a:extLst>
              <a:ext uri="{FF2B5EF4-FFF2-40B4-BE49-F238E27FC236}">
                <a16:creationId xmlns:a16="http://schemas.microsoft.com/office/drawing/2014/main" id="{F4E87400-F278-4CE3-BA02-C950503D58E7}"/>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8" name="Picture 27" descr="Logo, company name&#10;&#10;Description automatically generated">
            <a:extLst>
              <a:ext uri="{FF2B5EF4-FFF2-40B4-BE49-F238E27FC236}">
                <a16:creationId xmlns:a16="http://schemas.microsoft.com/office/drawing/2014/main" id="{E0B0C027-1AAE-4783-85BE-31BFBDC4EAE1}"/>
              </a:ext>
            </a:extLst>
          </p:cNvPr>
          <p:cNvPicPr>
            <a:picLocks noChangeAspect="1"/>
          </p:cNvPicPr>
          <p:nvPr userDrawn="1"/>
        </p:nvPicPr>
        <p:blipFill>
          <a:blip r:embed="rId6"/>
          <a:stretch>
            <a:fillRect/>
          </a:stretch>
        </p:blipFill>
        <p:spPr>
          <a:xfrm>
            <a:off x="6984026" y="7835301"/>
            <a:ext cx="662347" cy="356976"/>
          </a:xfrm>
          <a:prstGeom prst="rect">
            <a:avLst/>
          </a:prstGeom>
        </p:spPr>
      </p:pic>
    </p:spTree>
    <p:extLst>
      <p:ext uri="{BB962C8B-B14F-4D97-AF65-F5344CB8AC3E}">
        <p14:creationId xmlns:p14="http://schemas.microsoft.com/office/powerpoint/2010/main" val="30333525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a:prstGeom prst="rect">
            <a:avLst/>
          </a:prstGeo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cxnSp>
        <p:nvCxnSpPr>
          <p:cNvPr id="7" name="Straight Connector 6"/>
          <p:cNvCxnSpPr/>
          <p:nvPr/>
        </p:nvCxnSpPr>
        <p:spPr>
          <a:xfrm flipH="1">
            <a:off x="1828800" y="4211956"/>
            <a:ext cx="10972800" cy="0"/>
          </a:xfrm>
          <a:prstGeom prst="line">
            <a:avLst/>
          </a:prstGeom>
          <a:ln w="57150">
            <a:solidFill>
              <a:srgbClr val="1A1A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892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74552" y="279308"/>
            <a:ext cx="13150147" cy="605790"/>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
        <p:nvSpPr>
          <p:cNvPr id="9" name="Title 1"/>
          <p:cNvSpPr txBox="1">
            <a:spLocks/>
          </p:cNvSpPr>
          <p:nvPr/>
        </p:nvSpPr>
        <p:spPr>
          <a:xfrm>
            <a:off x="774552" y="1172372"/>
            <a:ext cx="13150147" cy="5580120"/>
          </a:xfrm>
          <a:prstGeom prst="rect">
            <a:avLst/>
          </a:prstGeom>
        </p:spPr>
        <p:txBody>
          <a:bodyPr vert="horz" lIns="109728" tIns="54864" rIns="109728" bIns="54864" rtlCol="0" anchor="b">
            <a:normAutofit/>
          </a:bodyPr>
          <a:lstStyle>
            <a:lvl1pPr algn="l" defTabSz="914400" rtl="0" eaLnBrk="1" latinLnBrk="0" hangingPunct="1">
              <a:lnSpc>
                <a:spcPct val="90000"/>
              </a:lnSpc>
              <a:spcBef>
                <a:spcPct val="0"/>
              </a:spcBef>
              <a:buNone/>
              <a:defRPr sz="4800" b="1" kern="1200">
                <a:solidFill>
                  <a:srgbClr val="002060"/>
                </a:solidFill>
                <a:latin typeface="+mj-lt"/>
                <a:ea typeface="+mj-ea"/>
                <a:cs typeface="+mj-cs"/>
              </a:defRPr>
            </a:lvl1pPr>
          </a:lstStyle>
          <a:p>
            <a:endParaRPr lang="en-US" sz="5760"/>
          </a:p>
        </p:txBody>
      </p:sp>
    </p:spTree>
    <p:extLst>
      <p:ext uri="{BB962C8B-B14F-4D97-AF65-F5344CB8AC3E}">
        <p14:creationId xmlns:p14="http://schemas.microsoft.com/office/powerpoint/2010/main" val="3694274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6383021"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0" name="Content Placeholder 3"/>
          <p:cNvSpPr>
            <a:spLocks noGrp="1"/>
          </p:cNvSpPr>
          <p:nvPr>
            <p:ph sz="half" idx="2" hasCustomPrompt="1"/>
          </p:nvPr>
        </p:nvSpPr>
        <p:spPr>
          <a:xfrm>
            <a:off x="7504854" y="1209042"/>
            <a:ext cx="6419845" cy="5598158"/>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1" name="Text Placeholder 8"/>
          <p:cNvSpPr>
            <a:spLocks noGrp="1"/>
          </p:cNvSpPr>
          <p:nvPr>
            <p:ph type="body" sz="quarter" idx="14" hasCustomPrompt="1"/>
          </p:nvPr>
        </p:nvSpPr>
        <p:spPr>
          <a:xfrm>
            <a:off x="2790611" y="6959600"/>
            <a:ext cx="11134086" cy="365760"/>
          </a:xfrm>
          <a:noFill/>
          <a:ln w="9525">
            <a:noFill/>
            <a:miter lim="800000"/>
            <a:headEnd/>
            <a:tailEnd/>
          </a:ln>
        </p:spPr>
        <p:txBody>
          <a:bodyPr anchor="b"/>
          <a:lstStyle>
            <a:lvl1pPr marL="0" indent="0" algn="l">
              <a:buNone/>
              <a:tabLst/>
              <a:defRPr lang="en-US" sz="1080" baseline="0" dirty="0">
                <a:solidFill>
                  <a:srgbClr val="000000"/>
                </a:solidFill>
                <a:latin typeface="Calibri" pitchFamily="34" charset="0"/>
                <a:ea typeface="+mn-ea"/>
                <a:cs typeface="Calibri" pitchFamily="34" charset="0"/>
              </a:defRPr>
            </a:lvl1pPr>
          </a:lstStyle>
          <a:p>
            <a:pPr lvl="0"/>
            <a:r>
              <a:rPr lang="en-US"/>
              <a:t>Insert Source and/or Notes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3408881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13155078"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113612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552" y="424214"/>
            <a:ext cx="13150147" cy="494281"/>
          </a:xfrm>
          <a:prstGeom prst="rect">
            <a:avLst/>
          </a:prstGeom>
        </p:spPr>
        <p:txBody>
          <a:bodyPr>
            <a:noAutofit/>
          </a:bodyPr>
          <a:lstStyle>
            <a:lvl1pPr>
              <a:defRPr sz="3360" b="1"/>
            </a:lvl1pPr>
          </a:lstStyle>
          <a:p>
            <a:r>
              <a:rPr lang="en-US"/>
              <a:t>Click to edit Master title style</a:t>
            </a:r>
          </a:p>
        </p:txBody>
      </p:sp>
      <p:sp>
        <p:nvSpPr>
          <p:cNvPr id="3" name="Content Placeholder 2"/>
          <p:cNvSpPr>
            <a:spLocks noGrp="1"/>
          </p:cNvSpPr>
          <p:nvPr>
            <p:ph idx="1"/>
          </p:nvPr>
        </p:nvSpPr>
        <p:spPr>
          <a:xfrm>
            <a:off x="774552" y="1205230"/>
            <a:ext cx="13150147" cy="5835650"/>
          </a:xfrm>
          <a:prstGeom prst="rect">
            <a:avLst/>
          </a:prstGeo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270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74552" y="279308"/>
            <a:ext cx="13150147" cy="605790"/>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
        <p:nvSpPr>
          <p:cNvPr id="9" name="Title 1"/>
          <p:cNvSpPr txBox="1">
            <a:spLocks/>
          </p:cNvSpPr>
          <p:nvPr/>
        </p:nvSpPr>
        <p:spPr>
          <a:xfrm>
            <a:off x="774552" y="1172372"/>
            <a:ext cx="13150147" cy="5580120"/>
          </a:xfrm>
          <a:prstGeom prst="rect">
            <a:avLst/>
          </a:prstGeom>
        </p:spPr>
        <p:txBody>
          <a:bodyPr vert="horz" lIns="109728" tIns="54864" rIns="109728" bIns="54864" rtlCol="0" anchor="b">
            <a:normAutofit/>
          </a:bodyPr>
          <a:lstStyle>
            <a:lvl1pPr algn="l" defTabSz="914400" rtl="0" eaLnBrk="1" latinLnBrk="0" hangingPunct="1">
              <a:lnSpc>
                <a:spcPct val="90000"/>
              </a:lnSpc>
              <a:spcBef>
                <a:spcPct val="0"/>
              </a:spcBef>
              <a:buNone/>
              <a:defRPr sz="4800" b="1" kern="1200">
                <a:solidFill>
                  <a:srgbClr val="002060"/>
                </a:solidFill>
                <a:latin typeface="+mj-lt"/>
                <a:ea typeface="+mj-ea"/>
                <a:cs typeface="+mj-cs"/>
              </a:defRPr>
            </a:lvl1pPr>
          </a:lstStyle>
          <a:p>
            <a:endParaRPr lang="en-US" sz="5760"/>
          </a:p>
        </p:txBody>
      </p:sp>
    </p:spTree>
    <p:extLst>
      <p:ext uri="{BB962C8B-B14F-4D97-AF65-F5344CB8AC3E}">
        <p14:creationId xmlns:p14="http://schemas.microsoft.com/office/powerpoint/2010/main" val="3694274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3058077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2936994801"/>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6" name="TextBox 25"/>
          <p:cNvSpPr txBox="1"/>
          <p:nvPr/>
        </p:nvSpPr>
        <p:spPr>
          <a:xfrm>
            <a:off x="-1" y="7424111"/>
            <a:ext cx="14630402" cy="313932"/>
          </a:xfrm>
          <a:prstGeom prst="rect">
            <a:avLst/>
          </a:prstGeom>
          <a:solidFill>
            <a:srgbClr val="1B1B59"/>
          </a:solidFill>
        </p:spPr>
        <p:txBody>
          <a:bodyPr wrap="square" rtlCol="0">
            <a:spAutoFit/>
          </a:bodyPr>
          <a:lstStyle/>
          <a:p>
            <a:pPr algn="ctr"/>
            <a:r>
              <a:rPr lang="en-US" sz="1440" i="1">
                <a:solidFill>
                  <a:schemeClr val="bg1"/>
                </a:solidFill>
              </a:rPr>
              <a:t>draft</a:t>
            </a:r>
            <a:r>
              <a:rPr lang="en-US" sz="1440" i="1" baseline="0">
                <a:solidFill>
                  <a:schemeClr val="bg1"/>
                </a:solidFill>
              </a:rPr>
              <a:t> for discussion</a:t>
            </a:r>
            <a:endParaRPr lang="en-US" sz="1440" i="1">
              <a:solidFill>
                <a:schemeClr val="bg1"/>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27"/>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u="none"/>
              <a:t>Thank you!</a:t>
            </a:r>
          </a:p>
          <a:p>
            <a:r>
              <a:rPr lang="en-US" sz="2400" i="0" u="none">
                <a:hlinkClick r:id="rId3"/>
              </a:rPr>
              <a:t>www.jointutilitiesofny.org</a:t>
            </a:r>
            <a:r>
              <a:rPr lang="en-US" sz="3840" i="1" u="none" baseline="0"/>
              <a:t> </a:t>
            </a:r>
            <a:endParaRPr lang="en-US" sz="3840" i="1" u="none"/>
          </a:p>
        </p:txBody>
      </p:sp>
      <p:sp>
        <p:nvSpPr>
          <p:cNvPr id="30" name="TextBox 29"/>
          <p:cNvSpPr txBox="1"/>
          <p:nvPr/>
        </p:nvSpPr>
        <p:spPr>
          <a:xfrm>
            <a:off x="13924697" y="7434600"/>
            <a:ext cx="601051" cy="286232"/>
          </a:xfrm>
          <a:prstGeom prst="rect">
            <a:avLst/>
          </a:prstGeom>
          <a:noFill/>
        </p:spPr>
        <p:txBody>
          <a:bodyPr wrap="square" rtlCol="0">
            <a:spAutoFit/>
          </a:bodyPr>
          <a:lstStyle/>
          <a:p>
            <a:pPr marL="0" algn="r" defTabSz="1097280" rtl="0" eaLnBrk="1" latinLnBrk="0" hangingPunct="1"/>
            <a:fld id="{78E8E05D-6330-400F-ADBB-AC9D283E6126}" type="slidenum">
              <a:rPr lang="en-US" sz="1260" b="1" kern="1200" smtClean="0">
                <a:solidFill>
                  <a:schemeClr val="bg1"/>
                </a:solidFill>
                <a:latin typeface="+mn-lt"/>
                <a:ea typeface="+mn-ea"/>
                <a:cs typeface="+mn-cs"/>
              </a:rPr>
              <a:pPr marL="0" algn="r" defTabSz="1097280" rtl="0" eaLnBrk="1" latinLnBrk="0" hangingPunct="1"/>
              <a:t>‹#›</a:t>
            </a:fld>
            <a:endParaRPr lang="en-US" sz="1440" b="1" kern="1200">
              <a:solidFill>
                <a:schemeClr val="bg1"/>
              </a:solidFill>
              <a:latin typeface="+mn-lt"/>
              <a:ea typeface="+mn-ea"/>
              <a:cs typeface="+mn-cs"/>
            </a:endParaRPr>
          </a:p>
        </p:txBody>
      </p:sp>
    </p:spTree>
    <p:extLst>
      <p:ext uri="{BB962C8B-B14F-4D97-AF65-F5344CB8AC3E}">
        <p14:creationId xmlns:p14="http://schemas.microsoft.com/office/powerpoint/2010/main" val="1060974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8569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4444513" y="4360511"/>
            <a:ext cx="7341325" cy="661034"/>
          </a:xfrm>
          <a:prstGeom prst="rect">
            <a:avLst/>
          </a:prstGeom>
        </p:spPr>
        <p:txBody>
          <a:bodyPr>
            <a:noAutofit/>
          </a:bodyPr>
          <a:lstStyle>
            <a:lvl1pPr>
              <a:defRPr sz="2880" b="1">
                <a:solidFill>
                  <a:srgbClr val="002060"/>
                </a:solidFill>
              </a:defRPr>
            </a:lvl1pPr>
          </a:lstStyle>
          <a:p>
            <a:endParaRPr lang="en-US"/>
          </a:p>
        </p:txBody>
      </p:sp>
      <p:sp>
        <p:nvSpPr>
          <p:cNvPr id="9" name="Subtitle 2"/>
          <p:cNvSpPr>
            <a:spLocks noGrp="1"/>
          </p:cNvSpPr>
          <p:nvPr>
            <p:ph type="subTitle" idx="1"/>
          </p:nvPr>
        </p:nvSpPr>
        <p:spPr>
          <a:xfrm>
            <a:off x="4444513" y="5022793"/>
            <a:ext cx="7341325" cy="498494"/>
          </a:xfrm>
          <a:prstGeom prst="rect">
            <a:avLst/>
          </a:prstGeom>
        </p:spPr>
        <p:txBody>
          <a:bodyPr>
            <a:normAutofit/>
          </a:bodyPr>
          <a:lstStyle>
            <a:lvl1pPr marL="0" indent="0" algn="l">
              <a:buNone/>
              <a:defRPr sz="2160">
                <a:solidFill>
                  <a:srgbClr val="002060"/>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endParaRPr lang="en-US"/>
          </a:p>
        </p:txBody>
      </p:sp>
      <p:sp>
        <p:nvSpPr>
          <p:cNvPr id="11" name="Text Placeholder 8"/>
          <p:cNvSpPr>
            <a:spLocks noGrp="1"/>
          </p:cNvSpPr>
          <p:nvPr>
            <p:ph type="body" sz="quarter" idx="10" hasCustomPrompt="1"/>
          </p:nvPr>
        </p:nvSpPr>
        <p:spPr>
          <a:xfrm>
            <a:off x="4444513" y="5929541"/>
            <a:ext cx="7341325" cy="350898"/>
          </a:xfrm>
          <a:prstGeom prst="rect">
            <a:avLst/>
          </a:prstGeom>
        </p:spPr>
        <p:txBody>
          <a:bodyPr>
            <a:normAutofit/>
          </a:bodyPr>
          <a:lstStyle>
            <a:lvl1pPr algn="l">
              <a:buNone/>
              <a:defRPr sz="1440">
                <a:solidFill>
                  <a:srgbClr val="002060"/>
                </a:solidFill>
              </a:defRPr>
            </a:lvl1pPr>
          </a:lstStyle>
          <a:p>
            <a:pPr lvl="0"/>
            <a:r>
              <a:rPr lang="en-US"/>
              <a:t>Date (optional)</a:t>
            </a:r>
          </a:p>
        </p:txBody>
      </p:sp>
      <p:cxnSp>
        <p:nvCxnSpPr>
          <p:cNvPr id="7" name="Straight Connector 6"/>
          <p:cNvCxnSpPr/>
          <p:nvPr/>
        </p:nvCxnSpPr>
        <p:spPr>
          <a:xfrm flipH="1">
            <a:off x="4444513" y="5021545"/>
            <a:ext cx="7341325" cy="0"/>
          </a:xfrm>
          <a:prstGeom prst="line">
            <a:avLst/>
          </a:prstGeom>
          <a:ln w="28575">
            <a:solidFill>
              <a:srgbClr val="1A1A55"/>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347" y="1540160"/>
            <a:ext cx="8383998" cy="2794666"/>
          </a:xfrm>
          <a:prstGeom prst="rect">
            <a:avLst/>
          </a:prstGeom>
        </p:spPr>
      </p:pic>
      <p:pic>
        <p:nvPicPr>
          <p:cNvPr id="35"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5" name="Picture 14">
            <a:extLst>
              <a:ext uri="{FF2B5EF4-FFF2-40B4-BE49-F238E27FC236}">
                <a16:creationId xmlns:a16="http://schemas.microsoft.com/office/drawing/2014/main" id="{21369A05-AAAB-47BE-92E6-1BE973DC928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4">
            <a:extLst>
              <a:ext uri="{FF2B5EF4-FFF2-40B4-BE49-F238E27FC236}">
                <a16:creationId xmlns:a16="http://schemas.microsoft.com/office/drawing/2014/main" id="{8217BB1F-3EF3-4710-8940-946643F4541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a:extLst>
              <a:ext uri="{FF2B5EF4-FFF2-40B4-BE49-F238E27FC236}">
                <a16:creationId xmlns:a16="http://schemas.microsoft.com/office/drawing/2014/main" id="{421E5F9B-6BA3-41AD-84FB-A83EFF6920E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a:extLst>
              <a:ext uri="{FF2B5EF4-FFF2-40B4-BE49-F238E27FC236}">
                <a16:creationId xmlns:a16="http://schemas.microsoft.com/office/drawing/2014/main" id="{7A93947E-B910-4013-83D2-C6FC0D09FE04}"/>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7">
            <a:extLst>
              <a:ext uri="{FF2B5EF4-FFF2-40B4-BE49-F238E27FC236}">
                <a16:creationId xmlns:a16="http://schemas.microsoft.com/office/drawing/2014/main" id="{D2BCAEAF-5EB5-4490-87DC-C15B419E142C}"/>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2" name="Picture 21" descr="Logo, company name&#10;&#10;Description automatically generated">
            <a:extLst>
              <a:ext uri="{FF2B5EF4-FFF2-40B4-BE49-F238E27FC236}">
                <a16:creationId xmlns:a16="http://schemas.microsoft.com/office/drawing/2014/main" id="{3427198D-247E-419F-8FC3-E7320859BC6F}"/>
              </a:ext>
            </a:extLst>
          </p:cNvPr>
          <p:cNvPicPr>
            <a:picLocks noChangeAspect="1"/>
          </p:cNvPicPr>
          <p:nvPr userDrawn="1"/>
        </p:nvPicPr>
        <p:blipFill>
          <a:blip r:embed="rId7"/>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24293614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6" name="TextBox 25"/>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30"/>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a:solidFill>
                  <a:prstClr val="black"/>
                </a:solidFill>
              </a:rPr>
              <a:t>Thank you!</a:t>
            </a:r>
          </a:p>
          <a:p>
            <a:r>
              <a:rPr lang="en-US" sz="2400">
                <a:solidFill>
                  <a:prstClr val="black"/>
                </a:solidFill>
                <a:hlinkClick r:id="rId3"/>
              </a:rPr>
              <a:t>www.jointutilitiesofny.org</a:t>
            </a:r>
            <a:r>
              <a:rPr lang="en-US" sz="3840" i="1">
                <a:solidFill>
                  <a:prstClr val="black"/>
                </a:solidFill>
              </a:rPr>
              <a:t> </a:t>
            </a:r>
          </a:p>
        </p:txBody>
      </p:sp>
      <p:sp>
        <p:nvSpPr>
          <p:cNvPr id="30" name="TextBox 29"/>
          <p:cNvSpPr txBox="1"/>
          <p:nvPr/>
        </p:nvSpPr>
        <p:spPr>
          <a:xfrm>
            <a:off x="13924699"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13" name="Picture 12">
            <a:extLst>
              <a:ext uri="{FF2B5EF4-FFF2-40B4-BE49-F238E27FC236}">
                <a16:creationId xmlns:a16="http://schemas.microsoft.com/office/drawing/2014/main" id="{342974D9-8A21-418F-B960-F1A63258D14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4">
            <a:extLst>
              <a:ext uri="{FF2B5EF4-FFF2-40B4-BE49-F238E27FC236}">
                <a16:creationId xmlns:a16="http://schemas.microsoft.com/office/drawing/2014/main" id="{C61C7D78-2948-4BE3-A8B1-9BB172C0BF6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0">
            <a:extLst>
              <a:ext uri="{FF2B5EF4-FFF2-40B4-BE49-F238E27FC236}">
                <a16:creationId xmlns:a16="http://schemas.microsoft.com/office/drawing/2014/main" id="{BE106430-AE66-45F6-90D2-1DC8B391165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2">
            <a:extLst>
              <a:ext uri="{FF2B5EF4-FFF2-40B4-BE49-F238E27FC236}">
                <a16:creationId xmlns:a16="http://schemas.microsoft.com/office/drawing/2014/main" id="{CC7C1C14-D09A-4260-9C8D-B30879ADE98B}"/>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27">
            <a:extLst>
              <a:ext uri="{FF2B5EF4-FFF2-40B4-BE49-F238E27FC236}">
                <a16:creationId xmlns:a16="http://schemas.microsoft.com/office/drawing/2014/main" id="{574E6D77-C121-42CF-9013-5039EDC8351E}"/>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8" name="Picture 17" descr="Logo, company name&#10;&#10;Description automatically generated">
            <a:extLst>
              <a:ext uri="{FF2B5EF4-FFF2-40B4-BE49-F238E27FC236}">
                <a16:creationId xmlns:a16="http://schemas.microsoft.com/office/drawing/2014/main" id="{EFF2DE5C-655B-46DA-A6B5-FECC798416ED}"/>
              </a:ext>
            </a:extLst>
          </p:cNvPr>
          <p:cNvPicPr>
            <a:picLocks noChangeAspect="1"/>
          </p:cNvPicPr>
          <p:nvPr userDrawn="1"/>
        </p:nvPicPr>
        <p:blipFill>
          <a:blip r:embed="rId8"/>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880990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Q&amp;A or Thank You">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Q&amp;A</a:t>
            </a:r>
          </a:p>
        </p:txBody>
      </p:sp>
      <p:sp>
        <p:nvSpPr>
          <p:cNvPr id="12" name="TextBox 11"/>
          <p:cNvSpPr txBox="1"/>
          <p:nvPr/>
        </p:nvSpPr>
        <p:spPr>
          <a:xfrm>
            <a:off x="0" y="7432977"/>
            <a:ext cx="14630400" cy="313932"/>
          </a:xfrm>
          <a:prstGeom prst="rect">
            <a:avLst/>
          </a:prstGeom>
          <a:solidFill>
            <a:srgbClr val="002060"/>
          </a:solidFill>
        </p:spPr>
        <p:txBody>
          <a:bodyPr wrap="square" rtlCol="0">
            <a:spAutoFit/>
          </a:bodyPr>
          <a:lstStyle/>
          <a:p>
            <a:pPr algn="ctr" defTabSz="1097280"/>
            <a:r>
              <a:rPr lang="en-US" sz="1440" b="1">
                <a:solidFill>
                  <a:prstClr val="white"/>
                </a:solidFill>
              </a:rPr>
              <a:t>   </a:t>
            </a:r>
            <a:endParaRPr lang="en-US" sz="1320" b="1" i="1">
              <a:solidFill>
                <a:prstClr val="white"/>
              </a:solidFill>
            </a:endParaRPr>
          </a:p>
        </p:txBody>
      </p:sp>
      <p:sp>
        <p:nvSpPr>
          <p:cNvPr id="13" name="TextBox 12"/>
          <p:cNvSpPr txBox="1"/>
          <p:nvPr/>
        </p:nvSpPr>
        <p:spPr>
          <a:xfrm>
            <a:off x="13624171" y="7479141"/>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sp>
        <p:nvSpPr>
          <p:cNvPr id="14" name="TextBox 13"/>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32" y="6915641"/>
            <a:ext cx="2599293" cy="480166"/>
          </a:xfrm>
          <a:prstGeom prst="rect">
            <a:avLst/>
          </a:prstGeom>
        </p:spPr>
      </p:pic>
      <p:pic>
        <p:nvPicPr>
          <p:cNvPr id="22" name="Picture 21">
            <a:extLst>
              <a:ext uri="{FF2B5EF4-FFF2-40B4-BE49-F238E27FC236}">
                <a16:creationId xmlns:a16="http://schemas.microsoft.com/office/drawing/2014/main" id="{7FA53539-5C03-4A61-9A17-EDAFD75F760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4">
            <a:extLst>
              <a:ext uri="{FF2B5EF4-FFF2-40B4-BE49-F238E27FC236}">
                <a16:creationId xmlns:a16="http://schemas.microsoft.com/office/drawing/2014/main" id="{35888F6D-5855-473C-9EF7-4B513046ACA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0">
            <a:extLst>
              <a:ext uri="{FF2B5EF4-FFF2-40B4-BE49-F238E27FC236}">
                <a16:creationId xmlns:a16="http://schemas.microsoft.com/office/drawing/2014/main" id="{2AD93146-47A2-427E-B4FB-5B9975A24CA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a:extLst>
              <a:ext uri="{FF2B5EF4-FFF2-40B4-BE49-F238E27FC236}">
                <a16:creationId xmlns:a16="http://schemas.microsoft.com/office/drawing/2014/main" id="{1A9A0A8C-ACE8-4D97-97F5-9A2FAA8F08A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7">
            <a:extLst>
              <a:ext uri="{FF2B5EF4-FFF2-40B4-BE49-F238E27FC236}">
                <a16:creationId xmlns:a16="http://schemas.microsoft.com/office/drawing/2014/main" id="{C65163CC-6E1F-49A3-B61E-018F6A523D1E}"/>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7" name="Picture 26" descr="Logo, company name&#10;&#10;Description automatically generated">
            <a:extLst>
              <a:ext uri="{FF2B5EF4-FFF2-40B4-BE49-F238E27FC236}">
                <a16:creationId xmlns:a16="http://schemas.microsoft.com/office/drawing/2014/main" id="{4171F20A-BFCC-4306-BC3C-476229CB0807}"/>
              </a:ext>
            </a:extLst>
          </p:cNvPr>
          <p:cNvPicPr>
            <a:picLocks noChangeAspect="1"/>
          </p:cNvPicPr>
          <p:nvPr userDrawn="1"/>
        </p:nvPicPr>
        <p:blipFill>
          <a:blip r:embed="rId7"/>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266436786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Q&amp;A or Thank You">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Insert Q&amp;A or Thank You Here</a:t>
            </a:r>
          </a:p>
        </p:txBody>
      </p:sp>
      <p:sp>
        <p:nvSpPr>
          <p:cNvPr id="15" name="TextBox 14"/>
          <p:cNvSpPr txBox="1"/>
          <p:nvPr/>
        </p:nvSpPr>
        <p:spPr>
          <a:xfrm>
            <a:off x="2" y="7502905"/>
            <a:ext cx="14630400" cy="313932"/>
          </a:xfrm>
          <a:prstGeom prst="rect">
            <a:avLst/>
          </a:prstGeom>
          <a:solidFill>
            <a:srgbClr val="002060"/>
          </a:solidFill>
        </p:spPr>
        <p:txBody>
          <a:bodyPr wrap="square" rtlCol="0">
            <a:spAutoFit/>
          </a:bodyPr>
          <a:lstStyle/>
          <a:p>
            <a:pPr algn="ctr" defTabSz="1097280"/>
            <a:r>
              <a:rPr lang="en-US" sz="1440" b="1">
                <a:solidFill>
                  <a:prstClr val="white"/>
                </a:solidFill>
              </a:rPr>
              <a:t>   </a:t>
            </a:r>
            <a:endParaRPr lang="en-US" sz="1320" b="1" i="1">
              <a:solidFill>
                <a:prstClr val="white"/>
              </a:solidFill>
            </a:endParaRPr>
          </a:p>
        </p:txBody>
      </p:sp>
      <p:sp>
        <p:nvSpPr>
          <p:cNvPr id="16" name="TextBox 15"/>
          <p:cNvSpPr txBox="1"/>
          <p:nvPr/>
        </p:nvSpPr>
        <p:spPr>
          <a:xfrm>
            <a:off x="13624174" y="7549069"/>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sp>
        <p:nvSpPr>
          <p:cNvPr id="24" name="TextBox 23"/>
          <p:cNvSpPr txBox="1"/>
          <p:nvPr/>
        </p:nvSpPr>
        <p:spPr>
          <a:xfrm>
            <a:off x="2" y="7494042"/>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3" name="Picture 12">
            <a:extLst>
              <a:ext uri="{FF2B5EF4-FFF2-40B4-BE49-F238E27FC236}">
                <a16:creationId xmlns:a16="http://schemas.microsoft.com/office/drawing/2014/main" id="{38A26C7C-8761-4690-8748-5071C179A21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4">
            <a:extLst>
              <a:ext uri="{FF2B5EF4-FFF2-40B4-BE49-F238E27FC236}">
                <a16:creationId xmlns:a16="http://schemas.microsoft.com/office/drawing/2014/main" id="{AFDB1DED-B50B-440F-AD8B-EFDFD1897B0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0">
            <a:extLst>
              <a:ext uri="{FF2B5EF4-FFF2-40B4-BE49-F238E27FC236}">
                <a16:creationId xmlns:a16="http://schemas.microsoft.com/office/drawing/2014/main" id="{A57A76D0-D5F8-4B7A-9F95-379982F6C16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2">
            <a:extLst>
              <a:ext uri="{FF2B5EF4-FFF2-40B4-BE49-F238E27FC236}">
                <a16:creationId xmlns:a16="http://schemas.microsoft.com/office/drawing/2014/main" id="{737168A0-4D63-4B06-8A31-E023EC6170B7}"/>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7">
            <a:extLst>
              <a:ext uri="{FF2B5EF4-FFF2-40B4-BE49-F238E27FC236}">
                <a16:creationId xmlns:a16="http://schemas.microsoft.com/office/drawing/2014/main" id="{D90F5252-CA72-4274-8A04-F74DC8295940}"/>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8" name="Picture 27" descr="Logo, company name&#10;&#10;Description automatically generated">
            <a:extLst>
              <a:ext uri="{FF2B5EF4-FFF2-40B4-BE49-F238E27FC236}">
                <a16:creationId xmlns:a16="http://schemas.microsoft.com/office/drawing/2014/main" id="{82CAE546-7BF2-4621-A5EA-0D6715B82B33}"/>
              </a:ext>
            </a:extLst>
          </p:cNvPr>
          <p:cNvPicPr>
            <a:picLocks noChangeAspect="1"/>
          </p:cNvPicPr>
          <p:nvPr userDrawn="1"/>
        </p:nvPicPr>
        <p:blipFill>
          <a:blip r:embed="rId6"/>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30333525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a:prstGeom prst="rect">
            <a:avLst/>
          </a:prstGeo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cxnSp>
        <p:nvCxnSpPr>
          <p:cNvPr id="7" name="Straight Connector 6"/>
          <p:cNvCxnSpPr/>
          <p:nvPr/>
        </p:nvCxnSpPr>
        <p:spPr>
          <a:xfrm flipH="1">
            <a:off x="1828800" y="4211956"/>
            <a:ext cx="10972800" cy="0"/>
          </a:xfrm>
          <a:prstGeom prst="line">
            <a:avLst/>
          </a:prstGeom>
          <a:ln w="57150">
            <a:solidFill>
              <a:srgbClr val="1A1A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892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74552" y="279308"/>
            <a:ext cx="13150147" cy="605790"/>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
        <p:nvSpPr>
          <p:cNvPr id="9" name="Title 1"/>
          <p:cNvSpPr txBox="1">
            <a:spLocks/>
          </p:cNvSpPr>
          <p:nvPr/>
        </p:nvSpPr>
        <p:spPr>
          <a:xfrm>
            <a:off x="774552" y="1172372"/>
            <a:ext cx="13150147" cy="5580120"/>
          </a:xfrm>
          <a:prstGeom prst="rect">
            <a:avLst/>
          </a:prstGeom>
        </p:spPr>
        <p:txBody>
          <a:bodyPr vert="horz" lIns="109728" tIns="54864" rIns="109728" bIns="54864" rtlCol="0" anchor="b">
            <a:normAutofit/>
          </a:bodyPr>
          <a:lstStyle>
            <a:lvl1pPr algn="l" defTabSz="914400" rtl="0" eaLnBrk="1" latinLnBrk="0" hangingPunct="1">
              <a:lnSpc>
                <a:spcPct val="90000"/>
              </a:lnSpc>
              <a:spcBef>
                <a:spcPct val="0"/>
              </a:spcBef>
              <a:buNone/>
              <a:defRPr sz="4800" b="1" kern="1200">
                <a:solidFill>
                  <a:srgbClr val="002060"/>
                </a:solidFill>
                <a:latin typeface="+mj-lt"/>
                <a:ea typeface="+mj-ea"/>
                <a:cs typeface="+mj-cs"/>
              </a:defRPr>
            </a:lvl1pPr>
          </a:lstStyle>
          <a:p>
            <a:endParaRPr lang="en-US" sz="5760"/>
          </a:p>
        </p:txBody>
      </p:sp>
    </p:spTree>
    <p:extLst>
      <p:ext uri="{BB962C8B-B14F-4D97-AF65-F5344CB8AC3E}">
        <p14:creationId xmlns:p14="http://schemas.microsoft.com/office/powerpoint/2010/main" val="3694274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6383021"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0" name="Content Placeholder 3"/>
          <p:cNvSpPr>
            <a:spLocks noGrp="1"/>
          </p:cNvSpPr>
          <p:nvPr>
            <p:ph sz="half" idx="2" hasCustomPrompt="1"/>
          </p:nvPr>
        </p:nvSpPr>
        <p:spPr>
          <a:xfrm>
            <a:off x="7504854" y="1209042"/>
            <a:ext cx="6419845" cy="5598158"/>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1" name="Text Placeholder 8"/>
          <p:cNvSpPr>
            <a:spLocks noGrp="1"/>
          </p:cNvSpPr>
          <p:nvPr>
            <p:ph type="body" sz="quarter" idx="14" hasCustomPrompt="1"/>
          </p:nvPr>
        </p:nvSpPr>
        <p:spPr>
          <a:xfrm>
            <a:off x="2790611" y="6959600"/>
            <a:ext cx="11134086" cy="365760"/>
          </a:xfrm>
          <a:noFill/>
          <a:ln w="9525">
            <a:noFill/>
            <a:miter lim="800000"/>
            <a:headEnd/>
            <a:tailEnd/>
          </a:ln>
        </p:spPr>
        <p:txBody>
          <a:bodyPr anchor="b"/>
          <a:lstStyle>
            <a:lvl1pPr marL="0" indent="0" algn="l">
              <a:buNone/>
              <a:tabLst/>
              <a:defRPr lang="en-US" sz="1080" baseline="0" dirty="0">
                <a:solidFill>
                  <a:srgbClr val="000000"/>
                </a:solidFill>
                <a:latin typeface="Calibri" pitchFamily="34" charset="0"/>
                <a:ea typeface="+mn-ea"/>
                <a:cs typeface="Calibri" pitchFamily="34" charset="0"/>
              </a:defRPr>
            </a:lvl1pPr>
          </a:lstStyle>
          <a:p>
            <a:pPr lvl="0"/>
            <a:r>
              <a:rPr lang="en-US"/>
              <a:t>Insert Source and/or Notes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34088811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6383021"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0" name="Content Placeholder 3"/>
          <p:cNvSpPr>
            <a:spLocks noGrp="1"/>
          </p:cNvSpPr>
          <p:nvPr>
            <p:ph sz="half" idx="2" hasCustomPrompt="1"/>
          </p:nvPr>
        </p:nvSpPr>
        <p:spPr>
          <a:xfrm>
            <a:off x="7504854" y="1209042"/>
            <a:ext cx="6419845" cy="5598158"/>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1" name="Text Placeholder 8"/>
          <p:cNvSpPr>
            <a:spLocks noGrp="1"/>
          </p:cNvSpPr>
          <p:nvPr>
            <p:ph type="body" sz="quarter" idx="14" hasCustomPrompt="1"/>
          </p:nvPr>
        </p:nvSpPr>
        <p:spPr>
          <a:xfrm>
            <a:off x="2790611" y="6959600"/>
            <a:ext cx="11134086" cy="365760"/>
          </a:xfrm>
          <a:noFill/>
          <a:ln w="9525">
            <a:noFill/>
            <a:miter lim="800000"/>
            <a:headEnd/>
            <a:tailEnd/>
          </a:ln>
        </p:spPr>
        <p:txBody>
          <a:bodyPr anchor="b"/>
          <a:lstStyle>
            <a:lvl1pPr marL="0" indent="0" algn="l">
              <a:buNone/>
              <a:tabLst/>
              <a:defRPr lang="en-US" sz="1080" baseline="0" dirty="0">
                <a:solidFill>
                  <a:srgbClr val="000000"/>
                </a:solidFill>
                <a:latin typeface="Calibri" pitchFamily="34" charset="0"/>
                <a:ea typeface="+mn-ea"/>
                <a:cs typeface="Calibri" pitchFamily="34" charset="0"/>
              </a:defRPr>
            </a:lvl1pPr>
          </a:lstStyle>
          <a:p>
            <a:pPr lvl="0"/>
            <a:r>
              <a:rPr lang="en-US"/>
              <a:t>Insert Source and/or Notes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3408881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13155078"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1136125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552" y="424214"/>
            <a:ext cx="13150147" cy="494281"/>
          </a:xfrm>
          <a:prstGeom prst="rect">
            <a:avLst/>
          </a:prstGeom>
        </p:spPr>
        <p:txBody>
          <a:bodyPr>
            <a:noAutofit/>
          </a:bodyPr>
          <a:lstStyle>
            <a:lvl1pPr>
              <a:defRPr sz="3360" b="1"/>
            </a:lvl1pPr>
          </a:lstStyle>
          <a:p>
            <a:r>
              <a:rPr lang="en-US"/>
              <a:t>Click to edit Master title style</a:t>
            </a:r>
          </a:p>
        </p:txBody>
      </p:sp>
      <p:sp>
        <p:nvSpPr>
          <p:cNvPr id="3" name="Content Placeholder 2"/>
          <p:cNvSpPr>
            <a:spLocks noGrp="1"/>
          </p:cNvSpPr>
          <p:nvPr>
            <p:ph idx="1"/>
          </p:nvPr>
        </p:nvSpPr>
        <p:spPr>
          <a:xfrm>
            <a:off x="774552" y="1205230"/>
            <a:ext cx="13150147" cy="5835650"/>
          </a:xfrm>
          <a:prstGeom prst="rect">
            <a:avLst/>
          </a:prstGeo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2708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30580776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2936994801"/>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6" name="TextBox 25"/>
          <p:cNvSpPr txBox="1"/>
          <p:nvPr/>
        </p:nvSpPr>
        <p:spPr>
          <a:xfrm>
            <a:off x="-1" y="7424111"/>
            <a:ext cx="14630402" cy="313932"/>
          </a:xfrm>
          <a:prstGeom prst="rect">
            <a:avLst/>
          </a:prstGeom>
          <a:solidFill>
            <a:srgbClr val="1B1B59"/>
          </a:solidFill>
        </p:spPr>
        <p:txBody>
          <a:bodyPr wrap="square" rtlCol="0">
            <a:spAutoFit/>
          </a:bodyPr>
          <a:lstStyle/>
          <a:p>
            <a:pPr algn="ctr"/>
            <a:r>
              <a:rPr lang="en-US" sz="1440" i="1">
                <a:solidFill>
                  <a:schemeClr val="bg1"/>
                </a:solidFill>
              </a:rPr>
              <a:t>draft</a:t>
            </a:r>
            <a:r>
              <a:rPr lang="en-US" sz="1440" i="1" baseline="0">
                <a:solidFill>
                  <a:schemeClr val="bg1"/>
                </a:solidFill>
              </a:rPr>
              <a:t> for discussion</a:t>
            </a:r>
            <a:endParaRPr lang="en-US" sz="1440" i="1">
              <a:solidFill>
                <a:schemeClr val="bg1"/>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27"/>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u="none"/>
              <a:t>Thank you!</a:t>
            </a:r>
          </a:p>
          <a:p>
            <a:r>
              <a:rPr lang="en-US" sz="2400" i="0" u="none">
                <a:hlinkClick r:id="rId3"/>
              </a:rPr>
              <a:t>www.jointutilitiesofny.org</a:t>
            </a:r>
            <a:r>
              <a:rPr lang="en-US" sz="3840" i="1" u="none" baseline="0"/>
              <a:t> </a:t>
            </a:r>
            <a:endParaRPr lang="en-US" sz="3840" i="1" u="none"/>
          </a:p>
        </p:txBody>
      </p:sp>
      <p:sp>
        <p:nvSpPr>
          <p:cNvPr id="30" name="TextBox 29"/>
          <p:cNvSpPr txBox="1"/>
          <p:nvPr/>
        </p:nvSpPr>
        <p:spPr>
          <a:xfrm>
            <a:off x="13924697" y="7434600"/>
            <a:ext cx="601051" cy="286232"/>
          </a:xfrm>
          <a:prstGeom prst="rect">
            <a:avLst/>
          </a:prstGeom>
          <a:noFill/>
        </p:spPr>
        <p:txBody>
          <a:bodyPr wrap="square" rtlCol="0">
            <a:spAutoFit/>
          </a:bodyPr>
          <a:lstStyle/>
          <a:p>
            <a:pPr marL="0" algn="r" defTabSz="1097280" rtl="0" eaLnBrk="1" latinLnBrk="0" hangingPunct="1"/>
            <a:fld id="{78E8E05D-6330-400F-ADBB-AC9D283E6126}" type="slidenum">
              <a:rPr lang="en-US" sz="1260" b="1" kern="1200" smtClean="0">
                <a:solidFill>
                  <a:schemeClr val="bg1"/>
                </a:solidFill>
                <a:latin typeface="+mn-lt"/>
                <a:ea typeface="+mn-ea"/>
                <a:cs typeface="+mn-cs"/>
              </a:rPr>
              <a:pPr marL="0" algn="r" defTabSz="1097280" rtl="0" eaLnBrk="1" latinLnBrk="0" hangingPunct="1"/>
              <a:t>‹#›</a:t>
            </a:fld>
            <a:endParaRPr lang="en-US" sz="1440" b="1" kern="1200">
              <a:solidFill>
                <a:schemeClr val="bg1"/>
              </a:solidFill>
              <a:latin typeface="+mn-lt"/>
              <a:ea typeface="+mn-ea"/>
              <a:cs typeface="+mn-cs"/>
            </a:endParaRPr>
          </a:p>
        </p:txBody>
      </p:sp>
    </p:spTree>
    <p:extLst>
      <p:ext uri="{BB962C8B-B14F-4D97-AF65-F5344CB8AC3E}">
        <p14:creationId xmlns:p14="http://schemas.microsoft.com/office/powerpoint/2010/main" val="1060974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a:prstGeom prst="rect">
            <a:avLst/>
          </a:prstGeo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cxnSp>
        <p:nvCxnSpPr>
          <p:cNvPr id="7" name="Straight Connector 6"/>
          <p:cNvCxnSpPr/>
          <p:nvPr/>
        </p:nvCxnSpPr>
        <p:spPr>
          <a:xfrm flipH="1">
            <a:off x="1828800" y="4211956"/>
            <a:ext cx="10972800" cy="0"/>
          </a:xfrm>
          <a:prstGeom prst="line">
            <a:avLst/>
          </a:prstGeom>
          <a:ln w="57150">
            <a:solidFill>
              <a:srgbClr val="1A1A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8923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74552" y="279308"/>
            <a:ext cx="13150147" cy="605790"/>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
        <p:nvSpPr>
          <p:cNvPr id="9" name="Title 1"/>
          <p:cNvSpPr txBox="1">
            <a:spLocks/>
          </p:cNvSpPr>
          <p:nvPr/>
        </p:nvSpPr>
        <p:spPr>
          <a:xfrm>
            <a:off x="774552" y="1172372"/>
            <a:ext cx="13150147" cy="5580120"/>
          </a:xfrm>
          <a:prstGeom prst="rect">
            <a:avLst/>
          </a:prstGeom>
        </p:spPr>
        <p:txBody>
          <a:bodyPr vert="horz" lIns="109728" tIns="54864" rIns="109728" bIns="54864" rtlCol="0" anchor="b">
            <a:normAutofit/>
          </a:bodyPr>
          <a:lstStyle>
            <a:lvl1pPr algn="l" defTabSz="914400" rtl="0" eaLnBrk="1" latinLnBrk="0" hangingPunct="1">
              <a:lnSpc>
                <a:spcPct val="90000"/>
              </a:lnSpc>
              <a:spcBef>
                <a:spcPct val="0"/>
              </a:spcBef>
              <a:buNone/>
              <a:defRPr sz="4800" b="1" kern="1200">
                <a:solidFill>
                  <a:srgbClr val="002060"/>
                </a:solidFill>
                <a:latin typeface="+mj-lt"/>
                <a:ea typeface="+mj-ea"/>
                <a:cs typeface="+mj-cs"/>
              </a:defRPr>
            </a:lvl1pPr>
          </a:lstStyle>
          <a:p>
            <a:endParaRPr lang="en-US" sz="5760"/>
          </a:p>
        </p:txBody>
      </p:sp>
    </p:spTree>
    <p:extLst>
      <p:ext uri="{BB962C8B-B14F-4D97-AF65-F5344CB8AC3E}">
        <p14:creationId xmlns:p14="http://schemas.microsoft.com/office/powerpoint/2010/main" val="36942742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6383021"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0" name="Content Placeholder 3"/>
          <p:cNvSpPr>
            <a:spLocks noGrp="1"/>
          </p:cNvSpPr>
          <p:nvPr>
            <p:ph sz="half" idx="2" hasCustomPrompt="1"/>
          </p:nvPr>
        </p:nvSpPr>
        <p:spPr>
          <a:xfrm>
            <a:off x="7504854" y="1209042"/>
            <a:ext cx="6419845" cy="5598158"/>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1" name="Text Placeholder 8"/>
          <p:cNvSpPr>
            <a:spLocks noGrp="1"/>
          </p:cNvSpPr>
          <p:nvPr>
            <p:ph type="body" sz="quarter" idx="14" hasCustomPrompt="1"/>
          </p:nvPr>
        </p:nvSpPr>
        <p:spPr>
          <a:xfrm>
            <a:off x="2790611" y="6959600"/>
            <a:ext cx="11134086" cy="365760"/>
          </a:xfrm>
          <a:noFill/>
          <a:ln w="9525">
            <a:noFill/>
            <a:miter lim="800000"/>
            <a:headEnd/>
            <a:tailEnd/>
          </a:ln>
        </p:spPr>
        <p:txBody>
          <a:bodyPr anchor="b"/>
          <a:lstStyle>
            <a:lvl1pPr marL="0" indent="0" algn="l">
              <a:buNone/>
              <a:tabLst/>
              <a:defRPr lang="en-US" sz="1080" baseline="0" dirty="0">
                <a:solidFill>
                  <a:srgbClr val="000000"/>
                </a:solidFill>
                <a:latin typeface="Calibri" pitchFamily="34" charset="0"/>
                <a:ea typeface="+mn-ea"/>
                <a:cs typeface="Calibri" pitchFamily="34" charset="0"/>
              </a:defRPr>
            </a:lvl1pPr>
          </a:lstStyle>
          <a:p>
            <a:pPr lvl="0"/>
            <a:r>
              <a:rPr lang="en-US"/>
              <a:t>Insert Source and/or Notes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34088811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13155078"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113612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13155078"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1136125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552" y="424214"/>
            <a:ext cx="13150147" cy="494281"/>
          </a:xfrm>
          <a:prstGeom prst="rect">
            <a:avLst/>
          </a:prstGeom>
        </p:spPr>
        <p:txBody>
          <a:bodyPr>
            <a:noAutofit/>
          </a:bodyPr>
          <a:lstStyle>
            <a:lvl1pPr>
              <a:defRPr sz="3360" b="1"/>
            </a:lvl1pPr>
          </a:lstStyle>
          <a:p>
            <a:r>
              <a:rPr lang="en-US"/>
              <a:t>Click to edit Master title style</a:t>
            </a:r>
          </a:p>
        </p:txBody>
      </p:sp>
      <p:sp>
        <p:nvSpPr>
          <p:cNvPr id="3" name="Content Placeholder 2"/>
          <p:cNvSpPr>
            <a:spLocks noGrp="1"/>
          </p:cNvSpPr>
          <p:nvPr>
            <p:ph idx="1"/>
          </p:nvPr>
        </p:nvSpPr>
        <p:spPr>
          <a:xfrm>
            <a:off x="774552" y="1205230"/>
            <a:ext cx="13150147" cy="5835650"/>
          </a:xfrm>
          <a:prstGeom prst="rect">
            <a:avLst/>
          </a:prstGeo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2708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3058077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2936994801"/>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6" name="TextBox 25"/>
          <p:cNvSpPr txBox="1"/>
          <p:nvPr/>
        </p:nvSpPr>
        <p:spPr>
          <a:xfrm>
            <a:off x="-1" y="7424111"/>
            <a:ext cx="14630402" cy="313932"/>
          </a:xfrm>
          <a:prstGeom prst="rect">
            <a:avLst/>
          </a:prstGeom>
          <a:solidFill>
            <a:srgbClr val="1B1B59"/>
          </a:solidFill>
        </p:spPr>
        <p:txBody>
          <a:bodyPr wrap="square" rtlCol="0">
            <a:spAutoFit/>
          </a:bodyPr>
          <a:lstStyle/>
          <a:p>
            <a:pPr algn="ctr"/>
            <a:r>
              <a:rPr lang="en-US" sz="1440" i="1">
                <a:solidFill>
                  <a:schemeClr val="bg1"/>
                </a:solidFill>
              </a:rPr>
              <a:t>draft</a:t>
            </a:r>
            <a:r>
              <a:rPr lang="en-US" sz="1440" i="1" baseline="0">
                <a:solidFill>
                  <a:schemeClr val="bg1"/>
                </a:solidFill>
              </a:rPr>
              <a:t> for discussion</a:t>
            </a:r>
            <a:endParaRPr lang="en-US" sz="1440" i="1">
              <a:solidFill>
                <a:schemeClr val="bg1"/>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27"/>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u="none"/>
              <a:t>Thank you!</a:t>
            </a:r>
          </a:p>
          <a:p>
            <a:r>
              <a:rPr lang="en-US" sz="2400" i="0" u="none">
                <a:hlinkClick r:id="rId3"/>
              </a:rPr>
              <a:t>www.jointutilitiesofny.org</a:t>
            </a:r>
            <a:r>
              <a:rPr lang="en-US" sz="3840" i="1" u="none" baseline="0"/>
              <a:t> </a:t>
            </a:r>
            <a:endParaRPr lang="en-US" sz="3840" i="1" u="none"/>
          </a:p>
        </p:txBody>
      </p:sp>
      <p:sp>
        <p:nvSpPr>
          <p:cNvPr id="30" name="TextBox 29"/>
          <p:cNvSpPr txBox="1"/>
          <p:nvPr/>
        </p:nvSpPr>
        <p:spPr>
          <a:xfrm>
            <a:off x="13924697" y="7434600"/>
            <a:ext cx="601051" cy="286232"/>
          </a:xfrm>
          <a:prstGeom prst="rect">
            <a:avLst/>
          </a:prstGeom>
          <a:noFill/>
        </p:spPr>
        <p:txBody>
          <a:bodyPr wrap="square" rtlCol="0">
            <a:spAutoFit/>
          </a:bodyPr>
          <a:lstStyle/>
          <a:p>
            <a:pPr marL="0" algn="r" defTabSz="1097280" rtl="0" eaLnBrk="1" latinLnBrk="0" hangingPunct="1"/>
            <a:fld id="{78E8E05D-6330-400F-ADBB-AC9D283E6126}" type="slidenum">
              <a:rPr lang="en-US" sz="1260" b="1" kern="1200" smtClean="0">
                <a:solidFill>
                  <a:schemeClr val="bg1"/>
                </a:solidFill>
                <a:latin typeface="+mn-lt"/>
                <a:ea typeface="+mn-ea"/>
                <a:cs typeface="+mn-cs"/>
              </a:rPr>
              <a:pPr marL="0" algn="r" defTabSz="1097280" rtl="0" eaLnBrk="1" latinLnBrk="0" hangingPunct="1"/>
              <a:t>‹#›</a:t>
            </a:fld>
            <a:endParaRPr lang="en-US" sz="1440" b="1" kern="1200">
              <a:solidFill>
                <a:schemeClr val="bg1"/>
              </a:solidFill>
              <a:latin typeface="+mn-lt"/>
              <a:ea typeface="+mn-ea"/>
              <a:cs typeface="+mn-cs"/>
            </a:endParaRPr>
          </a:p>
        </p:txBody>
      </p:sp>
    </p:spTree>
    <p:extLst>
      <p:ext uri="{BB962C8B-B14F-4D97-AF65-F5344CB8AC3E}">
        <p14:creationId xmlns:p14="http://schemas.microsoft.com/office/powerpoint/2010/main" val="10609741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4444513" y="4360511"/>
            <a:ext cx="7341325" cy="661034"/>
          </a:xfrm>
          <a:prstGeom prst="rect">
            <a:avLst/>
          </a:prstGeom>
        </p:spPr>
        <p:txBody>
          <a:bodyPr>
            <a:noAutofit/>
          </a:bodyPr>
          <a:lstStyle>
            <a:lvl1pPr>
              <a:defRPr sz="2880" b="1">
                <a:solidFill>
                  <a:srgbClr val="002060"/>
                </a:solidFill>
              </a:defRPr>
            </a:lvl1pPr>
          </a:lstStyle>
          <a:p>
            <a:endParaRPr lang="en-US"/>
          </a:p>
        </p:txBody>
      </p:sp>
      <p:sp>
        <p:nvSpPr>
          <p:cNvPr id="9" name="Subtitle 2"/>
          <p:cNvSpPr>
            <a:spLocks noGrp="1"/>
          </p:cNvSpPr>
          <p:nvPr>
            <p:ph type="subTitle" idx="1"/>
          </p:nvPr>
        </p:nvSpPr>
        <p:spPr>
          <a:xfrm>
            <a:off x="4444513" y="5022793"/>
            <a:ext cx="7341325" cy="498494"/>
          </a:xfrm>
          <a:prstGeom prst="rect">
            <a:avLst/>
          </a:prstGeom>
        </p:spPr>
        <p:txBody>
          <a:bodyPr>
            <a:normAutofit/>
          </a:bodyPr>
          <a:lstStyle>
            <a:lvl1pPr marL="0" indent="0" algn="l">
              <a:buNone/>
              <a:defRPr sz="2160">
                <a:solidFill>
                  <a:srgbClr val="002060"/>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endParaRPr lang="en-US"/>
          </a:p>
        </p:txBody>
      </p:sp>
      <p:sp>
        <p:nvSpPr>
          <p:cNvPr id="11" name="Text Placeholder 8"/>
          <p:cNvSpPr>
            <a:spLocks noGrp="1"/>
          </p:cNvSpPr>
          <p:nvPr>
            <p:ph type="body" sz="quarter" idx="10" hasCustomPrompt="1"/>
          </p:nvPr>
        </p:nvSpPr>
        <p:spPr>
          <a:xfrm>
            <a:off x="4444513" y="5929541"/>
            <a:ext cx="7341325" cy="350898"/>
          </a:xfrm>
          <a:prstGeom prst="rect">
            <a:avLst/>
          </a:prstGeom>
        </p:spPr>
        <p:txBody>
          <a:bodyPr>
            <a:normAutofit/>
          </a:bodyPr>
          <a:lstStyle>
            <a:lvl1pPr algn="l">
              <a:buNone/>
              <a:defRPr sz="1440">
                <a:solidFill>
                  <a:srgbClr val="002060"/>
                </a:solidFill>
              </a:defRPr>
            </a:lvl1pPr>
          </a:lstStyle>
          <a:p>
            <a:pPr lvl="0"/>
            <a:r>
              <a:rPr lang="en-US"/>
              <a:t>Date (optional)</a:t>
            </a:r>
          </a:p>
        </p:txBody>
      </p:sp>
      <p:cxnSp>
        <p:nvCxnSpPr>
          <p:cNvPr id="7" name="Straight Connector 6"/>
          <p:cNvCxnSpPr/>
          <p:nvPr/>
        </p:nvCxnSpPr>
        <p:spPr>
          <a:xfrm flipH="1">
            <a:off x="4444513" y="5021545"/>
            <a:ext cx="7341325" cy="0"/>
          </a:xfrm>
          <a:prstGeom prst="line">
            <a:avLst/>
          </a:prstGeom>
          <a:ln w="28575">
            <a:solidFill>
              <a:srgbClr val="1A1A55"/>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347" y="1540160"/>
            <a:ext cx="8383998" cy="2794666"/>
          </a:xfrm>
          <a:prstGeom prst="rect">
            <a:avLst/>
          </a:prstGeom>
        </p:spPr>
      </p:pic>
      <p:pic>
        <p:nvPicPr>
          <p:cNvPr id="35"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722393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8569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4444513" y="4360511"/>
            <a:ext cx="7341325" cy="661034"/>
          </a:xfrm>
          <a:prstGeom prst="rect">
            <a:avLst/>
          </a:prstGeom>
        </p:spPr>
        <p:txBody>
          <a:bodyPr>
            <a:noAutofit/>
          </a:bodyPr>
          <a:lstStyle>
            <a:lvl1pPr>
              <a:defRPr sz="2880" b="1">
                <a:solidFill>
                  <a:srgbClr val="002060"/>
                </a:solidFill>
              </a:defRPr>
            </a:lvl1pPr>
          </a:lstStyle>
          <a:p>
            <a:endParaRPr lang="en-US"/>
          </a:p>
        </p:txBody>
      </p:sp>
      <p:sp>
        <p:nvSpPr>
          <p:cNvPr id="9" name="Subtitle 2"/>
          <p:cNvSpPr>
            <a:spLocks noGrp="1"/>
          </p:cNvSpPr>
          <p:nvPr>
            <p:ph type="subTitle" idx="1"/>
          </p:nvPr>
        </p:nvSpPr>
        <p:spPr>
          <a:xfrm>
            <a:off x="4444513" y="5022793"/>
            <a:ext cx="7341325" cy="498494"/>
          </a:xfrm>
          <a:prstGeom prst="rect">
            <a:avLst/>
          </a:prstGeom>
        </p:spPr>
        <p:txBody>
          <a:bodyPr>
            <a:normAutofit/>
          </a:bodyPr>
          <a:lstStyle>
            <a:lvl1pPr marL="0" indent="0" algn="l">
              <a:buNone/>
              <a:defRPr sz="2160">
                <a:solidFill>
                  <a:srgbClr val="002060"/>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endParaRPr lang="en-US"/>
          </a:p>
        </p:txBody>
      </p:sp>
      <p:sp>
        <p:nvSpPr>
          <p:cNvPr id="11" name="Text Placeholder 8"/>
          <p:cNvSpPr>
            <a:spLocks noGrp="1"/>
          </p:cNvSpPr>
          <p:nvPr>
            <p:ph type="body" sz="quarter" idx="10" hasCustomPrompt="1"/>
          </p:nvPr>
        </p:nvSpPr>
        <p:spPr>
          <a:xfrm>
            <a:off x="4444513" y="5929541"/>
            <a:ext cx="7341325" cy="350898"/>
          </a:xfrm>
          <a:prstGeom prst="rect">
            <a:avLst/>
          </a:prstGeom>
        </p:spPr>
        <p:txBody>
          <a:bodyPr>
            <a:normAutofit/>
          </a:bodyPr>
          <a:lstStyle>
            <a:lvl1pPr algn="l">
              <a:buNone/>
              <a:defRPr sz="1440">
                <a:solidFill>
                  <a:srgbClr val="002060"/>
                </a:solidFill>
              </a:defRPr>
            </a:lvl1pPr>
          </a:lstStyle>
          <a:p>
            <a:pPr lvl="0"/>
            <a:r>
              <a:rPr lang="en-US"/>
              <a:t>Date (optional)</a:t>
            </a:r>
          </a:p>
        </p:txBody>
      </p:sp>
      <p:cxnSp>
        <p:nvCxnSpPr>
          <p:cNvPr id="7" name="Straight Connector 6"/>
          <p:cNvCxnSpPr/>
          <p:nvPr/>
        </p:nvCxnSpPr>
        <p:spPr>
          <a:xfrm flipH="1">
            <a:off x="4444513" y="5021545"/>
            <a:ext cx="7341325" cy="0"/>
          </a:xfrm>
          <a:prstGeom prst="line">
            <a:avLst/>
          </a:prstGeom>
          <a:ln w="28575">
            <a:solidFill>
              <a:srgbClr val="1A1A55"/>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347" y="1540160"/>
            <a:ext cx="8383998" cy="2794666"/>
          </a:xfrm>
          <a:prstGeom prst="rect">
            <a:avLst/>
          </a:prstGeom>
        </p:spPr>
      </p:pic>
      <p:pic>
        <p:nvPicPr>
          <p:cNvPr id="35"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descr="Logo, company name&#10;&#10;Description automatically generated">
            <a:extLst>
              <a:ext uri="{FF2B5EF4-FFF2-40B4-BE49-F238E27FC236}">
                <a16:creationId xmlns:a16="http://schemas.microsoft.com/office/drawing/2014/main" id="{FA2BA93B-60D0-4878-A175-05EEA99212FB}"/>
              </a:ext>
            </a:extLst>
          </p:cNvPr>
          <p:cNvPicPr>
            <a:picLocks noChangeAspect="1"/>
          </p:cNvPicPr>
          <p:nvPr userDrawn="1"/>
        </p:nvPicPr>
        <p:blipFill>
          <a:blip r:embed="rId7"/>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24293614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6" name="TextBox 25"/>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30"/>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a:solidFill>
                  <a:prstClr val="black"/>
                </a:solidFill>
              </a:rPr>
              <a:t>Thank you!</a:t>
            </a:r>
          </a:p>
          <a:p>
            <a:r>
              <a:rPr lang="en-US" sz="2400">
                <a:solidFill>
                  <a:prstClr val="black"/>
                </a:solidFill>
                <a:hlinkClick r:id="rId3"/>
              </a:rPr>
              <a:t>www.jointutilitiesofny.org</a:t>
            </a:r>
            <a:r>
              <a:rPr lang="en-US" sz="3840" i="1">
                <a:solidFill>
                  <a:prstClr val="black"/>
                </a:solidFill>
              </a:rPr>
              <a:t> </a:t>
            </a:r>
          </a:p>
        </p:txBody>
      </p:sp>
      <p:sp>
        <p:nvSpPr>
          <p:cNvPr id="30" name="TextBox 29"/>
          <p:cNvSpPr txBox="1"/>
          <p:nvPr/>
        </p:nvSpPr>
        <p:spPr>
          <a:xfrm>
            <a:off x="13924699"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33"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12" descr="Logo, company name&#10;&#10;Description automatically generated">
            <a:extLst>
              <a:ext uri="{FF2B5EF4-FFF2-40B4-BE49-F238E27FC236}">
                <a16:creationId xmlns:a16="http://schemas.microsoft.com/office/drawing/2014/main" id="{0804D9C1-4F1F-4EFD-B33E-0B52088B3081}"/>
              </a:ext>
            </a:extLst>
          </p:cNvPr>
          <p:cNvPicPr>
            <a:picLocks noChangeAspect="1"/>
          </p:cNvPicPr>
          <p:nvPr userDrawn="1"/>
        </p:nvPicPr>
        <p:blipFill>
          <a:blip r:embed="rId8"/>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8809904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_Q&amp;A or Thank You">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Q&amp;A</a:t>
            </a:r>
          </a:p>
        </p:txBody>
      </p:sp>
      <p:sp>
        <p:nvSpPr>
          <p:cNvPr id="12" name="TextBox 11"/>
          <p:cNvSpPr txBox="1"/>
          <p:nvPr/>
        </p:nvSpPr>
        <p:spPr>
          <a:xfrm>
            <a:off x="0" y="7432977"/>
            <a:ext cx="14630400" cy="313932"/>
          </a:xfrm>
          <a:prstGeom prst="rect">
            <a:avLst/>
          </a:prstGeom>
          <a:solidFill>
            <a:srgbClr val="002060"/>
          </a:solidFill>
        </p:spPr>
        <p:txBody>
          <a:bodyPr wrap="square" rtlCol="0">
            <a:spAutoFit/>
          </a:bodyPr>
          <a:lstStyle/>
          <a:p>
            <a:pPr algn="ctr" defTabSz="1097280"/>
            <a:r>
              <a:rPr lang="en-US" sz="1440" b="1">
                <a:solidFill>
                  <a:prstClr val="white"/>
                </a:solidFill>
              </a:rPr>
              <a:t>   </a:t>
            </a:r>
            <a:endParaRPr lang="en-US" sz="1320" b="1" i="1">
              <a:solidFill>
                <a:prstClr val="white"/>
              </a:solidFill>
            </a:endParaRPr>
          </a:p>
        </p:txBody>
      </p:sp>
      <p:sp>
        <p:nvSpPr>
          <p:cNvPr id="13" name="TextBox 12"/>
          <p:cNvSpPr txBox="1"/>
          <p:nvPr/>
        </p:nvSpPr>
        <p:spPr>
          <a:xfrm>
            <a:off x="13624171" y="7479141"/>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sp>
        <p:nvSpPr>
          <p:cNvPr id="14" name="TextBox 13"/>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32" y="6915641"/>
            <a:ext cx="2599293" cy="480166"/>
          </a:xfrm>
          <a:prstGeom prst="rect">
            <a:avLst/>
          </a:prstGeom>
        </p:spPr>
      </p:pic>
      <p:pic>
        <p:nvPicPr>
          <p:cNvPr id="22" name="Picture 21">
            <a:extLst>
              <a:ext uri="{FF2B5EF4-FFF2-40B4-BE49-F238E27FC236}">
                <a16:creationId xmlns:a16="http://schemas.microsoft.com/office/drawing/2014/main" id="{95BBDB36-0823-41AC-B52D-172E4B52E9E2}"/>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4">
            <a:extLst>
              <a:ext uri="{FF2B5EF4-FFF2-40B4-BE49-F238E27FC236}">
                <a16:creationId xmlns:a16="http://schemas.microsoft.com/office/drawing/2014/main" id="{761662B7-CDE0-4F61-B0A0-99068DEB0AC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0">
            <a:extLst>
              <a:ext uri="{FF2B5EF4-FFF2-40B4-BE49-F238E27FC236}">
                <a16:creationId xmlns:a16="http://schemas.microsoft.com/office/drawing/2014/main" id="{38FDC39E-8580-4A00-AC90-4D428C46151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a:extLst>
              <a:ext uri="{FF2B5EF4-FFF2-40B4-BE49-F238E27FC236}">
                <a16:creationId xmlns:a16="http://schemas.microsoft.com/office/drawing/2014/main" id="{61C43E9E-F004-4190-A533-148DCFB50692}"/>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7">
            <a:extLst>
              <a:ext uri="{FF2B5EF4-FFF2-40B4-BE49-F238E27FC236}">
                <a16:creationId xmlns:a16="http://schemas.microsoft.com/office/drawing/2014/main" id="{D90A95E2-ECD9-4055-9913-07D18AC7A07F}"/>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7" name="Picture 26" descr="Logo, company name&#10;&#10;Description automatically generated">
            <a:extLst>
              <a:ext uri="{FF2B5EF4-FFF2-40B4-BE49-F238E27FC236}">
                <a16:creationId xmlns:a16="http://schemas.microsoft.com/office/drawing/2014/main" id="{C700BEE9-B6B8-45AF-8531-559E3C67C370}"/>
              </a:ext>
            </a:extLst>
          </p:cNvPr>
          <p:cNvPicPr>
            <a:picLocks noChangeAspect="1"/>
          </p:cNvPicPr>
          <p:nvPr userDrawn="1"/>
        </p:nvPicPr>
        <p:blipFill>
          <a:blip r:embed="rId7"/>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2664367861"/>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Q&amp;A or Thank You">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Insert Q&amp;A or Thank You Here</a:t>
            </a:r>
          </a:p>
        </p:txBody>
      </p:sp>
      <p:sp>
        <p:nvSpPr>
          <p:cNvPr id="15" name="TextBox 14"/>
          <p:cNvSpPr txBox="1"/>
          <p:nvPr/>
        </p:nvSpPr>
        <p:spPr>
          <a:xfrm>
            <a:off x="2" y="7502905"/>
            <a:ext cx="14630400" cy="313932"/>
          </a:xfrm>
          <a:prstGeom prst="rect">
            <a:avLst/>
          </a:prstGeom>
          <a:solidFill>
            <a:srgbClr val="002060"/>
          </a:solidFill>
        </p:spPr>
        <p:txBody>
          <a:bodyPr wrap="square" rtlCol="0">
            <a:spAutoFit/>
          </a:bodyPr>
          <a:lstStyle/>
          <a:p>
            <a:pPr algn="ctr" defTabSz="1097280"/>
            <a:r>
              <a:rPr lang="en-US" sz="1440" b="1">
                <a:solidFill>
                  <a:prstClr val="white"/>
                </a:solidFill>
              </a:rPr>
              <a:t>   </a:t>
            </a:r>
            <a:endParaRPr lang="en-US" sz="1320" b="1" i="1">
              <a:solidFill>
                <a:prstClr val="white"/>
              </a:solidFill>
            </a:endParaRPr>
          </a:p>
        </p:txBody>
      </p:sp>
      <p:sp>
        <p:nvSpPr>
          <p:cNvPr id="16" name="TextBox 15"/>
          <p:cNvSpPr txBox="1"/>
          <p:nvPr/>
        </p:nvSpPr>
        <p:spPr>
          <a:xfrm>
            <a:off x="13624174" y="7549069"/>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sp>
        <p:nvSpPr>
          <p:cNvPr id="24" name="TextBox 23"/>
          <p:cNvSpPr txBox="1"/>
          <p:nvPr/>
        </p:nvSpPr>
        <p:spPr>
          <a:xfrm>
            <a:off x="2" y="7494042"/>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3" name="Picture 12">
            <a:extLst>
              <a:ext uri="{FF2B5EF4-FFF2-40B4-BE49-F238E27FC236}">
                <a16:creationId xmlns:a16="http://schemas.microsoft.com/office/drawing/2014/main" id="{2B25CB0A-AFCB-4D3A-8639-24DF43CC4A7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4">
            <a:extLst>
              <a:ext uri="{FF2B5EF4-FFF2-40B4-BE49-F238E27FC236}">
                <a16:creationId xmlns:a16="http://schemas.microsoft.com/office/drawing/2014/main" id="{5FFA043A-8D73-492D-8B64-F519A80E4A2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0">
            <a:extLst>
              <a:ext uri="{FF2B5EF4-FFF2-40B4-BE49-F238E27FC236}">
                <a16:creationId xmlns:a16="http://schemas.microsoft.com/office/drawing/2014/main" id="{91DF5A9A-9858-4ACA-B431-4595AFA6A35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2">
            <a:extLst>
              <a:ext uri="{FF2B5EF4-FFF2-40B4-BE49-F238E27FC236}">
                <a16:creationId xmlns:a16="http://schemas.microsoft.com/office/drawing/2014/main" id="{073C2E0C-FFF1-48BE-AE9D-B9420355CED9}"/>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7">
            <a:extLst>
              <a:ext uri="{FF2B5EF4-FFF2-40B4-BE49-F238E27FC236}">
                <a16:creationId xmlns:a16="http://schemas.microsoft.com/office/drawing/2014/main" id="{CF74A73A-A28D-47BA-AEFB-C1E0AF80BA9F}"/>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8" name="Picture 27" descr="Logo, company name&#10;&#10;Description automatically generated">
            <a:extLst>
              <a:ext uri="{FF2B5EF4-FFF2-40B4-BE49-F238E27FC236}">
                <a16:creationId xmlns:a16="http://schemas.microsoft.com/office/drawing/2014/main" id="{5DA2EC41-6BE1-465F-8DA9-47F49F21D259}"/>
              </a:ext>
            </a:extLst>
          </p:cNvPr>
          <p:cNvPicPr>
            <a:picLocks noChangeAspect="1"/>
          </p:cNvPicPr>
          <p:nvPr userDrawn="1"/>
        </p:nvPicPr>
        <p:blipFill>
          <a:blip r:embed="rId6"/>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30333525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552" y="424214"/>
            <a:ext cx="13150147" cy="494281"/>
          </a:xfrm>
          <a:prstGeom prst="rect">
            <a:avLst/>
          </a:prstGeom>
        </p:spPr>
        <p:txBody>
          <a:bodyPr>
            <a:noAutofit/>
          </a:bodyPr>
          <a:lstStyle>
            <a:lvl1pPr>
              <a:defRPr sz="3360" b="1"/>
            </a:lvl1pPr>
          </a:lstStyle>
          <a:p>
            <a:r>
              <a:rPr lang="en-US"/>
              <a:t>Click to edit Master title style</a:t>
            </a:r>
          </a:p>
        </p:txBody>
      </p:sp>
      <p:sp>
        <p:nvSpPr>
          <p:cNvPr id="3" name="Content Placeholder 2"/>
          <p:cNvSpPr>
            <a:spLocks noGrp="1"/>
          </p:cNvSpPr>
          <p:nvPr>
            <p:ph idx="1"/>
          </p:nvPr>
        </p:nvSpPr>
        <p:spPr>
          <a:xfrm>
            <a:off x="774552" y="1205230"/>
            <a:ext cx="13150147" cy="5835650"/>
          </a:xfrm>
          <a:prstGeom prst="rect">
            <a:avLst/>
          </a:prstGeo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2708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a:prstGeom prst="rect">
            <a:avLst/>
          </a:prstGeo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cxnSp>
        <p:nvCxnSpPr>
          <p:cNvPr id="7" name="Straight Connector 6"/>
          <p:cNvCxnSpPr/>
          <p:nvPr/>
        </p:nvCxnSpPr>
        <p:spPr>
          <a:xfrm flipH="1">
            <a:off x="1828800" y="4211956"/>
            <a:ext cx="10972800" cy="0"/>
          </a:xfrm>
          <a:prstGeom prst="line">
            <a:avLst/>
          </a:prstGeom>
          <a:ln w="57150">
            <a:solidFill>
              <a:srgbClr val="1A1A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8923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74552" y="279308"/>
            <a:ext cx="13150147" cy="605790"/>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
        <p:nvSpPr>
          <p:cNvPr id="9" name="Title 1"/>
          <p:cNvSpPr txBox="1">
            <a:spLocks/>
          </p:cNvSpPr>
          <p:nvPr/>
        </p:nvSpPr>
        <p:spPr>
          <a:xfrm>
            <a:off x="774552" y="1172372"/>
            <a:ext cx="13150147" cy="5580120"/>
          </a:xfrm>
          <a:prstGeom prst="rect">
            <a:avLst/>
          </a:prstGeom>
        </p:spPr>
        <p:txBody>
          <a:bodyPr vert="horz" lIns="109728" tIns="54864" rIns="109728" bIns="54864" rtlCol="0" anchor="b">
            <a:normAutofit/>
          </a:bodyPr>
          <a:lstStyle>
            <a:lvl1pPr algn="l" defTabSz="914400" rtl="0" eaLnBrk="1" latinLnBrk="0" hangingPunct="1">
              <a:lnSpc>
                <a:spcPct val="90000"/>
              </a:lnSpc>
              <a:spcBef>
                <a:spcPct val="0"/>
              </a:spcBef>
              <a:buNone/>
              <a:defRPr sz="4800" b="1" kern="1200">
                <a:solidFill>
                  <a:srgbClr val="002060"/>
                </a:solidFill>
                <a:latin typeface="+mj-lt"/>
                <a:ea typeface="+mj-ea"/>
                <a:cs typeface="+mj-cs"/>
              </a:defRPr>
            </a:lvl1pPr>
          </a:lstStyle>
          <a:p>
            <a:endParaRPr lang="en-US" sz="5760"/>
          </a:p>
        </p:txBody>
      </p:sp>
    </p:spTree>
    <p:extLst>
      <p:ext uri="{BB962C8B-B14F-4D97-AF65-F5344CB8AC3E}">
        <p14:creationId xmlns:p14="http://schemas.microsoft.com/office/powerpoint/2010/main" val="36942742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6383021"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0" name="Content Placeholder 3"/>
          <p:cNvSpPr>
            <a:spLocks noGrp="1"/>
          </p:cNvSpPr>
          <p:nvPr>
            <p:ph sz="half" idx="2" hasCustomPrompt="1"/>
          </p:nvPr>
        </p:nvSpPr>
        <p:spPr>
          <a:xfrm>
            <a:off x="7504854" y="1209042"/>
            <a:ext cx="6419845" cy="5598158"/>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1" name="Text Placeholder 8"/>
          <p:cNvSpPr>
            <a:spLocks noGrp="1"/>
          </p:cNvSpPr>
          <p:nvPr>
            <p:ph type="body" sz="quarter" idx="14" hasCustomPrompt="1"/>
          </p:nvPr>
        </p:nvSpPr>
        <p:spPr>
          <a:xfrm>
            <a:off x="2790611" y="6959600"/>
            <a:ext cx="11134086" cy="365760"/>
          </a:xfrm>
          <a:noFill/>
          <a:ln w="9525">
            <a:noFill/>
            <a:miter lim="800000"/>
            <a:headEnd/>
            <a:tailEnd/>
          </a:ln>
        </p:spPr>
        <p:txBody>
          <a:bodyPr anchor="b"/>
          <a:lstStyle>
            <a:lvl1pPr marL="0" indent="0" algn="l">
              <a:buNone/>
              <a:tabLst/>
              <a:defRPr lang="en-US" sz="1080" baseline="0" dirty="0">
                <a:solidFill>
                  <a:srgbClr val="000000"/>
                </a:solidFill>
                <a:latin typeface="Calibri" pitchFamily="34" charset="0"/>
                <a:ea typeface="+mn-ea"/>
                <a:cs typeface="Calibri" pitchFamily="34" charset="0"/>
              </a:defRPr>
            </a:lvl1pPr>
          </a:lstStyle>
          <a:p>
            <a:pPr lvl="0"/>
            <a:r>
              <a:rPr lang="en-US"/>
              <a:t>Insert Source and/or Notes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34088811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Arial" panose="020B0604020202020204" pitchFamily="34" charset="0"/>
                <a:cs typeface="Arial" panose="020B0604020202020204"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13155078" cy="5598161"/>
          </a:xfrm>
        </p:spPr>
        <p:txBody>
          <a:bodyPr>
            <a:normAutofit/>
          </a:bodyPr>
          <a:lstStyle>
            <a:lvl1pPr>
              <a:defRPr sz="2400">
                <a:latin typeface="Arial" panose="020B0604020202020204" pitchFamily="34" charset="0"/>
                <a:cs typeface="Arial" panose="020B0604020202020204" pitchFamily="34" charset="0"/>
              </a:defRPr>
            </a:lvl1pPr>
            <a:lvl2pPr>
              <a:defRPr sz="2160">
                <a:latin typeface="Arial" panose="020B0604020202020204" pitchFamily="34" charset="0"/>
                <a:cs typeface="Arial" panose="020B0604020202020204" pitchFamily="34" charset="0"/>
              </a:defRPr>
            </a:lvl2pPr>
            <a:lvl3pPr>
              <a:defRPr sz="1920">
                <a:latin typeface="Arial" panose="020B0604020202020204" pitchFamily="34" charset="0"/>
                <a:cs typeface="Arial" panose="020B0604020202020204" pitchFamily="34" charset="0"/>
              </a:defRPr>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latin typeface="Arial" panose="020B0604020202020204" pitchFamily="34" charset="0"/>
                <a:cs typeface="Arial" panose="020B0604020202020204" pitchFamily="34" charset="0"/>
              </a:defRPr>
            </a:lvl1pPr>
          </a:lstStyle>
          <a:p>
            <a:r>
              <a:rPr lang="en-US"/>
              <a:t>Insert Slide Title Here</a:t>
            </a:r>
          </a:p>
        </p:txBody>
      </p:sp>
    </p:spTree>
    <p:extLst>
      <p:ext uri="{BB962C8B-B14F-4D97-AF65-F5344CB8AC3E}">
        <p14:creationId xmlns:p14="http://schemas.microsoft.com/office/powerpoint/2010/main" val="1136125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552" y="424214"/>
            <a:ext cx="13150147" cy="494281"/>
          </a:xfrm>
          <a:prstGeom prst="rect">
            <a:avLst/>
          </a:prstGeom>
        </p:spPr>
        <p:txBody>
          <a:bodyPr>
            <a:noAutofit/>
          </a:bodyPr>
          <a:lstStyle>
            <a:lvl1pPr>
              <a:defRPr sz="3360" b="1">
                <a:latin typeface="+mj-lt"/>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774552" y="1205230"/>
            <a:ext cx="13150147" cy="5835650"/>
          </a:xfrm>
          <a:prstGeom prst="rect">
            <a:avLst/>
          </a:prstGeo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2708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latin typeface="+mj-lt"/>
                <a:cs typeface="Arial" panose="020B0604020202020204" pitchFamily="34" charset="0"/>
              </a:defRPr>
            </a:lvl1pPr>
          </a:lstStyle>
          <a:p>
            <a:r>
              <a:rPr lang="en-US"/>
              <a:t>Insert Q&amp;A or Thank You Here</a:t>
            </a:r>
          </a:p>
        </p:txBody>
      </p:sp>
    </p:spTree>
    <p:extLst>
      <p:ext uri="{BB962C8B-B14F-4D97-AF65-F5344CB8AC3E}">
        <p14:creationId xmlns:p14="http://schemas.microsoft.com/office/powerpoint/2010/main" val="30580776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p:spPr>
        <p:txBody>
          <a:bodyPr anchor="t">
            <a:noAutofit/>
          </a:bodyPr>
          <a:lstStyle>
            <a:lvl1pPr marL="0" indent="0" algn="ctr">
              <a:defRPr sz="4800" b="1" cap="none" baseline="0">
                <a:solidFill>
                  <a:schemeClr val="tx1"/>
                </a:solidFill>
                <a:latin typeface="+mj-lt"/>
                <a:cs typeface="Arial" panose="020B0604020202020204" pitchFamily="34" charset="0"/>
              </a:defRPr>
            </a:lvl1pPr>
          </a:lstStyle>
          <a:p>
            <a:r>
              <a:rPr lang="en-US"/>
              <a:t>Insert Q&amp;A or Thank You Here</a:t>
            </a:r>
          </a:p>
        </p:txBody>
      </p:sp>
    </p:spTree>
    <p:extLst>
      <p:ext uri="{BB962C8B-B14F-4D97-AF65-F5344CB8AC3E}">
        <p14:creationId xmlns:p14="http://schemas.microsoft.com/office/powerpoint/2010/main" val="2936994801"/>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6" name="TextBox 25"/>
          <p:cNvSpPr txBox="1"/>
          <p:nvPr/>
        </p:nvSpPr>
        <p:spPr>
          <a:xfrm>
            <a:off x="-1" y="7424111"/>
            <a:ext cx="14630402" cy="313932"/>
          </a:xfrm>
          <a:prstGeom prst="rect">
            <a:avLst/>
          </a:prstGeom>
          <a:solidFill>
            <a:srgbClr val="1B1B59"/>
          </a:solidFill>
        </p:spPr>
        <p:txBody>
          <a:bodyPr wrap="square" rtlCol="0">
            <a:spAutoFit/>
          </a:bodyPr>
          <a:lstStyle/>
          <a:p>
            <a:pPr algn="ctr"/>
            <a:r>
              <a:rPr lang="en-US" sz="1440" i="1">
                <a:solidFill>
                  <a:schemeClr val="bg1"/>
                </a:solidFill>
              </a:rPr>
              <a:t>draft</a:t>
            </a:r>
            <a:r>
              <a:rPr lang="en-US" sz="1440" i="1" baseline="0">
                <a:solidFill>
                  <a:schemeClr val="bg1"/>
                </a:solidFill>
              </a:rPr>
              <a:t> for discussion</a:t>
            </a:r>
            <a:endParaRPr lang="en-US" sz="1440" i="1">
              <a:solidFill>
                <a:schemeClr val="bg1"/>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27"/>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u="none"/>
              <a:t>Thank you!</a:t>
            </a:r>
          </a:p>
          <a:p>
            <a:r>
              <a:rPr lang="en-US" sz="2400" i="0" u="none">
                <a:hlinkClick r:id="rId3"/>
              </a:rPr>
              <a:t>www.jointutilitiesofny.org</a:t>
            </a:r>
            <a:r>
              <a:rPr lang="en-US" sz="3840" i="1" u="none" baseline="0"/>
              <a:t> </a:t>
            </a:r>
            <a:endParaRPr lang="en-US" sz="3840" i="1" u="none"/>
          </a:p>
        </p:txBody>
      </p:sp>
      <p:sp>
        <p:nvSpPr>
          <p:cNvPr id="30" name="TextBox 29"/>
          <p:cNvSpPr txBox="1"/>
          <p:nvPr/>
        </p:nvSpPr>
        <p:spPr>
          <a:xfrm>
            <a:off x="13924697" y="7434600"/>
            <a:ext cx="601051" cy="286232"/>
          </a:xfrm>
          <a:prstGeom prst="rect">
            <a:avLst/>
          </a:prstGeom>
          <a:noFill/>
        </p:spPr>
        <p:txBody>
          <a:bodyPr wrap="square" rtlCol="0">
            <a:spAutoFit/>
          </a:bodyPr>
          <a:lstStyle/>
          <a:p>
            <a:pPr marL="0" algn="r" defTabSz="1097280" rtl="0" eaLnBrk="1" latinLnBrk="0" hangingPunct="1"/>
            <a:fld id="{78E8E05D-6330-400F-ADBB-AC9D283E6126}" type="slidenum">
              <a:rPr lang="en-US" sz="1260" b="1" kern="1200" smtClean="0">
                <a:solidFill>
                  <a:schemeClr val="bg1"/>
                </a:solidFill>
                <a:latin typeface="+mn-lt"/>
                <a:ea typeface="+mn-ea"/>
                <a:cs typeface="+mn-cs"/>
              </a:rPr>
              <a:pPr marL="0" algn="r" defTabSz="1097280" rtl="0" eaLnBrk="1" latinLnBrk="0" hangingPunct="1"/>
              <a:t>‹#›</a:t>
            </a:fld>
            <a:endParaRPr lang="en-US" sz="1440" b="1" kern="1200">
              <a:solidFill>
                <a:schemeClr val="bg1"/>
              </a:solidFill>
              <a:latin typeface="+mn-lt"/>
              <a:ea typeface="+mn-ea"/>
              <a:cs typeface="+mn-cs"/>
            </a:endParaRPr>
          </a:p>
        </p:txBody>
      </p:sp>
    </p:spTree>
    <p:extLst>
      <p:ext uri="{BB962C8B-B14F-4D97-AF65-F5344CB8AC3E}">
        <p14:creationId xmlns:p14="http://schemas.microsoft.com/office/powerpoint/2010/main" val="10609741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a:prstGeom prst="rect">
            <a:avLst/>
          </a:prstGeo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cxnSp>
        <p:nvCxnSpPr>
          <p:cNvPr id="7" name="Straight Connector 6"/>
          <p:cNvCxnSpPr/>
          <p:nvPr/>
        </p:nvCxnSpPr>
        <p:spPr>
          <a:xfrm flipH="1">
            <a:off x="1828800" y="4211956"/>
            <a:ext cx="10972800" cy="0"/>
          </a:xfrm>
          <a:prstGeom prst="line">
            <a:avLst/>
          </a:prstGeom>
          <a:ln w="57150">
            <a:solidFill>
              <a:srgbClr val="1A1A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8923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74552" y="279308"/>
            <a:ext cx="13150147" cy="605790"/>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
        <p:nvSpPr>
          <p:cNvPr id="9" name="Title 1"/>
          <p:cNvSpPr txBox="1">
            <a:spLocks/>
          </p:cNvSpPr>
          <p:nvPr/>
        </p:nvSpPr>
        <p:spPr>
          <a:xfrm>
            <a:off x="774552" y="1172372"/>
            <a:ext cx="13150147" cy="5580120"/>
          </a:xfrm>
          <a:prstGeom prst="rect">
            <a:avLst/>
          </a:prstGeom>
        </p:spPr>
        <p:txBody>
          <a:bodyPr vert="horz" lIns="109728" tIns="54864" rIns="109728" bIns="54864" rtlCol="0" anchor="b">
            <a:normAutofit/>
          </a:bodyPr>
          <a:lstStyle>
            <a:lvl1pPr algn="l" defTabSz="914400" rtl="0" eaLnBrk="1" latinLnBrk="0" hangingPunct="1">
              <a:lnSpc>
                <a:spcPct val="90000"/>
              </a:lnSpc>
              <a:spcBef>
                <a:spcPct val="0"/>
              </a:spcBef>
              <a:buNone/>
              <a:defRPr sz="4800" b="1" kern="1200">
                <a:solidFill>
                  <a:srgbClr val="002060"/>
                </a:solidFill>
                <a:latin typeface="+mj-lt"/>
                <a:ea typeface="+mj-ea"/>
                <a:cs typeface="+mj-cs"/>
              </a:defRPr>
            </a:lvl1pPr>
          </a:lstStyle>
          <a:p>
            <a:endParaRPr lang="en-US" sz="5760"/>
          </a:p>
        </p:txBody>
      </p:sp>
    </p:spTree>
    <p:extLst>
      <p:ext uri="{BB962C8B-B14F-4D97-AF65-F5344CB8AC3E}">
        <p14:creationId xmlns:p14="http://schemas.microsoft.com/office/powerpoint/2010/main" val="3694274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30580776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6383021"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0" name="Content Placeholder 3"/>
          <p:cNvSpPr>
            <a:spLocks noGrp="1"/>
          </p:cNvSpPr>
          <p:nvPr>
            <p:ph sz="half" idx="2" hasCustomPrompt="1"/>
          </p:nvPr>
        </p:nvSpPr>
        <p:spPr>
          <a:xfrm>
            <a:off x="7504854" y="1209042"/>
            <a:ext cx="6419845" cy="5598158"/>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1" name="Text Placeholder 8"/>
          <p:cNvSpPr>
            <a:spLocks noGrp="1"/>
          </p:cNvSpPr>
          <p:nvPr>
            <p:ph type="body" sz="quarter" idx="14" hasCustomPrompt="1"/>
          </p:nvPr>
        </p:nvSpPr>
        <p:spPr>
          <a:xfrm>
            <a:off x="2790611" y="6959600"/>
            <a:ext cx="11134086" cy="365760"/>
          </a:xfrm>
          <a:noFill/>
          <a:ln w="9525">
            <a:noFill/>
            <a:miter lim="800000"/>
            <a:headEnd/>
            <a:tailEnd/>
          </a:ln>
        </p:spPr>
        <p:txBody>
          <a:bodyPr anchor="b"/>
          <a:lstStyle>
            <a:lvl1pPr marL="0" indent="0" algn="l">
              <a:buNone/>
              <a:tabLst/>
              <a:defRPr lang="en-US" sz="1080" baseline="0" dirty="0">
                <a:solidFill>
                  <a:srgbClr val="000000"/>
                </a:solidFill>
                <a:latin typeface="Calibri" pitchFamily="34" charset="0"/>
                <a:ea typeface="+mn-ea"/>
                <a:cs typeface="Calibri" pitchFamily="34" charset="0"/>
              </a:defRPr>
            </a:lvl1pPr>
          </a:lstStyle>
          <a:p>
            <a:pPr lvl="0"/>
            <a:r>
              <a:rPr lang="en-US"/>
              <a:t>Insert Source and/or Notes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34088811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13155078"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1136125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552" y="424214"/>
            <a:ext cx="13150147" cy="494281"/>
          </a:xfrm>
          <a:prstGeom prst="rect">
            <a:avLst/>
          </a:prstGeom>
        </p:spPr>
        <p:txBody>
          <a:bodyPr>
            <a:noAutofit/>
          </a:bodyPr>
          <a:lstStyle>
            <a:lvl1pPr>
              <a:defRPr sz="3360" b="1"/>
            </a:lvl1pPr>
          </a:lstStyle>
          <a:p>
            <a:r>
              <a:rPr lang="en-US"/>
              <a:t>Click to edit Master title style</a:t>
            </a:r>
          </a:p>
        </p:txBody>
      </p:sp>
      <p:sp>
        <p:nvSpPr>
          <p:cNvPr id="3" name="Content Placeholder 2"/>
          <p:cNvSpPr>
            <a:spLocks noGrp="1"/>
          </p:cNvSpPr>
          <p:nvPr>
            <p:ph idx="1"/>
          </p:nvPr>
        </p:nvSpPr>
        <p:spPr>
          <a:xfrm>
            <a:off x="774552" y="1205230"/>
            <a:ext cx="13150147" cy="5835650"/>
          </a:xfrm>
          <a:prstGeom prst="rect">
            <a:avLst/>
          </a:prstGeo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2708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30580776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2936994801"/>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6" name="TextBox 25"/>
          <p:cNvSpPr txBox="1"/>
          <p:nvPr/>
        </p:nvSpPr>
        <p:spPr>
          <a:xfrm>
            <a:off x="-1" y="7424111"/>
            <a:ext cx="14630402" cy="313932"/>
          </a:xfrm>
          <a:prstGeom prst="rect">
            <a:avLst/>
          </a:prstGeom>
          <a:solidFill>
            <a:srgbClr val="1B1B59"/>
          </a:solidFill>
        </p:spPr>
        <p:txBody>
          <a:bodyPr wrap="square" rtlCol="0">
            <a:spAutoFit/>
          </a:bodyPr>
          <a:lstStyle/>
          <a:p>
            <a:pPr algn="ctr"/>
            <a:r>
              <a:rPr lang="en-US" sz="1440" i="1">
                <a:solidFill>
                  <a:schemeClr val="bg1"/>
                </a:solidFill>
              </a:rPr>
              <a:t>draft</a:t>
            </a:r>
            <a:r>
              <a:rPr lang="en-US" sz="1440" i="1" baseline="0">
                <a:solidFill>
                  <a:schemeClr val="bg1"/>
                </a:solidFill>
              </a:rPr>
              <a:t> for discussion</a:t>
            </a:r>
            <a:endParaRPr lang="en-US" sz="1440" i="1">
              <a:solidFill>
                <a:schemeClr val="bg1"/>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27"/>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u="none"/>
              <a:t>Thank you!</a:t>
            </a:r>
          </a:p>
          <a:p>
            <a:r>
              <a:rPr lang="en-US" sz="2400" i="0" u="none">
                <a:hlinkClick r:id="rId3"/>
              </a:rPr>
              <a:t>www.jointutilitiesofny.org</a:t>
            </a:r>
            <a:r>
              <a:rPr lang="en-US" sz="3840" i="1" u="none" baseline="0"/>
              <a:t> </a:t>
            </a:r>
            <a:endParaRPr lang="en-US" sz="3840" i="1" u="none"/>
          </a:p>
        </p:txBody>
      </p:sp>
      <p:sp>
        <p:nvSpPr>
          <p:cNvPr id="30" name="TextBox 29"/>
          <p:cNvSpPr txBox="1"/>
          <p:nvPr/>
        </p:nvSpPr>
        <p:spPr>
          <a:xfrm>
            <a:off x="13924697" y="7434600"/>
            <a:ext cx="601051" cy="286232"/>
          </a:xfrm>
          <a:prstGeom prst="rect">
            <a:avLst/>
          </a:prstGeom>
          <a:noFill/>
        </p:spPr>
        <p:txBody>
          <a:bodyPr wrap="square" rtlCol="0">
            <a:spAutoFit/>
          </a:bodyPr>
          <a:lstStyle/>
          <a:p>
            <a:pPr marL="0" algn="r" defTabSz="1097280" rtl="0" eaLnBrk="1" latinLnBrk="0" hangingPunct="1"/>
            <a:fld id="{78E8E05D-6330-400F-ADBB-AC9D283E6126}" type="slidenum">
              <a:rPr lang="en-US" sz="1260" b="1" kern="1200" smtClean="0">
                <a:solidFill>
                  <a:schemeClr val="bg1"/>
                </a:solidFill>
                <a:latin typeface="+mn-lt"/>
                <a:ea typeface="+mn-ea"/>
                <a:cs typeface="+mn-cs"/>
              </a:rPr>
              <a:pPr marL="0" algn="r" defTabSz="1097280" rtl="0" eaLnBrk="1" latinLnBrk="0" hangingPunct="1"/>
              <a:t>‹#›</a:t>
            </a:fld>
            <a:endParaRPr lang="en-US" sz="1440" b="1" kern="1200">
              <a:solidFill>
                <a:schemeClr val="bg1"/>
              </a:solidFill>
              <a:latin typeface="+mn-lt"/>
              <a:ea typeface="+mn-ea"/>
              <a:cs typeface="+mn-cs"/>
            </a:endParaRPr>
          </a:p>
        </p:txBody>
      </p:sp>
    </p:spTree>
    <p:extLst>
      <p:ext uri="{BB962C8B-B14F-4D97-AF65-F5344CB8AC3E}">
        <p14:creationId xmlns:p14="http://schemas.microsoft.com/office/powerpoint/2010/main" val="10609741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a:prstGeom prst="rect">
            <a:avLst/>
          </a:prstGeo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cxnSp>
        <p:nvCxnSpPr>
          <p:cNvPr id="7" name="Straight Connector 6"/>
          <p:cNvCxnSpPr/>
          <p:nvPr/>
        </p:nvCxnSpPr>
        <p:spPr>
          <a:xfrm flipH="1">
            <a:off x="1828800" y="4211956"/>
            <a:ext cx="10972800" cy="0"/>
          </a:xfrm>
          <a:prstGeom prst="line">
            <a:avLst/>
          </a:prstGeom>
          <a:ln w="57150">
            <a:solidFill>
              <a:srgbClr val="1A1A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8923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74552" y="279308"/>
            <a:ext cx="13150147" cy="605790"/>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
        <p:nvSpPr>
          <p:cNvPr id="9" name="Title 1"/>
          <p:cNvSpPr txBox="1">
            <a:spLocks/>
          </p:cNvSpPr>
          <p:nvPr/>
        </p:nvSpPr>
        <p:spPr>
          <a:xfrm>
            <a:off x="774552" y="1172372"/>
            <a:ext cx="13150147" cy="5580120"/>
          </a:xfrm>
          <a:prstGeom prst="rect">
            <a:avLst/>
          </a:prstGeom>
        </p:spPr>
        <p:txBody>
          <a:bodyPr vert="horz" lIns="109728" tIns="54864" rIns="109728" bIns="54864" rtlCol="0" anchor="b">
            <a:normAutofit/>
          </a:bodyPr>
          <a:lstStyle>
            <a:lvl1pPr algn="l" defTabSz="914400" rtl="0" eaLnBrk="1" latinLnBrk="0" hangingPunct="1">
              <a:lnSpc>
                <a:spcPct val="90000"/>
              </a:lnSpc>
              <a:spcBef>
                <a:spcPct val="0"/>
              </a:spcBef>
              <a:buNone/>
              <a:defRPr sz="4800" b="1" kern="1200">
                <a:solidFill>
                  <a:srgbClr val="002060"/>
                </a:solidFill>
                <a:latin typeface="+mj-lt"/>
                <a:ea typeface="+mj-ea"/>
                <a:cs typeface="+mj-cs"/>
              </a:defRPr>
            </a:lvl1pPr>
          </a:lstStyle>
          <a:p>
            <a:endParaRPr lang="en-US" sz="5760"/>
          </a:p>
        </p:txBody>
      </p:sp>
    </p:spTree>
    <p:extLst>
      <p:ext uri="{BB962C8B-B14F-4D97-AF65-F5344CB8AC3E}">
        <p14:creationId xmlns:p14="http://schemas.microsoft.com/office/powerpoint/2010/main" val="36942742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6383021"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0" name="Content Placeholder 3"/>
          <p:cNvSpPr>
            <a:spLocks noGrp="1"/>
          </p:cNvSpPr>
          <p:nvPr>
            <p:ph sz="half" idx="2" hasCustomPrompt="1"/>
          </p:nvPr>
        </p:nvSpPr>
        <p:spPr>
          <a:xfrm>
            <a:off x="7504854" y="1209042"/>
            <a:ext cx="6419845" cy="5598158"/>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1" name="Text Placeholder 8"/>
          <p:cNvSpPr>
            <a:spLocks noGrp="1"/>
          </p:cNvSpPr>
          <p:nvPr>
            <p:ph type="body" sz="quarter" idx="14" hasCustomPrompt="1"/>
          </p:nvPr>
        </p:nvSpPr>
        <p:spPr>
          <a:xfrm>
            <a:off x="2790611" y="6959600"/>
            <a:ext cx="11134086" cy="365760"/>
          </a:xfrm>
          <a:noFill/>
          <a:ln w="9525">
            <a:noFill/>
            <a:miter lim="800000"/>
            <a:headEnd/>
            <a:tailEnd/>
          </a:ln>
        </p:spPr>
        <p:txBody>
          <a:bodyPr anchor="b"/>
          <a:lstStyle>
            <a:lvl1pPr marL="0" indent="0" algn="l">
              <a:buNone/>
              <a:tabLst/>
              <a:defRPr lang="en-US" sz="1080" baseline="0" dirty="0">
                <a:solidFill>
                  <a:srgbClr val="000000"/>
                </a:solidFill>
                <a:latin typeface="Calibri" pitchFamily="34" charset="0"/>
                <a:ea typeface="+mn-ea"/>
                <a:cs typeface="Calibri" pitchFamily="34" charset="0"/>
              </a:defRPr>
            </a:lvl1pPr>
          </a:lstStyle>
          <a:p>
            <a:pPr lvl="0"/>
            <a:r>
              <a:rPr lang="en-US"/>
              <a:t>Insert Source and/or Notes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34088811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13155078"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113612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2936994801"/>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552" y="424214"/>
            <a:ext cx="13150147" cy="494281"/>
          </a:xfrm>
          <a:prstGeom prst="rect">
            <a:avLst/>
          </a:prstGeom>
        </p:spPr>
        <p:txBody>
          <a:bodyPr>
            <a:noAutofit/>
          </a:bodyPr>
          <a:lstStyle>
            <a:lvl1pPr>
              <a:defRPr sz="3360" b="1"/>
            </a:lvl1pPr>
          </a:lstStyle>
          <a:p>
            <a:r>
              <a:rPr lang="en-US"/>
              <a:t>Click to edit Master title style</a:t>
            </a:r>
          </a:p>
        </p:txBody>
      </p:sp>
      <p:sp>
        <p:nvSpPr>
          <p:cNvPr id="3" name="Content Placeholder 2"/>
          <p:cNvSpPr>
            <a:spLocks noGrp="1"/>
          </p:cNvSpPr>
          <p:nvPr>
            <p:ph idx="1"/>
          </p:nvPr>
        </p:nvSpPr>
        <p:spPr>
          <a:xfrm>
            <a:off x="774552" y="1205230"/>
            <a:ext cx="13150147" cy="5835650"/>
          </a:xfrm>
          <a:prstGeom prst="rect">
            <a:avLst/>
          </a:prstGeo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2708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30580776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2936994801"/>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6" name="TextBox 25"/>
          <p:cNvSpPr txBox="1"/>
          <p:nvPr/>
        </p:nvSpPr>
        <p:spPr>
          <a:xfrm>
            <a:off x="-1" y="7424111"/>
            <a:ext cx="14630402" cy="313932"/>
          </a:xfrm>
          <a:prstGeom prst="rect">
            <a:avLst/>
          </a:prstGeom>
          <a:solidFill>
            <a:srgbClr val="1B1B59"/>
          </a:solidFill>
        </p:spPr>
        <p:txBody>
          <a:bodyPr wrap="square" rtlCol="0">
            <a:spAutoFit/>
          </a:bodyPr>
          <a:lstStyle/>
          <a:p>
            <a:pPr algn="ctr"/>
            <a:r>
              <a:rPr lang="en-US" sz="1440" i="1">
                <a:solidFill>
                  <a:schemeClr val="bg1"/>
                </a:solidFill>
              </a:rPr>
              <a:t>draft</a:t>
            </a:r>
            <a:r>
              <a:rPr lang="en-US" sz="1440" i="1" baseline="0">
                <a:solidFill>
                  <a:schemeClr val="bg1"/>
                </a:solidFill>
              </a:rPr>
              <a:t> for discussion</a:t>
            </a:r>
            <a:endParaRPr lang="en-US" sz="1440" i="1">
              <a:solidFill>
                <a:schemeClr val="bg1"/>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27"/>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u="none"/>
              <a:t>Thank you!</a:t>
            </a:r>
          </a:p>
          <a:p>
            <a:r>
              <a:rPr lang="en-US" sz="2400" i="0" u="none">
                <a:hlinkClick r:id="rId3"/>
              </a:rPr>
              <a:t>www.jointutilitiesofny.org</a:t>
            </a:r>
            <a:r>
              <a:rPr lang="en-US" sz="3840" i="1" u="none" baseline="0"/>
              <a:t> </a:t>
            </a:r>
            <a:endParaRPr lang="en-US" sz="3840" i="1" u="none"/>
          </a:p>
        </p:txBody>
      </p:sp>
      <p:sp>
        <p:nvSpPr>
          <p:cNvPr id="30" name="TextBox 29"/>
          <p:cNvSpPr txBox="1"/>
          <p:nvPr/>
        </p:nvSpPr>
        <p:spPr>
          <a:xfrm>
            <a:off x="13924697" y="7434600"/>
            <a:ext cx="601051" cy="286232"/>
          </a:xfrm>
          <a:prstGeom prst="rect">
            <a:avLst/>
          </a:prstGeom>
          <a:noFill/>
        </p:spPr>
        <p:txBody>
          <a:bodyPr wrap="square" rtlCol="0">
            <a:spAutoFit/>
          </a:bodyPr>
          <a:lstStyle/>
          <a:p>
            <a:pPr marL="0" algn="r" defTabSz="1097280" rtl="0" eaLnBrk="1" latinLnBrk="0" hangingPunct="1"/>
            <a:fld id="{78E8E05D-6330-400F-ADBB-AC9D283E6126}" type="slidenum">
              <a:rPr lang="en-US" sz="1260" b="1" kern="1200" smtClean="0">
                <a:solidFill>
                  <a:schemeClr val="bg1"/>
                </a:solidFill>
                <a:latin typeface="+mn-lt"/>
                <a:ea typeface="+mn-ea"/>
                <a:cs typeface="+mn-cs"/>
              </a:rPr>
              <a:pPr marL="0" algn="r" defTabSz="1097280" rtl="0" eaLnBrk="1" latinLnBrk="0" hangingPunct="1"/>
              <a:t>‹#›</a:t>
            </a:fld>
            <a:endParaRPr lang="en-US" sz="1440" b="1" kern="1200">
              <a:solidFill>
                <a:schemeClr val="bg1"/>
              </a:solidFill>
              <a:latin typeface="+mn-lt"/>
              <a:ea typeface="+mn-ea"/>
              <a:cs typeface="+mn-cs"/>
            </a:endParaRPr>
          </a:p>
        </p:txBody>
      </p:sp>
    </p:spTree>
    <p:extLst>
      <p:ext uri="{BB962C8B-B14F-4D97-AF65-F5344CB8AC3E}">
        <p14:creationId xmlns:p14="http://schemas.microsoft.com/office/powerpoint/2010/main" val="10609741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4444513" y="4360511"/>
            <a:ext cx="7341325" cy="661034"/>
          </a:xfrm>
          <a:prstGeom prst="rect">
            <a:avLst/>
          </a:prstGeom>
        </p:spPr>
        <p:txBody>
          <a:bodyPr>
            <a:noAutofit/>
          </a:bodyPr>
          <a:lstStyle>
            <a:lvl1pPr>
              <a:defRPr sz="2880" b="1">
                <a:solidFill>
                  <a:srgbClr val="002060"/>
                </a:solidFill>
              </a:defRPr>
            </a:lvl1pPr>
          </a:lstStyle>
          <a:p>
            <a:endParaRPr lang="en-US"/>
          </a:p>
        </p:txBody>
      </p:sp>
      <p:sp>
        <p:nvSpPr>
          <p:cNvPr id="9" name="Subtitle 2"/>
          <p:cNvSpPr>
            <a:spLocks noGrp="1"/>
          </p:cNvSpPr>
          <p:nvPr>
            <p:ph type="subTitle" idx="1"/>
          </p:nvPr>
        </p:nvSpPr>
        <p:spPr>
          <a:xfrm>
            <a:off x="4444513" y="5022793"/>
            <a:ext cx="7341325" cy="498494"/>
          </a:xfrm>
          <a:prstGeom prst="rect">
            <a:avLst/>
          </a:prstGeom>
        </p:spPr>
        <p:txBody>
          <a:bodyPr>
            <a:normAutofit/>
          </a:bodyPr>
          <a:lstStyle>
            <a:lvl1pPr marL="0" indent="0" algn="l">
              <a:buNone/>
              <a:defRPr sz="2160">
                <a:solidFill>
                  <a:srgbClr val="002060"/>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endParaRPr lang="en-US"/>
          </a:p>
        </p:txBody>
      </p:sp>
      <p:sp>
        <p:nvSpPr>
          <p:cNvPr id="11" name="Text Placeholder 8"/>
          <p:cNvSpPr>
            <a:spLocks noGrp="1"/>
          </p:cNvSpPr>
          <p:nvPr>
            <p:ph type="body" sz="quarter" idx="10" hasCustomPrompt="1"/>
          </p:nvPr>
        </p:nvSpPr>
        <p:spPr>
          <a:xfrm>
            <a:off x="4444513" y="5929541"/>
            <a:ext cx="7341325" cy="350898"/>
          </a:xfrm>
          <a:prstGeom prst="rect">
            <a:avLst/>
          </a:prstGeom>
        </p:spPr>
        <p:txBody>
          <a:bodyPr>
            <a:normAutofit/>
          </a:bodyPr>
          <a:lstStyle>
            <a:lvl1pPr algn="l">
              <a:buNone/>
              <a:defRPr sz="1440">
                <a:solidFill>
                  <a:srgbClr val="002060"/>
                </a:solidFill>
              </a:defRPr>
            </a:lvl1pPr>
          </a:lstStyle>
          <a:p>
            <a:pPr lvl="0"/>
            <a:r>
              <a:rPr lang="en-US"/>
              <a:t>Date (optional)</a:t>
            </a:r>
          </a:p>
        </p:txBody>
      </p:sp>
      <p:cxnSp>
        <p:nvCxnSpPr>
          <p:cNvPr id="7" name="Straight Connector 6"/>
          <p:cNvCxnSpPr/>
          <p:nvPr/>
        </p:nvCxnSpPr>
        <p:spPr>
          <a:xfrm flipH="1">
            <a:off x="4444513" y="5021545"/>
            <a:ext cx="7341325" cy="0"/>
          </a:xfrm>
          <a:prstGeom prst="line">
            <a:avLst/>
          </a:prstGeom>
          <a:ln w="28575">
            <a:solidFill>
              <a:srgbClr val="1A1A55"/>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347" y="1540160"/>
            <a:ext cx="8383998" cy="2794666"/>
          </a:xfrm>
          <a:prstGeom prst="rect">
            <a:avLst/>
          </a:prstGeom>
        </p:spPr>
      </p:pic>
      <p:pic>
        <p:nvPicPr>
          <p:cNvPr id="35"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722393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a:prstGeom prst="rect">
            <a:avLst/>
          </a:prstGeo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cxnSp>
        <p:nvCxnSpPr>
          <p:cNvPr id="7" name="Straight Connector 6"/>
          <p:cNvCxnSpPr/>
          <p:nvPr/>
        </p:nvCxnSpPr>
        <p:spPr>
          <a:xfrm flipH="1">
            <a:off x="1828800" y="4211956"/>
            <a:ext cx="10972800" cy="0"/>
          </a:xfrm>
          <a:prstGeom prst="line">
            <a:avLst/>
          </a:prstGeom>
          <a:ln w="57150">
            <a:solidFill>
              <a:srgbClr val="1A1A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1256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74552" y="279308"/>
            <a:ext cx="13150147" cy="605790"/>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
        <p:nvSpPr>
          <p:cNvPr id="9" name="Title 1"/>
          <p:cNvSpPr txBox="1">
            <a:spLocks/>
          </p:cNvSpPr>
          <p:nvPr/>
        </p:nvSpPr>
        <p:spPr>
          <a:xfrm>
            <a:off x="774552" y="1172372"/>
            <a:ext cx="13150147" cy="5580120"/>
          </a:xfrm>
          <a:prstGeom prst="rect">
            <a:avLst/>
          </a:prstGeom>
        </p:spPr>
        <p:txBody>
          <a:bodyPr vert="horz" lIns="109728" tIns="54864" rIns="109728" bIns="54864" rtlCol="0" anchor="b">
            <a:normAutofit/>
          </a:bodyPr>
          <a:lstStyle>
            <a:lvl1pPr algn="l" defTabSz="914400" rtl="0" eaLnBrk="1" latinLnBrk="0" hangingPunct="1">
              <a:lnSpc>
                <a:spcPct val="90000"/>
              </a:lnSpc>
              <a:spcBef>
                <a:spcPct val="0"/>
              </a:spcBef>
              <a:buNone/>
              <a:defRPr sz="4800" b="1" kern="1200">
                <a:solidFill>
                  <a:srgbClr val="002060"/>
                </a:solidFill>
                <a:latin typeface="+mj-lt"/>
                <a:ea typeface="+mj-ea"/>
                <a:cs typeface="+mj-cs"/>
              </a:defRPr>
            </a:lvl1pPr>
          </a:lstStyle>
          <a:p>
            <a:endParaRPr lang="en-US" sz="5760"/>
          </a:p>
        </p:txBody>
      </p:sp>
    </p:spTree>
    <p:extLst>
      <p:ext uri="{BB962C8B-B14F-4D97-AF65-F5344CB8AC3E}">
        <p14:creationId xmlns:p14="http://schemas.microsoft.com/office/powerpoint/2010/main" val="40372003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6383021"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0" name="Content Placeholder 3"/>
          <p:cNvSpPr>
            <a:spLocks noGrp="1"/>
          </p:cNvSpPr>
          <p:nvPr>
            <p:ph sz="half" idx="2" hasCustomPrompt="1"/>
          </p:nvPr>
        </p:nvSpPr>
        <p:spPr>
          <a:xfrm>
            <a:off x="7504854" y="1209042"/>
            <a:ext cx="6419845" cy="5598158"/>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1" name="Text Placeholder 8"/>
          <p:cNvSpPr>
            <a:spLocks noGrp="1"/>
          </p:cNvSpPr>
          <p:nvPr>
            <p:ph type="body" sz="quarter" idx="14" hasCustomPrompt="1"/>
          </p:nvPr>
        </p:nvSpPr>
        <p:spPr>
          <a:xfrm>
            <a:off x="2790611" y="6959600"/>
            <a:ext cx="11134086" cy="365760"/>
          </a:xfrm>
          <a:noFill/>
          <a:ln w="9525">
            <a:noFill/>
            <a:miter lim="800000"/>
            <a:headEnd/>
            <a:tailEnd/>
          </a:ln>
        </p:spPr>
        <p:txBody>
          <a:bodyPr anchor="b"/>
          <a:lstStyle>
            <a:lvl1pPr marL="0" indent="0" algn="l">
              <a:buNone/>
              <a:tabLst/>
              <a:defRPr lang="en-US" sz="1080" baseline="0" dirty="0">
                <a:solidFill>
                  <a:srgbClr val="000000"/>
                </a:solidFill>
                <a:latin typeface="Calibri" pitchFamily="34" charset="0"/>
                <a:ea typeface="+mn-ea"/>
                <a:cs typeface="Calibri" pitchFamily="34" charset="0"/>
              </a:defRPr>
            </a:lvl1pPr>
          </a:lstStyle>
          <a:p>
            <a:pPr lvl="0"/>
            <a:r>
              <a:rPr lang="en-US"/>
              <a:t>Insert Source and/or Notes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41148614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Arial" panose="020B0604020202020204" pitchFamily="34" charset="0"/>
                <a:cs typeface="Arial" panose="020B0604020202020204"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13155078" cy="5598161"/>
          </a:xfrm>
        </p:spPr>
        <p:txBody>
          <a:bodyPr>
            <a:normAutofit/>
          </a:bodyPr>
          <a:lstStyle>
            <a:lvl1pPr>
              <a:defRPr sz="2400">
                <a:latin typeface="Arial" panose="020B0604020202020204" pitchFamily="34" charset="0"/>
                <a:cs typeface="Arial" panose="020B0604020202020204" pitchFamily="34" charset="0"/>
              </a:defRPr>
            </a:lvl1pPr>
            <a:lvl2pPr>
              <a:defRPr sz="2160">
                <a:latin typeface="Arial" panose="020B0604020202020204" pitchFamily="34" charset="0"/>
                <a:cs typeface="Arial" panose="020B0604020202020204" pitchFamily="34" charset="0"/>
              </a:defRPr>
            </a:lvl2pPr>
            <a:lvl3pPr>
              <a:defRPr sz="1920">
                <a:latin typeface="Arial" panose="020B0604020202020204" pitchFamily="34" charset="0"/>
                <a:cs typeface="Arial" panose="020B0604020202020204" pitchFamily="34" charset="0"/>
              </a:defRPr>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latin typeface="Arial" panose="020B0604020202020204" pitchFamily="34" charset="0"/>
                <a:cs typeface="Arial" panose="020B0604020202020204" pitchFamily="34" charset="0"/>
              </a:defRPr>
            </a:lvl1pPr>
          </a:lstStyle>
          <a:p>
            <a:r>
              <a:rPr lang="en-US"/>
              <a:t>Insert Slide Title Here</a:t>
            </a:r>
          </a:p>
        </p:txBody>
      </p:sp>
    </p:spTree>
    <p:extLst>
      <p:ext uri="{BB962C8B-B14F-4D97-AF65-F5344CB8AC3E}">
        <p14:creationId xmlns:p14="http://schemas.microsoft.com/office/powerpoint/2010/main" val="24783007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552" y="424214"/>
            <a:ext cx="13150147" cy="494281"/>
          </a:xfrm>
          <a:prstGeom prst="rect">
            <a:avLst/>
          </a:prstGeom>
        </p:spPr>
        <p:txBody>
          <a:bodyPr>
            <a:noAutofit/>
          </a:bodyPr>
          <a:lstStyle>
            <a:lvl1pPr>
              <a:defRPr sz="3360" b="1">
                <a:latin typeface="+mj-lt"/>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774552" y="1205230"/>
            <a:ext cx="13150147" cy="5835650"/>
          </a:xfrm>
          <a:prstGeom prst="rect">
            <a:avLst/>
          </a:prstGeo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18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6" name="TextBox 25"/>
          <p:cNvSpPr txBox="1"/>
          <p:nvPr/>
        </p:nvSpPr>
        <p:spPr>
          <a:xfrm>
            <a:off x="-1" y="7424111"/>
            <a:ext cx="14630402" cy="313932"/>
          </a:xfrm>
          <a:prstGeom prst="rect">
            <a:avLst/>
          </a:prstGeom>
          <a:solidFill>
            <a:srgbClr val="1B1B59"/>
          </a:solidFill>
        </p:spPr>
        <p:txBody>
          <a:bodyPr wrap="square" rtlCol="0">
            <a:spAutoFit/>
          </a:bodyPr>
          <a:lstStyle/>
          <a:p>
            <a:pPr algn="ctr"/>
            <a:r>
              <a:rPr lang="en-US" sz="1440" i="1">
                <a:solidFill>
                  <a:schemeClr val="bg1"/>
                </a:solidFill>
              </a:rPr>
              <a:t>draft</a:t>
            </a:r>
            <a:r>
              <a:rPr lang="en-US" sz="1440" i="1" baseline="0">
                <a:solidFill>
                  <a:schemeClr val="bg1"/>
                </a:solidFill>
              </a:rPr>
              <a:t> for discussion</a:t>
            </a:r>
            <a:endParaRPr lang="en-US" sz="1440" i="1">
              <a:solidFill>
                <a:schemeClr val="bg1"/>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27"/>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u="none"/>
              <a:t>Thank you!</a:t>
            </a:r>
          </a:p>
          <a:p>
            <a:r>
              <a:rPr lang="en-US" sz="2400" i="0" u="none">
                <a:hlinkClick r:id="rId3"/>
              </a:rPr>
              <a:t>www.jointutilitiesofny.org</a:t>
            </a:r>
            <a:r>
              <a:rPr lang="en-US" sz="3840" i="1" u="none" baseline="0"/>
              <a:t> </a:t>
            </a:r>
            <a:endParaRPr lang="en-US" sz="3840" i="1" u="none"/>
          </a:p>
        </p:txBody>
      </p:sp>
      <p:sp>
        <p:nvSpPr>
          <p:cNvPr id="30" name="TextBox 29"/>
          <p:cNvSpPr txBox="1"/>
          <p:nvPr/>
        </p:nvSpPr>
        <p:spPr>
          <a:xfrm>
            <a:off x="13924697" y="7434600"/>
            <a:ext cx="601051" cy="286232"/>
          </a:xfrm>
          <a:prstGeom prst="rect">
            <a:avLst/>
          </a:prstGeom>
          <a:noFill/>
        </p:spPr>
        <p:txBody>
          <a:bodyPr wrap="square" rtlCol="0">
            <a:spAutoFit/>
          </a:bodyPr>
          <a:lstStyle/>
          <a:p>
            <a:pPr marL="0" algn="r" defTabSz="1097280" rtl="0" eaLnBrk="1" latinLnBrk="0" hangingPunct="1"/>
            <a:fld id="{78E8E05D-6330-400F-ADBB-AC9D283E6126}" type="slidenum">
              <a:rPr lang="en-US" sz="1260" b="1" kern="1200" smtClean="0">
                <a:solidFill>
                  <a:schemeClr val="bg1"/>
                </a:solidFill>
                <a:latin typeface="+mn-lt"/>
                <a:ea typeface="+mn-ea"/>
                <a:cs typeface="+mn-cs"/>
              </a:rPr>
              <a:pPr marL="0" algn="r" defTabSz="1097280" rtl="0" eaLnBrk="1" latinLnBrk="0" hangingPunct="1"/>
              <a:t>‹#›</a:t>
            </a:fld>
            <a:endParaRPr lang="en-US" sz="1440" b="1" kern="1200">
              <a:solidFill>
                <a:schemeClr val="bg1"/>
              </a:solidFill>
              <a:latin typeface="+mn-lt"/>
              <a:ea typeface="+mn-ea"/>
              <a:cs typeface="+mn-cs"/>
            </a:endParaRPr>
          </a:p>
        </p:txBody>
      </p:sp>
    </p:spTree>
    <p:extLst>
      <p:ext uri="{BB962C8B-B14F-4D97-AF65-F5344CB8AC3E}">
        <p14:creationId xmlns:p14="http://schemas.microsoft.com/office/powerpoint/2010/main" val="10609741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latin typeface="+mj-lt"/>
                <a:cs typeface="Arial" panose="020B0604020202020204" pitchFamily="34" charset="0"/>
              </a:defRPr>
            </a:lvl1pPr>
          </a:lstStyle>
          <a:p>
            <a:r>
              <a:rPr lang="en-US"/>
              <a:t>Insert Q&amp;A or Thank You Here</a:t>
            </a:r>
          </a:p>
        </p:txBody>
      </p:sp>
    </p:spTree>
    <p:extLst>
      <p:ext uri="{BB962C8B-B14F-4D97-AF65-F5344CB8AC3E}">
        <p14:creationId xmlns:p14="http://schemas.microsoft.com/office/powerpoint/2010/main" val="9322002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p:spPr>
        <p:txBody>
          <a:bodyPr anchor="t">
            <a:noAutofit/>
          </a:bodyPr>
          <a:lstStyle>
            <a:lvl1pPr marL="0" indent="0" algn="ctr">
              <a:defRPr sz="4800" b="1" cap="none" baseline="0">
                <a:solidFill>
                  <a:schemeClr val="tx1"/>
                </a:solidFill>
                <a:latin typeface="+mj-lt"/>
                <a:cs typeface="Arial" panose="020B0604020202020204" pitchFamily="34" charset="0"/>
              </a:defRPr>
            </a:lvl1pPr>
          </a:lstStyle>
          <a:p>
            <a:r>
              <a:rPr lang="en-US"/>
              <a:t>Insert Q&amp;A or Thank You Here</a:t>
            </a:r>
          </a:p>
        </p:txBody>
      </p:sp>
    </p:spTree>
    <p:extLst>
      <p:ext uri="{BB962C8B-B14F-4D97-AF65-F5344CB8AC3E}">
        <p14:creationId xmlns:p14="http://schemas.microsoft.com/office/powerpoint/2010/main" val="3612621255"/>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6" name="TextBox 25"/>
          <p:cNvSpPr txBox="1"/>
          <p:nvPr/>
        </p:nvSpPr>
        <p:spPr>
          <a:xfrm>
            <a:off x="-1" y="7424111"/>
            <a:ext cx="14630402" cy="313932"/>
          </a:xfrm>
          <a:prstGeom prst="rect">
            <a:avLst/>
          </a:prstGeom>
          <a:solidFill>
            <a:srgbClr val="1B1B59"/>
          </a:solidFill>
        </p:spPr>
        <p:txBody>
          <a:bodyPr wrap="square" rtlCol="0">
            <a:spAutoFit/>
          </a:bodyPr>
          <a:lstStyle/>
          <a:p>
            <a:pPr algn="ctr"/>
            <a:r>
              <a:rPr lang="en-US" sz="1440" i="1">
                <a:solidFill>
                  <a:schemeClr val="bg1"/>
                </a:solidFill>
              </a:rPr>
              <a:t>draft</a:t>
            </a:r>
            <a:r>
              <a:rPr lang="en-US" sz="1440" i="1" baseline="0">
                <a:solidFill>
                  <a:schemeClr val="bg1"/>
                </a:solidFill>
              </a:rPr>
              <a:t> for discussion</a:t>
            </a:r>
            <a:endParaRPr lang="en-US" sz="1440" i="1">
              <a:solidFill>
                <a:schemeClr val="bg1"/>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27"/>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u="none"/>
              <a:t>Thank you!</a:t>
            </a:r>
          </a:p>
          <a:p>
            <a:r>
              <a:rPr lang="en-US" sz="2400" i="0" u="none">
                <a:hlinkClick r:id="rId3"/>
              </a:rPr>
              <a:t>www.jointutilitiesofny.org</a:t>
            </a:r>
            <a:r>
              <a:rPr lang="en-US" sz="3840" i="1" u="none" baseline="0"/>
              <a:t> </a:t>
            </a:r>
            <a:endParaRPr lang="en-US" sz="3840" i="1" u="none"/>
          </a:p>
        </p:txBody>
      </p:sp>
      <p:sp>
        <p:nvSpPr>
          <p:cNvPr id="30" name="TextBox 29"/>
          <p:cNvSpPr txBox="1"/>
          <p:nvPr/>
        </p:nvSpPr>
        <p:spPr>
          <a:xfrm>
            <a:off x="13924697" y="7434600"/>
            <a:ext cx="601051" cy="286232"/>
          </a:xfrm>
          <a:prstGeom prst="rect">
            <a:avLst/>
          </a:prstGeom>
          <a:noFill/>
        </p:spPr>
        <p:txBody>
          <a:bodyPr wrap="square" rtlCol="0">
            <a:spAutoFit/>
          </a:bodyPr>
          <a:lstStyle/>
          <a:p>
            <a:pPr marL="0" algn="r" defTabSz="1097280" rtl="0" eaLnBrk="1" latinLnBrk="0" hangingPunct="1"/>
            <a:fld id="{78E8E05D-6330-400F-ADBB-AC9D283E6126}" type="slidenum">
              <a:rPr lang="en-US" sz="1260" b="1" kern="1200" smtClean="0">
                <a:solidFill>
                  <a:schemeClr val="bg1"/>
                </a:solidFill>
                <a:latin typeface="+mn-lt"/>
                <a:ea typeface="+mn-ea"/>
                <a:cs typeface="+mn-cs"/>
              </a:rPr>
              <a:pPr marL="0" algn="r" defTabSz="1097280" rtl="0" eaLnBrk="1" latinLnBrk="0" hangingPunct="1"/>
              <a:t>‹#›</a:t>
            </a:fld>
            <a:endParaRPr lang="en-US" sz="1440" b="1" kern="1200">
              <a:solidFill>
                <a:schemeClr val="bg1"/>
              </a:solidFill>
              <a:latin typeface="+mn-lt"/>
              <a:ea typeface="+mn-ea"/>
              <a:cs typeface="+mn-cs"/>
            </a:endParaRPr>
          </a:p>
        </p:txBody>
      </p:sp>
    </p:spTree>
    <p:extLst>
      <p:ext uri="{BB962C8B-B14F-4D97-AF65-F5344CB8AC3E}">
        <p14:creationId xmlns:p14="http://schemas.microsoft.com/office/powerpoint/2010/main" val="3657503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a:prstGeom prst="rect">
            <a:avLst/>
          </a:prstGeo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cxnSp>
        <p:nvCxnSpPr>
          <p:cNvPr id="7" name="Straight Connector 6"/>
          <p:cNvCxnSpPr/>
          <p:nvPr/>
        </p:nvCxnSpPr>
        <p:spPr>
          <a:xfrm flipH="1">
            <a:off x="1828800" y="4211956"/>
            <a:ext cx="10972800" cy="0"/>
          </a:xfrm>
          <a:prstGeom prst="line">
            <a:avLst/>
          </a:prstGeom>
          <a:ln w="57150">
            <a:solidFill>
              <a:srgbClr val="1A1A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0720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74552" y="279308"/>
            <a:ext cx="13150147" cy="605790"/>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
        <p:nvSpPr>
          <p:cNvPr id="9" name="Title 1"/>
          <p:cNvSpPr txBox="1">
            <a:spLocks/>
          </p:cNvSpPr>
          <p:nvPr/>
        </p:nvSpPr>
        <p:spPr>
          <a:xfrm>
            <a:off x="774552" y="1172372"/>
            <a:ext cx="13150147" cy="5580120"/>
          </a:xfrm>
          <a:prstGeom prst="rect">
            <a:avLst/>
          </a:prstGeom>
        </p:spPr>
        <p:txBody>
          <a:bodyPr vert="horz" lIns="109728" tIns="54864" rIns="109728" bIns="54864" rtlCol="0" anchor="b">
            <a:normAutofit/>
          </a:bodyPr>
          <a:lstStyle>
            <a:lvl1pPr algn="l" defTabSz="914400" rtl="0" eaLnBrk="1" latinLnBrk="0" hangingPunct="1">
              <a:lnSpc>
                <a:spcPct val="90000"/>
              </a:lnSpc>
              <a:spcBef>
                <a:spcPct val="0"/>
              </a:spcBef>
              <a:buNone/>
              <a:defRPr sz="4800" b="1" kern="1200">
                <a:solidFill>
                  <a:srgbClr val="002060"/>
                </a:solidFill>
                <a:latin typeface="+mj-lt"/>
                <a:ea typeface="+mj-ea"/>
                <a:cs typeface="+mj-cs"/>
              </a:defRPr>
            </a:lvl1pPr>
          </a:lstStyle>
          <a:p>
            <a:endParaRPr lang="en-US" sz="5760"/>
          </a:p>
        </p:txBody>
      </p:sp>
    </p:spTree>
    <p:extLst>
      <p:ext uri="{BB962C8B-B14F-4D97-AF65-F5344CB8AC3E}">
        <p14:creationId xmlns:p14="http://schemas.microsoft.com/office/powerpoint/2010/main" val="16324351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6383021"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0" name="Content Placeholder 3"/>
          <p:cNvSpPr>
            <a:spLocks noGrp="1"/>
          </p:cNvSpPr>
          <p:nvPr>
            <p:ph sz="half" idx="2" hasCustomPrompt="1"/>
          </p:nvPr>
        </p:nvSpPr>
        <p:spPr>
          <a:xfrm>
            <a:off x="7504854" y="1209042"/>
            <a:ext cx="6419845" cy="5598158"/>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1" name="Text Placeholder 8"/>
          <p:cNvSpPr>
            <a:spLocks noGrp="1"/>
          </p:cNvSpPr>
          <p:nvPr>
            <p:ph type="body" sz="quarter" idx="14" hasCustomPrompt="1"/>
          </p:nvPr>
        </p:nvSpPr>
        <p:spPr>
          <a:xfrm>
            <a:off x="2790611" y="6959600"/>
            <a:ext cx="11134086" cy="365760"/>
          </a:xfrm>
          <a:noFill/>
          <a:ln w="9525">
            <a:noFill/>
            <a:miter lim="800000"/>
            <a:headEnd/>
            <a:tailEnd/>
          </a:ln>
        </p:spPr>
        <p:txBody>
          <a:bodyPr anchor="b"/>
          <a:lstStyle>
            <a:lvl1pPr marL="0" indent="0" algn="l">
              <a:buNone/>
              <a:tabLst/>
              <a:defRPr lang="en-US" sz="1080" baseline="0" dirty="0">
                <a:solidFill>
                  <a:srgbClr val="000000"/>
                </a:solidFill>
                <a:latin typeface="Calibri" pitchFamily="34" charset="0"/>
                <a:ea typeface="+mn-ea"/>
                <a:cs typeface="Calibri" pitchFamily="34" charset="0"/>
              </a:defRPr>
            </a:lvl1pPr>
          </a:lstStyle>
          <a:p>
            <a:pPr lvl="0"/>
            <a:r>
              <a:rPr lang="en-US"/>
              <a:t>Insert Source and/or Notes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42261797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13155078"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15287997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552" y="424214"/>
            <a:ext cx="13150147" cy="494281"/>
          </a:xfrm>
          <a:prstGeom prst="rect">
            <a:avLst/>
          </a:prstGeom>
        </p:spPr>
        <p:txBody>
          <a:bodyPr>
            <a:noAutofit/>
          </a:bodyPr>
          <a:lstStyle>
            <a:lvl1pPr>
              <a:defRPr sz="3360" b="1"/>
            </a:lvl1pPr>
          </a:lstStyle>
          <a:p>
            <a:r>
              <a:rPr lang="en-US"/>
              <a:t>Click to edit Master title style</a:t>
            </a:r>
          </a:p>
        </p:txBody>
      </p:sp>
      <p:sp>
        <p:nvSpPr>
          <p:cNvPr id="3" name="Content Placeholder 2"/>
          <p:cNvSpPr>
            <a:spLocks noGrp="1"/>
          </p:cNvSpPr>
          <p:nvPr>
            <p:ph idx="1"/>
          </p:nvPr>
        </p:nvSpPr>
        <p:spPr>
          <a:xfrm>
            <a:off x="774552" y="1205230"/>
            <a:ext cx="13150147" cy="5835650"/>
          </a:xfrm>
          <a:prstGeom prst="rect">
            <a:avLst/>
          </a:prstGeo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8101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42914574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61899918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4444513" y="4360511"/>
            <a:ext cx="7341325" cy="661034"/>
          </a:xfrm>
          <a:prstGeom prst="rect">
            <a:avLst/>
          </a:prstGeom>
        </p:spPr>
        <p:txBody>
          <a:bodyPr>
            <a:noAutofit/>
          </a:bodyPr>
          <a:lstStyle>
            <a:lvl1pPr>
              <a:defRPr sz="2880" b="1">
                <a:solidFill>
                  <a:srgbClr val="002060"/>
                </a:solidFill>
              </a:defRPr>
            </a:lvl1pPr>
          </a:lstStyle>
          <a:p>
            <a:endParaRPr lang="en-US"/>
          </a:p>
        </p:txBody>
      </p:sp>
      <p:sp>
        <p:nvSpPr>
          <p:cNvPr id="9" name="Subtitle 2"/>
          <p:cNvSpPr>
            <a:spLocks noGrp="1"/>
          </p:cNvSpPr>
          <p:nvPr>
            <p:ph type="subTitle" idx="1"/>
          </p:nvPr>
        </p:nvSpPr>
        <p:spPr>
          <a:xfrm>
            <a:off x="4444513" y="5022793"/>
            <a:ext cx="7341325" cy="498494"/>
          </a:xfrm>
          <a:prstGeom prst="rect">
            <a:avLst/>
          </a:prstGeom>
        </p:spPr>
        <p:txBody>
          <a:bodyPr>
            <a:normAutofit/>
          </a:bodyPr>
          <a:lstStyle>
            <a:lvl1pPr marL="0" indent="0" algn="l">
              <a:buNone/>
              <a:defRPr sz="2160">
                <a:solidFill>
                  <a:srgbClr val="002060"/>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endParaRPr lang="en-US"/>
          </a:p>
        </p:txBody>
      </p:sp>
      <p:sp>
        <p:nvSpPr>
          <p:cNvPr id="11" name="Text Placeholder 8"/>
          <p:cNvSpPr>
            <a:spLocks noGrp="1"/>
          </p:cNvSpPr>
          <p:nvPr>
            <p:ph type="body" sz="quarter" idx="10" hasCustomPrompt="1"/>
          </p:nvPr>
        </p:nvSpPr>
        <p:spPr>
          <a:xfrm>
            <a:off x="4444513" y="5929541"/>
            <a:ext cx="7341325" cy="350898"/>
          </a:xfrm>
          <a:prstGeom prst="rect">
            <a:avLst/>
          </a:prstGeom>
        </p:spPr>
        <p:txBody>
          <a:bodyPr>
            <a:normAutofit/>
          </a:bodyPr>
          <a:lstStyle>
            <a:lvl1pPr algn="l">
              <a:buNone/>
              <a:defRPr sz="1440">
                <a:solidFill>
                  <a:srgbClr val="002060"/>
                </a:solidFill>
              </a:defRPr>
            </a:lvl1pPr>
          </a:lstStyle>
          <a:p>
            <a:pPr lvl="0"/>
            <a:r>
              <a:rPr lang="en-US"/>
              <a:t>Date (optional)</a:t>
            </a:r>
          </a:p>
        </p:txBody>
      </p:sp>
      <p:cxnSp>
        <p:nvCxnSpPr>
          <p:cNvPr id="7" name="Straight Connector 6"/>
          <p:cNvCxnSpPr/>
          <p:nvPr/>
        </p:nvCxnSpPr>
        <p:spPr>
          <a:xfrm flipH="1">
            <a:off x="4444513" y="5021545"/>
            <a:ext cx="7341325" cy="0"/>
          </a:xfrm>
          <a:prstGeom prst="line">
            <a:avLst/>
          </a:prstGeom>
          <a:ln w="28575">
            <a:solidFill>
              <a:srgbClr val="1A1A55"/>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347" y="1540160"/>
            <a:ext cx="8383998" cy="2794666"/>
          </a:xfrm>
          <a:prstGeom prst="rect">
            <a:avLst/>
          </a:prstGeom>
        </p:spPr>
      </p:pic>
      <p:pic>
        <p:nvPicPr>
          <p:cNvPr id="35"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722393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6" name="TextBox 25"/>
          <p:cNvSpPr txBox="1"/>
          <p:nvPr/>
        </p:nvSpPr>
        <p:spPr>
          <a:xfrm>
            <a:off x="-1" y="7424111"/>
            <a:ext cx="14630402" cy="313932"/>
          </a:xfrm>
          <a:prstGeom prst="rect">
            <a:avLst/>
          </a:prstGeom>
          <a:solidFill>
            <a:srgbClr val="1B1B59"/>
          </a:solidFill>
        </p:spPr>
        <p:txBody>
          <a:bodyPr wrap="square" rtlCol="0">
            <a:spAutoFit/>
          </a:bodyPr>
          <a:lstStyle/>
          <a:p>
            <a:pPr algn="ctr"/>
            <a:r>
              <a:rPr lang="en-US" sz="1440" i="1">
                <a:solidFill>
                  <a:schemeClr val="bg1"/>
                </a:solidFill>
              </a:rPr>
              <a:t>draft</a:t>
            </a:r>
            <a:r>
              <a:rPr lang="en-US" sz="1440" i="1" baseline="0">
                <a:solidFill>
                  <a:schemeClr val="bg1"/>
                </a:solidFill>
              </a:rPr>
              <a:t> for discussion</a:t>
            </a:r>
            <a:endParaRPr lang="en-US" sz="1440" i="1">
              <a:solidFill>
                <a:schemeClr val="bg1"/>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27"/>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u="none"/>
              <a:t>Thank you!</a:t>
            </a:r>
          </a:p>
          <a:p>
            <a:r>
              <a:rPr lang="en-US" sz="2400" i="0" u="none">
                <a:hlinkClick r:id="rId3"/>
              </a:rPr>
              <a:t>www.jointutilitiesofny.org</a:t>
            </a:r>
            <a:r>
              <a:rPr lang="en-US" sz="3840" i="1" u="none" baseline="0"/>
              <a:t> </a:t>
            </a:r>
            <a:endParaRPr lang="en-US" sz="3840" i="1" u="none"/>
          </a:p>
        </p:txBody>
      </p:sp>
      <p:sp>
        <p:nvSpPr>
          <p:cNvPr id="30" name="TextBox 29"/>
          <p:cNvSpPr txBox="1"/>
          <p:nvPr/>
        </p:nvSpPr>
        <p:spPr>
          <a:xfrm>
            <a:off x="13924697" y="7434600"/>
            <a:ext cx="601051" cy="286232"/>
          </a:xfrm>
          <a:prstGeom prst="rect">
            <a:avLst/>
          </a:prstGeom>
          <a:noFill/>
        </p:spPr>
        <p:txBody>
          <a:bodyPr wrap="square" rtlCol="0">
            <a:spAutoFit/>
          </a:bodyPr>
          <a:lstStyle/>
          <a:p>
            <a:pPr marL="0" algn="r" defTabSz="1097280" rtl="0" eaLnBrk="1" latinLnBrk="0" hangingPunct="1"/>
            <a:fld id="{78E8E05D-6330-400F-ADBB-AC9D283E6126}" type="slidenum">
              <a:rPr lang="en-US" sz="1260" b="1" kern="1200" smtClean="0">
                <a:solidFill>
                  <a:schemeClr val="bg1"/>
                </a:solidFill>
                <a:latin typeface="+mn-lt"/>
                <a:ea typeface="+mn-ea"/>
                <a:cs typeface="+mn-cs"/>
              </a:rPr>
              <a:pPr marL="0" algn="r" defTabSz="1097280" rtl="0" eaLnBrk="1" latinLnBrk="0" hangingPunct="1"/>
              <a:t>‹#›</a:t>
            </a:fld>
            <a:endParaRPr lang="en-US" sz="1440" b="1" kern="1200">
              <a:solidFill>
                <a:schemeClr val="bg1"/>
              </a:solidFill>
              <a:latin typeface="+mn-lt"/>
              <a:ea typeface="+mn-ea"/>
              <a:cs typeface="+mn-cs"/>
            </a:endParaRPr>
          </a:p>
        </p:txBody>
      </p:sp>
    </p:spTree>
    <p:extLst>
      <p:ext uri="{BB962C8B-B14F-4D97-AF65-F5344CB8AC3E}">
        <p14:creationId xmlns:p14="http://schemas.microsoft.com/office/powerpoint/2010/main" val="171171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4444513" y="4360511"/>
            <a:ext cx="7341325" cy="661034"/>
          </a:xfrm>
          <a:prstGeom prst="rect">
            <a:avLst/>
          </a:prstGeom>
        </p:spPr>
        <p:txBody>
          <a:bodyPr>
            <a:noAutofit/>
          </a:bodyPr>
          <a:lstStyle>
            <a:lvl1pPr>
              <a:defRPr sz="2880" b="1">
                <a:solidFill>
                  <a:srgbClr val="002060"/>
                </a:solidFill>
              </a:defRPr>
            </a:lvl1pPr>
          </a:lstStyle>
          <a:p>
            <a:endParaRPr lang="en-US"/>
          </a:p>
        </p:txBody>
      </p:sp>
      <p:sp>
        <p:nvSpPr>
          <p:cNvPr id="9" name="Subtitle 2"/>
          <p:cNvSpPr>
            <a:spLocks noGrp="1"/>
          </p:cNvSpPr>
          <p:nvPr>
            <p:ph type="subTitle" idx="1"/>
          </p:nvPr>
        </p:nvSpPr>
        <p:spPr>
          <a:xfrm>
            <a:off x="4444513" y="5022793"/>
            <a:ext cx="7341325" cy="498494"/>
          </a:xfrm>
          <a:prstGeom prst="rect">
            <a:avLst/>
          </a:prstGeom>
        </p:spPr>
        <p:txBody>
          <a:bodyPr>
            <a:normAutofit/>
          </a:bodyPr>
          <a:lstStyle>
            <a:lvl1pPr marL="0" indent="0" algn="l">
              <a:buNone/>
              <a:defRPr sz="2160">
                <a:solidFill>
                  <a:srgbClr val="002060"/>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endParaRPr lang="en-US"/>
          </a:p>
        </p:txBody>
      </p:sp>
      <p:sp>
        <p:nvSpPr>
          <p:cNvPr id="11" name="Text Placeholder 8"/>
          <p:cNvSpPr>
            <a:spLocks noGrp="1"/>
          </p:cNvSpPr>
          <p:nvPr>
            <p:ph type="body" sz="quarter" idx="10" hasCustomPrompt="1"/>
          </p:nvPr>
        </p:nvSpPr>
        <p:spPr>
          <a:xfrm>
            <a:off x="4444513" y="5929541"/>
            <a:ext cx="7341325" cy="350898"/>
          </a:xfrm>
          <a:prstGeom prst="rect">
            <a:avLst/>
          </a:prstGeom>
        </p:spPr>
        <p:txBody>
          <a:bodyPr>
            <a:normAutofit/>
          </a:bodyPr>
          <a:lstStyle>
            <a:lvl1pPr algn="l">
              <a:buNone/>
              <a:defRPr sz="1440">
                <a:solidFill>
                  <a:srgbClr val="002060"/>
                </a:solidFill>
              </a:defRPr>
            </a:lvl1pPr>
          </a:lstStyle>
          <a:p>
            <a:pPr lvl="0"/>
            <a:r>
              <a:rPr lang="en-US"/>
              <a:t>Date (optional)</a:t>
            </a:r>
          </a:p>
        </p:txBody>
      </p:sp>
      <p:cxnSp>
        <p:nvCxnSpPr>
          <p:cNvPr id="7" name="Straight Connector 6"/>
          <p:cNvCxnSpPr/>
          <p:nvPr/>
        </p:nvCxnSpPr>
        <p:spPr>
          <a:xfrm flipH="1">
            <a:off x="4444513" y="5021545"/>
            <a:ext cx="7341325" cy="0"/>
          </a:xfrm>
          <a:prstGeom prst="line">
            <a:avLst/>
          </a:prstGeom>
          <a:ln w="28575">
            <a:solidFill>
              <a:srgbClr val="1A1A55"/>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347" y="1540160"/>
            <a:ext cx="8383998" cy="2794666"/>
          </a:xfrm>
          <a:prstGeom prst="rect">
            <a:avLst/>
          </a:prstGeom>
        </p:spPr>
      </p:pic>
      <p:pic>
        <p:nvPicPr>
          <p:cNvPr id="35"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descr="Logo, company name&#10;&#10;Description automatically generated">
            <a:extLst>
              <a:ext uri="{FF2B5EF4-FFF2-40B4-BE49-F238E27FC236}">
                <a16:creationId xmlns:a16="http://schemas.microsoft.com/office/drawing/2014/main" id="{FA2BA93B-60D0-4878-A175-05EEA99212FB}"/>
              </a:ext>
            </a:extLst>
          </p:cNvPr>
          <p:cNvPicPr>
            <a:picLocks noChangeAspect="1"/>
          </p:cNvPicPr>
          <p:nvPr userDrawn="1"/>
        </p:nvPicPr>
        <p:blipFill>
          <a:blip r:embed="rId7"/>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3973082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gif"/><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gi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3.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image" Target="../media/image2.png"/><Relationship Id="rId2" Type="http://schemas.openxmlformats.org/officeDocument/2006/relationships/slideLayout" Target="../slideLayouts/slideLayout67.xml"/><Relationship Id="rId16" Type="http://schemas.openxmlformats.org/officeDocument/2006/relationships/image" Target="../media/image6.jpe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image" Target="../media/image1.png"/><Relationship Id="rId5" Type="http://schemas.openxmlformats.org/officeDocument/2006/relationships/slideLayout" Target="../slideLayouts/slideLayout70.xml"/><Relationship Id="rId15" Type="http://schemas.openxmlformats.org/officeDocument/2006/relationships/image" Target="../media/image5.gif"/><Relationship Id="rId10" Type="http://schemas.openxmlformats.org/officeDocument/2006/relationships/theme" Target="../theme/theme10.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4.gi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4.gif"/><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image" Target="../media/image3.png"/><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2.png"/><Relationship Id="rId5" Type="http://schemas.openxmlformats.org/officeDocument/2006/relationships/slideLayout" Target="../slideLayouts/slideLayout79.xml"/><Relationship Id="rId15" Type="http://schemas.openxmlformats.org/officeDocument/2006/relationships/image" Target="../media/image6.jpeg"/><Relationship Id="rId10" Type="http://schemas.openxmlformats.org/officeDocument/2006/relationships/image" Target="../media/image1.png"/><Relationship Id="rId4" Type="http://schemas.openxmlformats.org/officeDocument/2006/relationships/slideLayout" Target="../slideLayouts/slideLayout78.xml"/><Relationship Id="rId9" Type="http://schemas.openxmlformats.org/officeDocument/2006/relationships/theme" Target="../theme/theme11.xml"/><Relationship Id="rId14" Type="http://schemas.openxmlformats.org/officeDocument/2006/relationships/image" Target="../media/image5.gif"/></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9.jpe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image" Target="../media/image8.jpeg"/><Relationship Id="rId17" Type="http://schemas.openxmlformats.org/officeDocument/2006/relationships/image" Target="../media/image5.gif"/><Relationship Id="rId2" Type="http://schemas.openxmlformats.org/officeDocument/2006/relationships/slideLayout" Target="../slideLayouts/slideLayout84.xml"/><Relationship Id="rId16" Type="http://schemas.openxmlformats.org/officeDocument/2006/relationships/image" Target="../media/image4.gif"/><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image" Target="../media/image1.png"/><Relationship Id="rId5" Type="http://schemas.openxmlformats.org/officeDocument/2006/relationships/slideLayout" Target="../slideLayouts/slideLayout87.xml"/><Relationship Id="rId15" Type="http://schemas.openxmlformats.org/officeDocument/2006/relationships/image" Target="../media/image3.png"/><Relationship Id="rId10" Type="http://schemas.openxmlformats.org/officeDocument/2006/relationships/theme" Target="../theme/theme1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4.gi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3.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2.png"/><Relationship Id="rId5" Type="http://schemas.openxmlformats.org/officeDocument/2006/relationships/slideLayout" Target="../slideLayouts/slideLayout19.xml"/><Relationship Id="rId15" Type="http://schemas.openxmlformats.org/officeDocument/2006/relationships/image" Target="../media/image6.jpeg"/><Relationship Id="rId10" Type="http://schemas.openxmlformats.org/officeDocument/2006/relationships/image" Target="../media/image1.png"/><Relationship Id="rId4" Type="http://schemas.openxmlformats.org/officeDocument/2006/relationships/slideLayout" Target="../slideLayouts/slideLayout18.xml"/><Relationship Id="rId9" Type="http://schemas.openxmlformats.org/officeDocument/2006/relationships/theme" Target="../theme/theme3.xml"/><Relationship Id="rId14" Type="http://schemas.openxmlformats.org/officeDocument/2006/relationships/image" Target="../media/image5.gif"/></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4.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4.gif"/><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3.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2.png"/><Relationship Id="rId5" Type="http://schemas.openxmlformats.org/officeDocument/2006/relationships/slideLayout" Target="../slideLayouts/slideLayout32.xml"/><Relationship Id="rId15" Type="http://schemas.openxmlformats.org/officeDocument/2006/relationships/image" Target="../media/image6.jpeg"/><Relationship Id="rId10" Type="http://schemas.openxmlformats.org/officeDocument/2006/relationships/image" Target="../media/image1.png"/><Relationship Id="rId4" Type="http://schemas.openxmlformats.org/officeDocument/2006/relationships/slideLayout" Target="../slideLayouts/slideLayout31.xml"/><Relationship Id="rId9" Type="http://schemas.openxmlformats.org/officeDocument/2006/relationships/theme" Target="../theme/theme5.xml"/><Relationship Id="rId14" Type="http://schemas.openxmlformats.org/officeDocument/2006/relationships/image" Target="../media/image5.gi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image" Target="../media/image2.png"/><Relationship Id="rId2" Type="http://schemas.openxmlformats.org/officeDocument/2006/relationships/slideLayout" Target="../slideLayouts/slideLayout37.xml"/><Relationship Id="rId16" Type="http://schemas.openxmlformats.org/officeDocument/2006/relationships/image" Target="../media/image6.jpe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1.png"/><Relationship Id="rId5" Type="http://schemas.openxmlformats.org/officeDocument/2006/relationships/slideLayout" Target="../slideLayouts/slideLayout40.xml"/><Relationship Id="rId15" Type="http://schemas.openxmlformats.org/officeDocument/2006/relationships/image" Target="../media/image5.gif"/><Relationship Id="rId10" Type="http://schemas.openxmlformats.org/officeDocument/2006/relationships/theme" Target="../theme/theme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4.gif"/></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7.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4.gif"/><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image" Target="../media/image3.png"/><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image" Target="../media/image2.png"/><Relationship Id="rId5" Type="http://schemas.openxmlformats.org/officeDocument/2006/relationships/slideLayout" Target="../slideLayouts/slideLayout54.xml"/><Relationship Id="rId15" Type="http://schemas.openxmlformats.org/officeDocument/2006/relationships/image" Target="../media/image6.jpeg"/><Relationship Id="rId10" Type="http://schemas.openxmlformats.org/officeDocument/2006/relationships/image" Target="../media/image1.png"/><Relationship Id="rId4" Type="http://schemas.openxmlformats.org/officeDocument/2006/relationships/slideLayout" Target="../slideLayouts/slideLayout53.xml"/><Relationship Id="rId9" Type="http://schemas.openxmlformats.org/officeDocument/2006/relationships/theme" Target="../theme/theme8.xml"/><Relationship Id="rId14" Type="http://schemas.openxmlformats.org/officeDocument/2006/relationships/image" Target="../media/image5.gi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4.gif"/><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image" Target="../media/image3.png"/><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image" Target="../media/image2.png"/><Relationship Id="rId5" Type="http://schemas.openxmlformats.org/officeDocument/2006/relationships/slideLayout" Target="../slideLayouts/slideLayout62.xml"/><Relationship Id="rId15" Type="http://schemas.openxmlformats.org/officeDocument/2006/relationships/image" Target="../media/image6.jpeg"/><Relationship Id="rId10" Type="http://schemas.openxmlformats.org/officeDocument/2006/relationships/image" Target="../media/image1.png"/><Relationship Id="rId4" Type="http://schemas.openxmlformats.org/officeDocument/2006/relationships/slideLayout" Target="../slideLayouts/slideLayout61.xml"/><Relationship Id="rId9" Type="http://schemas.openxmlformats.org/officeDocument/2006/relationships/theme" Target="../theme/theme9.xml"/><Relationship Id="rId14" Type="http://schemas.openxmlformats.org/officeDocument/2006/relationships/image" Target="../media/image5.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74553" y="1422400"/>
            <a:ext cx="13150146" cy="579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774553" y="550546"/>
            <a:ext cx="13150146" cy="605790"/>
          </a:xfrm>
          <a:prstGeom prst="rect">
            <a:avLst/>
          </a:prstGeom>
        </p:spPr>
        <p:txBody>
          <a:bodyPr vert="horz" lIns="91440" tIns="45720" rIns="91440" bIns="45720" rtlCol="0" anchor="ctr">
            <a:normAutofit/>
          </a:bodyPr>
          <a:lstStyle/>
          <a:p>
            <a:r>
              <a:rPr lang="en-US"/>
              <a:t>Insert Slide Title Here</a:t>
            </a:r>
          </a:p>
        </p:txBody>
      </p:sp>
      <p:sp>
        <p:nvSpPr>
          <p:cNvPr id="35" name="TextBox 34"/>
          <p:cNvSpPr txBox="1"/>
          <p:nvPr/>
        </p:nvSpPr>
        <p:spPr>
          <a:xfrm>
            <a:off x="-1" y="7424111"/>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sp>
        <p:nvSpPr>
          <p:cNvPr id="36" name="TextBox 35"/>
          <p:cNvSpPr txBox="1"/>
          <p:nvPr/>
        </p:nvSpPr>
        <p:spPr>
          <a:xfrm>
            <a:off x="13924697"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548" y="6955142"/>
            <a:ext cx="1675424" cy="412667"/>
          </a:xfrm>
          <a:prstGeom prst="rect">
            <a:avLst/>
          </a:prstGeom>
        </p:spPr>
      </p:pic>
      <p:pic>
        <p:nvPicPr>
          <p:cNvPr id="16" name="Picture 1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descr="Logo, company name&#10;&#10;Description automatically generated">
            <a:extLst>
              <a:ext uri="{FF2B5EF4-FFF2-40B4-BE49-F238E27FC236}">
                <a16:creationId xmlns:a16="http://schemas.microsoft.com/office/drawing/2014/main" id="{AB800650-EF21-49B9-ACC7-85B3E8F67FBD}"/>
              </a:ext>
            </a:extLst>
          </p:cNvPr>
          <p:cNvPicPr>
            <a:picLocks noChangeAspect="1"/>
          </p:cNvPicPr>
          <p:nvPr userDrawn="1"/>
        </p:nvPicPr>
        <p:blipFill>
          <a:blip r:embed="rId16"/>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1358570003"/>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4064" r:id="rId9"/>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74553" y="1422400"/>
            <a:ext cx="13150146" cy="579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774553" y="550546"/>
            <a:ext cx="13150146" cy="605790"/>
          </a:xfrm>
          <a:prstGeom prst="rect">
            <a:avLst/>
          </a:prstGeom>
        </p:spPr>
        <p:txBody>
          <a:bodyPr vert="horz" lIns="91440" tIns="45720" rIns="91440" bIns="45720" rtlCol="0" anchor="ctr">
            <a:normAutofit/>
          </a:bodyPr>
          <a:lstStyle/>
          <a:p>
            <a:r>
              <a:rPr lang="en-US"/>
              <a:t>Insert Slide Title Here</a:t>
            </a:r>
          </a:p>
        </p:txBody>
      </p:sp>
      <p:sp>
        <p:nvSpPr>
          <p:cNvPr id="35" name="TextBox 34"/>
          <p:cNvSpPr txBox="1"/>
          <p:nvPr/>
        </p:nvSpPr>
        <p:spPr>
          <a:xfrm>
            <a:off x="-1" y="7424111"/>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sp>
        <p:nvSpPr>
          <p:cNvPr id="36" name="TextBox 35"/>
          <p:cNvSpPr txBox="1"/>
          <p:nvPr/>
        </p:nvSpPr>
        <p:spPr>
          <a:xfrm>
            <a:off x="13924697"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548" y="6955142"/>
            <a:ext cx="1675424" cy="412667"/>
          </a:xfrm>
          <a:prstGeom prst="rect">
            <a:avLst/>
          </a:prstGeom>
        </p:spPr>
      </p:pic>
      <p:pic>
        <p:nvPicPr>
          <p:cNvPr id="16" name="Picture 1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descr="Logo, company name&#10;&#10;Description automatically generated">
            <a:extLst>
              <a:ext uri="{FF2B5EF4-FFF2-40B4-BE49-F238E27FC236}">
                <a16:creationId xmlns:a16="http://schemas.microsoft.com/office/drawing/2014/main" id="{7A76083C-3DC2-4810-B5DA-23F669A3FC5C}"/>
              </a:ext>
            </a:extLst>
          </p:cNvPr>
          <p:cNvPicPr>
            <a:picLocks noChangeAspect="1"/>
          </p:cNvPicPr>
          <p:nvPr userDrawn="1"/>
        </p:nvPicPr>
        <p:blipFill>
          <a:blip r:embed="rId16"/>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1358570003"/>
      </p:ext>
    </p:extLst>
  </p:cSld>
  <p:clrMap bg1="lt1" tx1="dk1" bg2="lt2" tx2="dk2" accent1="accent1" accent2="accent2" accent3="accent3" accent4="accent4" accent5="accent5" accent6="accent6" hlink="hlink" folHlink="folHlink"/>
  <p:sldLayoutIdLst>
    <p:sldLayoutId id="2147485336" r:id="rId1"/>
    <p:sldLayoutId id="2147485337" r:id="rId2"/>
    <p:sldLayoutId id="2147485338" r:id="rId3"/>
    <p:sldLayoutId id="2147485339" r:id="rId4"/>
    <p:sldLayoutId id="2147485340" r:id="rId5"/>
    <p:sldLayoutId id="2147485341" r:id="rId6"/>
    <p:sldLayoutId id="2147485342" r:id="rId7"/>
    <p:sldLayoutId id="2147485343" r:id="rId8"/>
    <p:sldLayoutId id="2147485344" r:id="rId9"/>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74553" y="1422400"/>
            <a:ext cx="13150146" cy="579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774553" y="550546"/>
            <a:ext cx="13150146" cy="605790"/>
          </a:xfrm>
          <a:prstGeom prst="rect">
            <a:avLst/>
          </a:prstGeom>
        </p:spPr>
        <p:txBody>
          <a:bodyPr vert="horz" lIns="91440" tIns="45720" rIns="91440" bIns="45720" rtlCol="0" anchor="ctr">
            <a:normAutofit/>
          </a:bodyPr>
          <a:lstStyle/>
          <a:p>
            <a:r>
              <a:rPr lang="en-US"/>
              <a:t>Insert Slide Title Here</a:t>
            </a:r>
          </a:p>
        </p:txBody>
      </p:sp>
      <p:sp>
        <p:nvSpPr>
          <p:cNvPr id="35" name="TextBox 34"/>
          <p:cNvSpPr txBox="1"/>
          <p:nvPr/>
        </p:nvSpPr>
        <p:spPr>
          <a:xfrm>
            <a:off x="-1" y="7424111"/>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sp>
        <p:nvSpPr>
          <p:cNvPr id="36" name="TextBox 35"/>
          <p:cNvSpPr txBox="1"/>
          <p:nvPr/>
        </p:nvSpPr>
        <p:spPr>
          <a:xfrm>
            <a:off x="13924697"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548" y="6955142"/>
            <a:ext cx="1675424" cy="412667"/>
          </a:xfrm>
          <a:prstGeom prst="rect">
            <a:avLst/>
          </a:prstGeom>
        </p:spPr>
      </p:pic>
      <p:pic>
        <p:nvPicPr>
          <p:cNvPr id="16"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descr="Logo, company name&#10;&#10;Description automatically generated">
            <a:extLst>
              <a:ext uri="{FF2B5EF4-FFF2-40B4-BE49-F238E27FC236}">
                <a16:creationId xmlns:a16="http://schemas.microsoft.com/office/drawing/2014/main" id="{76D71F12-4380-4F5E-9A68-A763A89C41C1}"/>
              </a:ext>
            </a:extLst>
          </p:cNvPr>
          <p:cNvPicPr>
            <a:picLocks noChangeAspect="1"/>
          </p:cNvPicPr>
          <p:nvPr userDrawn="1"/>
        </p:nvPicPr>
        <p:blipFill>
          <a:blip r:embed="rId15"/>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3243121356"/>
      </p:ext>
    </p:extLst>
  </p:cSld>
  <p:clrMap bg1="lt1" tx1="dk1" bg2="lt2" tx2="dk2" accent1="accent1" accent2="accent2" accent3="accent3" accent4="accent4" accent5="accent5" accent6="accent6" hlink="hlink" folHlink="folHlink"/>
  <p:sldLayoutIdLst>
    <p:sldLayoutId id="2147485346" r:id="rId1"/>
    <p:sldLayoutId id="2147485347" r:id="rId2"/>
    <p:sldLayoutId id="2147485348" r:id="rId3"/>
    <p:sldLayoutId id="2147485349" r:id="rId4"/>
    <p:sldLayoutId id="2147485350" r:id="rId5"/>
    <p:sldLayoutId id="2147485351" r:id="rId6"/>
    <p:sldLayoutId id="2147485352" r:id="rId7"/>
    <p:sldLayoutId id="2147485353" r:id="rId8"/>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74553" y="1422400"/>
            <a:ext cx="13150146" cy="579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774553" y="550546"/>
            <a:ext cx="13150146" cy="605790"/>
          </a:xfrm>
          <a:prstGeom prst="rect">
            <a:avLst/>
          </a:prstGeom>
        </p:spPr>
        <p:txBody>
          <a:bodyPr vert="horz" lIns="91440" tIns="45720" rIns="91440" bIns="45720" rtlCol="0" anchor="ctr">
            <a:normAutofit/>
          </a:bodyPr>
          <a:lstStyle/>
          <a:p>
            <a:r>
              <a:rPr lang="en-US"/>
              <a:t>Insert Slide Title Here</a:t>
            </a:r>
          </a:p>
        </p:txBody>
      </p:sp>
      <p:sp>
        <p:nvSpPr>
          <p:cNvPr id="35" name="TextBox 34"/>
          <p:cNvSpPr txBox="1"/>
          <p:nvPr/>
        </p:nvSpPr>
        <p:spPr>
          <a:xfrm>
            <a:off x="-1" y="7424111"/>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sp>
        <p:nvSpPr>
          <p:cNvPr id="36" name="TextBox 35"/>
          <p:cNvSpPr txBox="1"/>
          <p:nvPr/>
        </p:nvSpPr>
        <p:spPr>
          <a:xfrm>
            <a:off x="13924697"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548" y="6955142"/>
            <a:ext cx="1675424" cy="412667"/>
          </a:xfrm>
          <a:prstGeom prst="rect">
            <a:avLst/>
          </a:prstGeom>
        </p:spPr>
      </p:pic>
      <p:pic>
        <p:nvPicPr>
          <p:cNvPr id="14"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7460" y="7837336"/>
            <a:ext cx="392113" cy="3238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07067" y="7837336"/>
            <a:ext cx="393192" cy="3200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46212130"/>
      </p:ext>
    </p:extLst>
  </p:cSld>
  <p:clrMap bg1="lt1" tx1="dk1" bg2="lt2" tx2="dk2" accent1="accent1" accent2="accent2" accent3="accent3" accent4="accent4" accent5="accent5" accent6="accent6" hlink="hlink" folHlink="folHlink"/>
  <p:sldLayoutIdLst>
    <p:sldLayoutId id="2147485356" r:id="rId1"/>
    <p:sldLayoutId id="2147485357" r:id="rId2"/>
    <p:sldLayoutId id="2147485358" r:id="rId3"/>
    <p:sldLayoutId id="2147485359" r:id="rId4"/>
    <p:sldLayoutId id="2147485360" r:id="rId5"/>
    <p:sldLayoutId id="2147485361" r:id="rId6"/>
    <p:sldLayoutId id="2147485362" r:id="rId7"/>
    <p:sldLayoutId id="2147485363" r:id="rId8"/>
    <p:sldLayoutId id="2147485364" r:id="rId9"/>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855115"/>
      </p:ext>
    </p:extLst>
  </p:cSld>
  <p:clrMap bg1="lt1" tx1="dk1" bg2="lt2" tx2="dk2" accent1="accent1" accent2="accent2" accent3="accent3" accent4="accent4" accent5="accent5" accent6="accent6" hlink="hlink" folHlink="folHlink"/>
  <p:sldLayoutIdLst>
    <p:sldLayoutId id="2147483837" r:id="rId1"/>
    <p:sldLayoutId id="2147484018" r:id="rId2"/>
    <p:sldLayoutId id="2147483839" r:id="rId3"/>
    <p:sldLayoutId id="2147483840" r:id="rId4"/>
    <p:sldLayoutId id="2147483841" r:id="rId5"/>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74553" y="1422400"/>
            <a:ext cx="13150146" cy="579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774553" y="550546"/>
            <a:ext cx="13150146" cy="605790"/>
          </a:xfrm>
          <a:prstGeom prst="rect">
            <a:avLst/>
          </a:prstGeom>
        </p:spPr>
        <p:txBody>
          <a:bodyPr vert="horz" lIns="91440" tIns="45720" rIns="91440" bIns="45720" rtlCol="0" anchor="ctr">
            <a:normAutofit/>
          </a:bodyPr>
          <a:lstStyle/>
          <a:p>
            <a:r>
              <a:rPr lang="en-US"/>
              <a:t>Insert Slide Title Here</a:t>
            </a:r>
          </a:p>
        </p:txBody>
      </p:sp>
      <p:sp>
        <p:nvSpPr>
          <p:cNvPr id="35" name="TextBox 34"/>
          <p:cNvSpPr txBox="1"/>
          <p:nvPr/>
        </p:nvSpPr>
        <p:spPr>
          <a:xfrm>
            <a:off x="-1" y="7424111"/>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sp>
        <p:nvSpPr>
          <p:cNvPr id="36" name="TextBox 35"/>
          <p:cNvSpPr txBox="1"/>
          <p:nvPr/>
        </p:nvSpPr>
        <p:spPr>
          <a:xfrm>
            <a:off x="13924697"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548" y="6955142"/>
            <a:ext cx="1675424" cy="412667"/>
          </a:xfrm>
          <a:prstGeom prst="rect">
            <a:avLst/>
          </a:prstGeom>
        </p:spPr>
      </p:pic>
      <p:pic>
        <p:nvPicPr>
          <p:cNvPr id="16"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a:extLst>
              <a:ext uri="{FF2B5EF4-FFF2-40B4-BE49-F238E27FC236}">
                <a16:creationId xmlns:a16="http://schemas.microsoft.com/office/drawing/2014/main" id="{2D78FAFF-7A57-46A1-8595-95A406A75562}"/>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4">
            <a:extLst>
              <a:ext uri="{FF2B5EF4-FFF2-40B4-BE49-F238E27FC236}">
                <a16:creationId xmlns:a16="http://schemas.microsoft.com/office/drawing/2014/main" id="{0E1BE3EB-7067-477B-B041-AB47A0AFFC78}"/>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a:extLst>
              <a:ext uri="{FF2B5EF4-FFF2-40B4-BE49-F238E27FC236}">
                <a16:creationId xmlns:a16="http://schemas.microsoft.com/office/drawing/2014/main" id="{9A2ADF66-0487-42E3-A5CB-560BFF51AD1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2">
            <a:extLst>
              <a:ext uri="{FF2B5EF4-FFF2-40B4-BE49-F238E27FC236}">
                <a16:creationId xmlns:a16="http://schemas.microsoft.com/office/drawing/2014/main" id="{E5DDEE56-7539-43B8-A922-56E101E0B28E}"/>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7">
            <a:extLst>
              <a:ext uri="{FF2B5EF4-FFF2-40B4-BE49-F238E27FC236}">
                <a16:creationId xmlns:a16="http://schemas.microsoft.com/office/drawing/2014/main" id="{4539057E-E395-469F-AC2D-CD25B1754344}"/>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6" name="Picture 25" descr="Logo, company name&#10;&#10;Description automatically generated">
            <a:extLst>
              <a:ext uri="{FF2B5EF4-FFF2-40B4-BE49-F238E27FC236}">
                <a16:creationId xmlns:a16="http://schemas.microsoft.com/office/drawing/2014/main" id="{D779115F-E9F4-4484-A3EA-06AD9D2341D4}"/>
              </a:ext>
            </a:extLst>
          </p:cNvPr>
          <p:cNvPicPr>
            <a:picLocks noChangeAspect="1"/>
          </p:cNvPicPr>
          <p:nvPr userDrawn="1"/>
        </p:nvPicPr>
        <p:blipFill>
          <a:blip r:embed="rId15"/>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1358570003"/>
      </p:ext>
    </p:extLst>
  </p:cSld>
  <p:clrMap bg1="lt1" tx1="dk1" bg2="lt2" tx2="dk2" accent1="accent1" accent2="accent2" accent3="accent3" accent4="accent4" accent5="accent5" accent6="accent6" hlink="hlink" folHlink="folHlink"/>
  <p:sldLayoutIdLst>
    <p:sldLayoutId id="2147485241" r:id="rId1"/>
    <p:sldLayoutId id="2147485242" r:id="rId2"/>
    <p:sldLayoutId id="2147485243" r:id="rId3"/>
    <p:sldLayoutId id="2147485244" r:id="rId4"/>
    <p:sldLayoutId id="2147485245" r:id="rId5"/>
    <p:sldLayoutId id="2147485246" r:id="rId6"/>
    <p:sldLayoutId id="2147485247" r:id="rId7"/>
    <p:sldLayoutId id="2147485248" r:id="rId8"/>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855115"/>
      </p:ext>
    </p:extLst>
  </p:cSld>
  <p:clrMap bg1="lt1" tx1="dk1" bg2="lt2" tx2="dk2" accent1="accent1" accent2="accent2" accent3="accent3" accent4="accent4" accent5="accent5" accent6="accent6" hlink="hlink" folHlink="folHlink"/>
  <p:sldLayoutIdLst>
    <p:sldLayoutId id="2147485269" r:id="rId1"/>
    <p:sldLayoutId id="2147485270" r:id="rId2"/>
    <p:sldLayoutId id="2147485271" r:id="rId3"/>
    <p:sldLayoutId id="2147485272" r:id="rId4"/>
    <p:sldLayoutId id="2147485273" r:id="rId5"/>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74553" y="1422400"/>
            <a:ext cx="13150146" cy="579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774553" y="550546"/>
            <a:ext cx="13150146" cy="605790"/>
          </a:xfrm>
          <a:prstGeom prst="rect">
            <a:avLst/>
          </a:prstGeom>
        </p:spPr>
        <p:txBody>
          <a:bodyPr vert="horz" lIns="91440" tIns="45720" rIns="91440" bIns="45720" rtlCol="0" anchor="ctr">
            <a:normAutofit/>
          </a:bodyPr>
          <a:lstStyle/>
          <a:p>
            <a:r>
              <a:rPr lang="en-US"/>
              <a:t>Insert Slide Title Here</a:t>
            </a:r>
          </a:p>
        </p:txBody>
      </p:sp>
      <p:sp>
        <p:nvSpPr>
          <p:cNvPr id="35" name="TextBox 34"/>
          <p:cNvSpPr txBox="1"/>
          <p:nvPr/>
        </p:nvSpPr>
        <p:spPr>
          <a:xfrm>
            <a:off x="-1" y="7424111"/>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sp>
        <p:nvSpPr>
          <p:cNvPr id="36" name="TextBox 35"/>
          <p:cNvSpPr txBox="1"/>
          <p:nvPr/>
        </p:nvSpPr>
        <p:spPr>
          <a:xfrm>
            <a:off x="13924697"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548" y="6955142"/>
            <a:ext cx="1675424" cy="412667"/>
          </a:xfrm>
          <a:prstGeom prst="rect">
            <a:avLst/>
          </a:prstGeom>
        </p:spPr>
      </p:pic>
      <p:pic>
        <p:nvPicPr>
          <p:cNvPr id="17" name="Picture 16">
            <a:extLst>
              <a:ext uri="{FF2B5EF4-FFF2-40B4-BE49-F238E27FC236}">
                <a16:creationId xmlns:a16="http://schemas.microsoft.com/office/drawing/2014/main" id="{9BA1D0BF-60A3-4692-B311-41D143EACA6A}"/>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4">
            <a:extLst>
              <a:ext uri="{FF2B5EF4-FFF2-40B4-BE49-F238E27FC236}">
                <a16:creationId xmlns:a16="http://schemas.microsoft.com/office/drawing/2014/main" id="{902A7E9F-05F8-4442-BFEB-A34208DCDC6B}"/>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a:extLst>
              <a:ext uri="{FF2B5EF4-FFF2-40B4-BE49-F238E27FC236}">
                <a16:creationId xmlns:a16="http://schemas.microsoft.com/office/drawing/2014/main" id="{71A5B7AA-6CD9-4C15-8538-5CB64288DE8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2">
            <a:extLst>
              <a:ext uri="{FF2B5EF4-FFF2-40B4-BE49-F238E27FC236}">
                <a16:creationId xmlns:a16="http://schemas.microsoft.com/office/drawing/2014/main" id="{5FB38E45-1EAE-4389-BEFB-59DE37DD8A93}"/>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7">
            <a:extLst>
              <a:ext uri="{FF2B5EF4-FFF2-40B4-BE49-F238E27FC236}">
                <a16:creationId xmlns:a16="http://schemas.microsoft.com/office/drawing/2014/main" id="{C7BBDD83-369C-4C21-9B45-C884D64DC9B9}"/>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6" name="Picture 25" descr="Logo, company name&#10;&#10;Description automatically generated">
            <a:extLst>
              <a:ext uri="{FF2B5EF4-FFF2-40B4-BE49-F238E27FC236}">
                <a16:creationId xmlns:a16="http://schemas.microsoft.com/office/drawing/2014/main" id="{11447320-A76E-4D2C-8073-94E324C8EA3E}"/>
              </a:ext>
            </a:extLst>
          </p:cNvPr>
          <p:cNvPicPr>
            <a:picLocks noChangeAspect="1"/>
          </p:cNvPicPr>
          <p:nvPr userDrawn="1"/>
        </p:nvPicPr>
        <p:blipFill>
          <a:blip r:embed="rId15"/>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1358570003"/>
      </p:ext>
    </p:extLst>
  </p:cSld>
  <p:clrMap bg1="lt1" tx1="dk1" bg2="lt2" tx2="dk2" accent1="accent1" accent2="accent2" accent3="accent3" accent4="accent4" accent5="accent5" accent6="accent6" hlink="hlink" folHlink="folHlink"/>
  <p:sldLayoutIdLst>
    <p:sldLayoutId id="2147485275" r:id="rId1"/>
    <p:sldLayoutId id="2147485276" r:id="rId2"/>
    <p:sldLayoutId id="2147485277" r:id="rId3"/>
    <p:sldLayoutId id="2147485278" r:id="rId4"/>
    <p:sldLayoutId id="2147485279" r:id="rId5"/>
    <p:sldLayoutId id="2147485280" r:id="rId6"/>
    <p:sldLayoutId id="2147485281" r:id="rId7"/>
    <p:sldLayoutId id="2147485282" r:id="rId8"/>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74553" y="1422400"/>
            <a:ext cx="13150146" cy="579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774553" y="550546"/>
            <a:ext cx="13150146" cy="605790"/>
          </a:xfrm>
          <a:prstGeom prst="rect">
            <a:avLst/>
          </a:prstGeom>
        </p:spPr>
        <p:txBody>
          <a:bodyPr vert="horz" lIns="91440" tIns="45720" rIns="91440" bIns="45720" rtlCol="0" anchor="ctr">
            <a:normAutofit/>
          </a:bodyPr>
          <a:lstStyle/>
          <a:p>
            <a:r>
              <a:rPr lang="en-US"/>
              <a:t>Insert Slide Title Here</a:t>
            </a:r>
          </a:p>
        </p:txBody>
      </p:sp>
      <p:sp>
        <p:nvSpPr>
          <p:cNvPr id="35" name="TextBox 34"/>
          <p:cNvSpPr txBox="1"/>
          <p:nvPr/>
        </p:nvSpPr>
        <p:spPr>
          <a:xfrm>
            <a:off x="-1" y="7424111"/>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sp>
        <p:nvSpPr>
          <p:cNvPr id="36" name="TextBox 35"/>
          <p:cNvSpPr txBox="1"/>
          <p:nvPr/>
        </p:nvSpPr>
        <p:spPr>
          <a:xfrm>
            <a:off x="13924697"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548" y="6955142"/>
            <a:ext cx="1675424" cy="412667"/>
          </a:xfrm>
          <a:prstGeom prst="rect">
            <a:avLst/>
          </a:prstGeom>
        </p:spPr>
      </p:pic>
      <p:sp>
        <p:nvSpPr>
          <p:cNvPr id="21"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a:extLst>
              <a:ext uri="{FF2B5EF4-FFF2-40B4-BE49-F238E27FC236}">
                <a16:creationId xmlns:a16="http://schemas.microsoft.com/office/drawing/2014/main" id="{FF84537F-17B4-4CC8-AD75-E13B503B3F14}"/>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4">
            <a:extLst>
              <a:ext uri="{FF2B5EF4-FFF2-40B4-BE49-F238E27FC236}">
                <a16:creationId xmlns:a16="http://schemas.microsoft.com/office/drawing/2014/main" id="{4A84D95B-8647-463A-BCFE-2FDD7BF0B9A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a:extLst>
              <a:ext uri="{FF2B5EF4-FFF2-40B4-BE49-F238E27FC236}">
                <a16:creationId xmlns:a16="http://schemas.microsoft.com/office/drawing/2014/main" id="{B64F23EF-0C08-4FFD-B6C6-6A37CE382ED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2">
            <a:extLst>
              <a:ext uri="{FF2B5EF4-FFF2-40B4-BE49-F238E27FC236}">
                <a16:creationId xmlns:a16="http://schemas.microsoft.com/office/drawing/2014/main" id="{65DE9142-8B2D-4A3C-9540-CB8519285E6B}"/>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7">
            <a:extLst>
              <a:ext uri="{FF2B5EF4-FFF2-40B4-BE49-F238E27FC236}">
                <a16:creationId xmlns:a16="http://schemas.microsoft.com/office/drawing/2014/main" id="{1E08D983-A9A5-4464-BB16-EF0BF01CC632}"/>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6" name="Picture 25" descr="Logo, company name&#10;&#10;Description automatically generated">
            <a:extLst>
              <a:ext uri="{FF2B5EF4-FFF2-40B4-BE49-F238E27FC236}">
                <a16:creationId xmlns:a16="http://schemas.microsoft.com/office/drawing/2014/main" id="{97B689C9-84D0-4E34-9CCE-D92DE291D632}"/>
              </a:ext>
            </a:extLst>
          </p:cNvPr>
          <p:cNvPicPr>
            <a:picLocks noChangeAspect="1"/>
          </p:cNvPicPr>
          <p:nvPr userDrawn="1"/>
        </p:nvPicPr>
        <p:blipFill>
          <a:blip r:embed="rId16"/>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1358570003"/>
      </p:ext>
    </p:extLst>
  </p:cSld>
  <p:clrMap bg1="lt1" tx1="dk1" bg2="lt2" tx2="dk2" accent1="accent1" accent2="accent2" accent3="accent3" accent4="accent4" accent5="accent5" accent6="accent6" hlink="hlink" folHlink="folHlink"/>
  <p:sldLayoutIdLst>
    <p:sldLayoutId id="2147485293" r:id="rId1"/>
    <p:sldLayoutId id="2147485294" r:id="rId2"/>
    <p:sldLayoutId id="2147485295" r:id="rId3"/>
    <p:sldLayoutId id="2147485296" r:id="rId4"/>
    <p:sldLayoutId id="2147485297" r:id="rId5"/>
    <p:sldLayoutId id="2147485298" r:id="rId6"/>
    <p:sldLayoutId id="2147485299" r:id="rId7"/>
    <p:sldLayoutId id="2147485300" r:id="rId8"/>
    <p:sldLayoutId id="2147485301" r:id="rId9"/>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855115"/>
      </p:ext>
    </p:extLst>
  </p:cSld>
  <p:clrMap bg1="lt1" tx1="dk1" bg2="lt2" tx2="dk2" accent1="accent1" accent2="accent2" accent3="accent3" accent4="accent4" accent5="accent5" accent6="accent6" hlink="hlink" folHlink="folHlink"/>
  <p:sldLayoutIdLst>
    <p:sldLayoutId id="2147485303" r:id="rId1"/>
    <p:sldLayoutId id="2147485304" r:id="rId2"/>
    <p:sldLayoutId id="2147485305" r:id="rId3"/>
    <p:sldLayoutId id="2147485306" r:id="rId4"/>
    <p:sldLayoutId id="2147485307" r:id="rId5"/>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74553" y="1422400"/>
            <a:ext cx="13150146" cy="579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774553" y="550546"/>
            <a:ext cx="13150146" cy="605790"/>
          </a:xfrm>
          <a:prstGeom prst="rect">
            <a:avLst/>
          </a:prstGeom>
        </p:spPr>
        <p:txBody>
          <a:bodyPr vert="horz" lIns="91440" tIns="45720" rIns="91440" bIns="45720" rtlCol="0" anchor="ctr">
            <a:normAutofit/>
          </a:bodyPr>
          <a:lstStyle/>
          <a:p>
            <a:r>
              <a:rPr lang="en-US"/>
              <a:t>Insert Slide Title Here</a:t>
            </a:r>
          </a:p>
        </p:txBody>
      </p:sp>
      <p:sp>
        <p:nvSpPr>
          <p:cNvPr id="35" name="TextBox 34"/>
          <p:cNvSpPr txBox="1"/>
          <p:nvPr/>
        </p:nvSpPr>
        <p:spPr>
          <a:xfrm>
            <a:off x="-1" y="7424111"/>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sp>
        <p:nvSpPr>
          <p:cNvPr id="36" name="TextBox 35"/>
          <p:cNvSpPr txBox="1"/>
          <p:nvPr/>
        </p:nvSpPr>
        <p:spPr>
          <a:xfrm>
            <a:off x="13924697"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548" y="6955142"/>
            <a:ext cx="1675424" cy="412667"/>
          </a:xfrm>
          <a:prstGeom prst="rect">
            <a:avLst/>
          </a:prstGeom>
        </p:spPr>
      </p:pic>
      <p:pic>
        <p:nvPicPr>
          <p:cNvPr id="16"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descr="Logo, company name&#10;&#10;Description automatically generated">
            <a:extLst>
              <a:ext uri="{FF2B5EF4-FFF2-40B4-BE49-F238E27FC236}">
                <a16:creationId xmlns:a16="http://schemas.microsoft.com/office/drawing/2014/main" id="{76D71F12-4380-4F5E-9A68-A763A89C41C1}"/>
              </a:ext>
            </a:extLst>
          </p:cNvPr>
          <p:cNvPicPr>
            <a:picLocks noChangeAspect="1"/>
          </p:cNvPicPr>
          <p:nvPr userDrawn="1"/>
        </p:nvPicPr>
        <p:blipFill>
          <a:blip r:embed="rId15"/>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1358570003"/>
      </p:ext>
    </p:extLst>
  </p:cSld>
  <p:clrMap bg1="lt1" tx1="dk1" bg2="lt2" tx2="dk2" accent1="accent1" accent2="accent2" accent3="accent3" accent4="accent4" accent5="accent5" accent6="accent6" hlink="hlink" folHlink="folHlink"/>
  <p:sldLayoutIdLst>
    <p:sldLayoutId id="2147485309" r:id="rId1"/>
    <p:sldLayoutId id="2147485310" r:id="rId2"/>
    <p:sldLayoutId id="2147485311" r:id="rId3"/>
    <p:sldLayoutId id="2147485312" r:id="rId4"/>
    <p:sldLayoutId id="2147485313" r:id="rId5"/>
    <p:sldLayoutId id="2147485314" r:id="rId6"/>
    <p:sldLayoutId id="2147485315" r:id="rId7"/>
    <p:sldLayoutId id="2147485316" r:id="rId8"/>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74553" y="1422400"/>
            <a:ext cx="13150146" cy="579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774553" y="550546"/>
            <a:ext cx="13150146" cy="605790"/>
          </a:xfrm>
          <a:prstGeom prst="rect">
            <a:avLst/>
          </a:prstGeom>
        </p:spPr>
        <p:txBody>
          <a:bodyPr vert="horz" lIns="91440" tIns="45720" rIns="91440" bIns="45720" rtlCol="0" anchor="ctr">
            <a:normAutofit/>
          </a:bodyPr>
          <a:lstStyle/>
          <a:p>
            <a:r>
              <a:rPr lang="en-US"/>
              <a:t>Insert Slide Title Here</a:t>
            </a:r>
          </a:p>
        </p:txBody>
      </p:sp>
      <p:sp>
        <p:nvSpPr>
          <p:cNvPr id="35" name="TextBox 34"/>
          <p:cNvSpPr txBox="1"/>
          <p:nvPr/>
        </p:nvSpPr>
        <p:spPr>
          <a:xfrm>
            <a:off x="-1" y="7424111"/>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sp>
        <p:nvSpPr>
          <p:cNvPr id="36" name="TextBox 35"/>
          <p:cNvSpPr txBox="1"/>
          <p:nvPr/>
        </p:nvSpPr>
        <p:spPr>
          <a:xfrm>
            <a:off x="13924697"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548" y="6955142"/>
            <a:ext cx="1675424" cy="412667"/>
          </a:xfrm>
          <a:prstGeom prst="rect">
            <a:avLst/>
          </a:prstGeom>
        </p:spPr>
      </p:pic>
      <p:pic>
        <p:nvPicPr>
          <p:cNvPr id="16"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descr="Logo, company name&#10;&#10;Description automatically generated">
            <a:extLst>
              <a:ext uri="{FF2B5EF4-FFF2-40B4-BE49-F238E27FC236}">
                <a16:creationId xmlns:a16="http://schemas.microsoft.com/office/drawing/2014/main" id="{EE172ACB-D218-47EF-8292-B8B8989E64AD}"/>
              </a:ext>
            </a:extLst>
          </p:cNvPr>
          <p:cNvPicPr>
            <a:picLocks noChangeAspect="1"/>
          </p:cNvPicPr>
          <p:nvPr userDrawn="1"/>
        </p:nvPicPr>
        <p:blipFill>
          <a:blip r:embed="rId15"/>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1358570003"/>
      </p:ext>
    </p:extLst>
  </p:cSld>
  <p:clrMap bg1="lt1" tx1="dk1" bg2="lt2" tx2="dk2" accent1="accent1" accent2="accent2" accent3="accent3" accent4="accent4" accent5="accent5" accent6="accent6" hlink="hlink" folHlink="folHlink"/>
  <p:sldLayoutIdLst>
    <p:sldLayoutId id="2147485318" r:id="rId1"/>
    <p:sldLayoutId id="2147485319" r:id="rId2"/>
    <p:sldLayoutId id="2147485320" r:id="rId3"/>
    <p:sldLayoutId id="2147485321" r:id="rId4"/>
    <p:sldLayoutId id="2147485322" r:id="rId5"/>
    <p:sldLayoutId id="2147485323" r:id="rId6"/>
    <p:sldLayoutId id="2147485324" r:id="rId7"/>
    <p:sldLayoutId id="2147485325" r:id="rId8"/>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3" Type="http://schemas.openxmlformats.org/officeDocument/2006/relationships/hyperlink" Target="https://jointutilitiesofny.org/day_ahead" TargetMode="External"/><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5.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54.xml"/><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4.xml"/><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54.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3" Type="http://schemas.openxmlformats.org/officeDocument/2006/relationships/hyperlink" Target="http://www.jointutiitiesofny.org/" TargetMode="External"/><Relationship Id="rId2" Type="http://schemas.openxmlformats.org/officeDocument/2006/relationships/notesSlide" Target="../notesSlides/notesSlide2.xml"/><Relationship Id="rId1" Type="http://schemas.openxmlformats.org/officeDocument/2006/relationships/slideLayout" Target="../slideLayouts/slideLayout53.xml"/><Relationship Id="rId4" Type="http://schemas.openxmlformats.org/officeDocument/2006/relationships/hyperlink" Target="mailto:info@jointutilitiesofny.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3" Type="http://schemas.openxmlformats.org/officeDocument/2006/relationships/hyperlink" Target="https://www.bmj.com/content/360/bmj.k400" TargetMode="External"/><Relationship Id="rId2" Type="http://schemas.openxmlformats.org/officeDocument/2006/relationships/image" Target="../media/image23.jpeg"/><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55.xml"/><Relationship Id="rId4" Type="http://schemas.openxmlformats.org/officeDocument/2006/relationships/hyperlink" Target="https://www.australiansolarquotes.com.au/2016/03/18/electric-car-volta-charging/"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notesSlide" Target="../notesSlides/notesSlide24.xml"/><Relationship Id="rId1" Type="http://schemas.openxmlformats.org/officeDocument/2006/relationships/slideLayout" Target="../slideLayouts/slideLayout53.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svg"/></Relationships>
</file>

<file path=ppt/slides/_rels/slide28.xml.rels><?xml version="1.0" encoding="UTF-8" standalone="yes"?>
<Relationships xmlns="http://schemas.openxmlformats.org/package/2006/relationships"><Relationship Id="rId3" Type="http://schemas.openxmlformats.org/officeDocument/2006/relationships/hyperlink" Target="https://documents.dps.ny.gov/public/MatterManagement/CaseMaster.aspx?CaseSearch=Search&amp;MatterCaseNo=23-E-0070" TargetMode="External"/><Relationship Id="rId2" Type="http://schemas.openxmlformats.org/officeDocument/2006/relationships/hyperlink" Target="http://documents.dps.ny.gov/public/MatterManagement/CaseMaster.aspx?Mattercaseno=18-E-0138" TargetMode="External"/><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53.xml"/><Relationship Id="rId4" Type="http://schemas.openxmlformats.org/officeDocument/2006/relationships/hyperlink" Target="https://www.nationalgridus.com/media/pdfs/bus-ways-to-save/ev/101636_ng_ev-greenfleet-case-study_0104a.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jointutiitiesofny.org/" TargetMode="External"/><Relationship Id="rId2" Type="http://schemas.openxmlformats.org/officeDocument/2006/relationships/notesSlide" Target="../notesSlides/notesSlide3.xml"/><Relationship Id="rId1" Type="http://schemas.openxmlformats.org/officeDocument/2006/relationships/slideLayout" Target="../slideLayouts/slideLayout53.xml"/><Relationship Id="rId4" Type="http://schemas.openxmlformats.org/officeDocument/2006/relationships/hyperlink" Target="mailto:info@jointutilitiesofny.or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55.xml"/></Relationships>
</file>

<file path=ppt/slides/_rels/slide31.xml.rels><?xml version="1.0" encoding="UTF-8" standalone="yes"?>
<Relationships xmlns="http://schemas.openxmlformats.org/package/2006/relationships"><Relationship Id="rId3" Type="http://schemas.openxmlformats.org/officeDocument/2006/relationships/hyperlink" Target="mailto:info@jointutilitiesofny.org" TargetMode="External"/><Relationship Id="rId7" Type="http://schemas.openxmlformats.org/officeDocument/2006/relationships/image" Target="../media/image51.jpeg"/><Relationship Id="rId2" Type="http://schemas.openxmlformats.org/officeDocument/2006/relationships/notesSlide" Target="../notesSlides/notesSlide26.xml"/><Relationship Id="rId1" Type="http://schemas.openxmlformats.org/officeDocument/2006/relationships/slideLayout" Target="../slideLayouts/slideLayout53.xml"/><Relationship Id="rId6" Type="http://schemas.openxmlformats.org/officeDocument/2006/relationships/image" Target="../media/image50.png"/><Relationship Id="rId5" Type="http://schemas.openxmlformats.org/officeDocument/2006/relationships/hyperlink" Target="https://jointutilitiesofny.org/stakeholder-engagement/" TargetMode="External"/><Relationship Id="rId4" Type="http://schemas.openxmlformats.org/officeDocument/2006/relationships/hyperlink" Target="http://www.jointutilitiesofny.or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jointutilitiesofny.org/" TargetMode="External"/><Relationship Id="rId2" Type="http://schemas.openxmlformats.org/officeDocument/2006/relationships/image" Target="../media/image7.png"/><Relationship Id="rId1" Type="http://schemas.openxmlformats.org/officeDocument/2006/relationships/slideLayout" Target="../slideLayouts/slideLayout55.xml"/><Relationship Id="rId4" Type="http://schemas.openxmlformats.org/officeDocument/2006/relationships/hyperlink" Target="mailto:info@jointutilitiesofny.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5.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5.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5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35529" y="4126230"/>
            <a:ext cx="6759305" cy="872455"/>
          </a:xfrm>
        </p:spPr>
        <p:txBody>
          <a:bodyPr anchor="ctr"/>
          <a:lstStyle/>
          <a:p>
            <a:r>
              <a:rPr lang="en-US">
                <a:cs typeface="Arial" panose="020B0604020202020204" pitchFamily="34" charset="0"/>
              </a:rPr>
              <a:t>Distributed System Platform (DSP) Stakeholder Webinar </a:t>
            </a:r>
          </a:p>
        </p:txBody>
      </p:sp>
      <p:sp>
        <p:nvSpPr>
          <p:cNvPr id="3" name="Subtitle 2"/>
          <p:cNvSpPr>
            <a:spLocks noGrp="1"/>
          </p:cNvSpPr>
          <p:nvPr>
            <p:ph type="subTitle" idx="1"/>
          </p:nvPr>
        </p:nvSpPr>
        <p:spPr>
          <a:xfrm>
            <a:off x="4432659" y="5444455"/>
            <a:ext cx="5505994" cy="498494"/>
          </a:xfrm>
        </p:spPr>
        <p:txBody>
          <a:bodyPr lIns="91440" tIns="45720" rIns="91440" bIns="45720" anchor="t">
            <a:normAutofit/>
          </a:bodyPr>
          <a:lstStyle/>
          <a:p>
            <a:r>
              <a:rPr lang="en-US" sz="2150">
                <a:cs typeface="Arial"/>
              </a:rPr>
              <a:t>July 2023</a:t>
            </a:r>
          </a:p>
        </p:txBody>
      </p:sp>
    </p:spTree>
    <p:extLst>
      <p:ext uri="{BB962C8B-B14F-4D97-AF65-F5344CB8AC3E}">
        <p14:creationId xmlns:p14="http://schemas.microsoft.com/office/powerpoint/2010/main" val="2440582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4551" y="443253"/>
            <a:ext cx="13150147" cy="519337"/>
          </a:xfrm>
        </p:spPr>
        <p:txBody>
          <a:bodyPr/>
          <a:lstStyle/>
          <a:p>
            <a:r>
              <a:rPr lang="en-US" sz="3350" b="1">
                <a:latin typeface="DM Sans" pitchFamily="2" charset="77"/>
                <a:cs typeface="Arial"/>
              </a:rPr>
              <a:t>Joint Utilities Prepare for NYISO DER and Aggregation Market</a:t>
            </a:r>
            <a:endParaRPr lang="en-US" b="1">
              <a:latin typeface="DM Sans" pitchFamily="2" charset="77"/>
            </a:endParaRPr>
          </a:p>
        </p:txBody>
      </p:sp>
      <p:sp>
        <p:nvSpPr>
          <p:cNvPr id="3" name="Content Placeholder 2"/>
          <p:cNvSpPr>
            <a:spLocks noGrp="1"/>
          </p:cNvSpPr>
          <p:nvPr>
            <p:ph sz="half" idx="1"/>
          </p:nvPr>
        </p:nvSpPr>
        <p:spPr>
          <a:xfrm>
            <a:off x="774551" y="1014453"/>
            <a:ext cx="13150147" cy="962393"/>
          </a:xfrm>
          <a:gradFill flip="none" rotWithShape="1">
            <a:gsLst>
              <a:gs pos="0">
                <a:srgbClr val="002060"/>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2700000" algn="tl" rotWithShape="0">
              <a:prstClr val="black">
                <a:alpha val="40000"/>
              </a:prstClr>
            </a:outerShdw>
          </a:effectLst>
        </p:spPr>
        <p:txBody>
          <a:bodyPr vert="horz" lIns="91440" tIns="45720" rIns="91440" bIns="45720" rtlCol="0" anchor="t">
            <a:noAutofit/>
          </a:bodyPr>
          <a:lstStyle/>
          <a:p>
            <a:pPr marL="0" indent="0">
              <a:lnSpc>
                <a:spcPct val="110000"/>
              </a:lnSpc>
              <a:spcBef>
                <a:spcPts val="840"/>
              </a:spcBef>
              <a:spcAft>
                <a:spcPts val="840"/>
              </a:spcAft>
              <a:buNone/>
            </a:pPr>
            <a:r>
              <a:rPr lang="en-US" sz="1600">
                <a:solidFill>
                  <a:schemeClr val="bg1"/>
                </a:solidFill>
                <a:latin typeface="DM Sans"/>
                <a:ea typeface="Open Sans"/>
                <a:cs typeface="Open Sans"/>
              </a:rPr>
              <a:t>The Joint Utilities continue to work in support of a future energy marketplace where competitive market signals play a greater role and provide opportunity for DER. Recent utility efforts in this regard include supporting the New York Independent System Operator (NYISO)’s implementation of its new market for the participation of DER and Aggregations</a:t>
            </a:r>
            <a:r>
              <a:rPr lang="en-US" sz="1600" b="1">
                <a:solidFill>
                  <a:schemeClr val="bg1"/>
                </a:solidFill>
                <a:latin typeface="DM Sans"/>
                <a:ea typeface="Open Sans"/>
                <a:cs typeface="Open Sans"/>
              </a:rPr>
              <a:t>.   </a:t>
            </a:r>
          </a:p>
        </p:txBody>
      </p:sp>
      <p:sp>
        <p:nvSpPr>
          <p:cNvPr id="13" name="TextBox 12">
            <a:extLst>
              <a:ext uri="{FF2B5EF4-FFF2-40B4-BE49-F238E27FC236}">
                <a16:creationId xmlns:a16="http://schemas.microsoft.com/office/drawing/2014/main" id="{06D886E1-EB20-D1F2-D2AA-72BC1F188DC7}"/>
              </a:ext>
            </a:extLst>
          </p:cNvPr>
          <p:cNvSpPr txBox="1"/>
          <p:nvPr/>
        </p:nvSpPr>
        <p:spPr>
          <a:xfrm>
            <a:off x="774551" y="2117729"/>
            <a:ext cx="13618782" cy="4955203"/>
          </a:xfrm>
          <a:prstGeom prst="rect">
            <a:avLst/>
          </a:prstGeom>
          <a:noFill/>
        </p:spPr>
        <p:txBody>
          <a:bodyPr wrap="square" lIns="91440" tIns="45720" rIns="91440" bIns="45720" rtlCol="0" anchor="t">
            <a:spAutoFit/>
          </a:bodyPr>
          <a:lstStyle/>
          <a:p>
            <a:pPr>
              <a:spcBef>
                <a:spcPts val="1200"/>
              </a:spcBef>
            </a:pPr>
            <a:r>
              <a:rPr lang="en-US" sz="2200">
                <a:solidFill>
                  <a:srgbClr val="2B84C9"/>
                </a:solidFill>
                <a:latin typeface="DM Sans"/>
              </a:rPr>
              <a:t>Preparing for Go-Live </a:t>
            </a:r>
          </a:p>
          <a:p>
            <a:pPr marL="285750" indent="-285750">
              <a:spcAft>
                <a:spcPts val="1200"/>
              </a:spcAft>
              <a:buClr>
                <a:schemeClr val="accent1">
                  <a:lumMod val="75000"/>
                </a:schemeClr>
              </a:buClr>
              <a:buFont typeface="Wingdings" panose="05000000000000000000" pitchFamily="2" charset="2"/>
              <a:buChar char="§"/>
            </a:pPr>
            <a:r>
              <a:rPr lang="en-US" sz="1800">
                <a:latin typeface="DM Sans"/>
              </a:rPr>
              <a:t>The NYISO is expected to open its enrollment process for the DER and Aggregation market in August, with market participation expected to go live later in the year. The JU has been engaging with the NYISO to gain the information, process walk-throughs, and trainings required by utility staff to effectively support registration, safety &amp; reliability review, and operational coordination of DER aggregations that will be participating in the new NYISO market.  </a:t>
            </a:r>
            <a:endParaRPr lang="en-US" sz="1800">
              <a:solidFill>
                <a:srgbClr val="2B84C9"/>
              </a:solidFill>
              <a:latin typeface="DM Sans"/>
            </a:endParaRPr>
          </a:p>
          <a:p>
            <a:r>
              <a:rPr lang="en-US" sz="2200">
                <a:solidFill>
                  <a:srgbClr val="2B84C9"/>
                </a:solidFill>
                <a:latin typeface="DM Sans"/>
              </a:rPr>
              <a:t>Providing Input on NYISO Manuals and Tariff Filings</a:t>
            </a:r>
          </a:p>
          <a:p>
            <a:pPr marL="285750" indent="-285750">
              <a:spcAft>
                <a:spcPts val="1200"/>
              </a:spcAft>
              <a:buClr>
                <a:srgbClr val="356EA8"/>
              </a:buClr>
              <a:buFont typeface="Wingdings" panose="05000000000000000000" pitchFamily="2" charset="2"/>
              <a:buChar char="§"/>
            </a:pPr>
            <a:r>
              <a:rPr lang="en-US" sz="1800">
                <a:latin typeface="DM Sans"/>
              </a:rPr>
              <a:t>The JU has been coordinating with the NYISO so that it can appropriately capture relevant utility information, process, and coordination requirements in NYISO documentation. This includes collaboration on the NYISO DER Aggregation Manual. </a:t>
            </a:r>
          </a:p>
          <a:p>
            <a:r>
              <a:rPr lang="en-US" sz="2200">
                <a:solidFill>
                  <a:srgbClr val="2B84C9"/>
                </a:solidFill>
                <a:latin typeface="DM Sans"/>
              </a:rPr>
              <a:t>Finalized Operational Coordination Requirements and Communicated these to NYISO Stakeholders </a:t>
            </a:r>
          </a:p>
          <a:p>
            <a:pPr marL="285750" indent="-285750">
              <a:spcAft>
                <a:spcPts val="1200"/>
              </a:spcAft>
              <a:buClr>
                <a:schemeClr val="accent1">
                  <a:lumMod val="75000"/>
                </a:schemeClr>
              </a:buClr>
              <a:buFont typeface="Wingdings" panose="05000000000000000000" pitchFamily="2" charset="2"/>
              <a:buChar char="§"/>
            </a:pPr>
            <a:r>
              <a:rPr lang="en-US" sz="1800">
                <a:latin typeface="DM Sans"/>
              </a:rPr>
              <a:t>The JU developed and communicated the DER Day Ahead Operating Plan template and requirement that the “DDAOP” be submitted to the utilities prior to the day of market dispatch. Template will be made available here: </a:t>
            </a:r>
            <a:r>
              <a:rPr lang="en-US" sz="1800">
                <a:latin typeface="DM Sans"/>
                <a:hlinkClick r:id="rId3"/>
              </a:rPr>
              <a:t>https://jointutilitiesofny.org/day_ahead</a:t>
            </a:r>
            <a:endParaRPr lang="en-US" sz="1800">
              <a:latin typeface="DM Sans"/>
            </a:endParaRPr>
          </a:p>
          <a:p>
            <a:r>
              <a:rPr lang="en-US" sz="2200">
                <a:solidFill>
                  <a:srgbClr val="2B84C9"/>
                </a:solidFill>
                <a:latin typeface="DM Sans"/>
              </a:rPr>
              <a:t>Next: Continue to Coordinate with NYISO’s Development of a Fully F2222 Compliant Market</a:t>
            </a:r>
          </a:p>
          <a:p>
            <a:pPr marL="342900" indent="-342900">
              <a:buClr>
                <a:srgbClr val="356EA8"/>
              </a:buClr>
              <a:buFont typeface="Wingdings" pitchFamily="2" charset="2"/>
              <a:buChar char="§"/>
            </a:pPr>
            <a:r>
              <a:rPr lang="en-US" sz="1800">
                <a:latin typeface="DM Sans"/>
              </a:rPr>
              <a:t>Utilities will continue to coordinate with the NYISO as it develops its fully compliant FERC-2222 market for DER and Aggregations, launch expected in 2026. </a:t>
            </a:r>
          </a:p>
        </p:txBody>
      </p:sp>
    </p:spTree>
    <p:extLst>
      <p:ext uri="{BB962C8B-B14F-4D97-AF65-F5344CB8AC3E}">
        <p14:creationId xmlns:p14="http://schemas.microsoft.com/office/powerpoint/2010/main" val="2626834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E317-6120-4D16-90E4-DE1AB86692AD}"/>
              </a:ext>
            </a:extLst>
          </p:cNvPr>
          <p:cNvSpPr>
            <a:spLocks noGrp="1"/>
          </p:cNvSpPr>
          <p:nvPr>
            <p:ph type="title"/>
          </p:nvPr>
        </p:nvSpPr>
        <p:spPr>
          <a:xfrm>
            <a:off x="0" y="4497862"/>
            <a:ext cx="14630400" cy="989647"/>
          </a:xfrm>
        </p:spPr>
        <p:txBody>
          <a:bodyPr/>
          <a:lstStyle/>
          <a:p>
            <a:r>
              <a:rPr lang="en-US">
                <a:solidFill>
                  <a:srgbClr val="002060"/>
                </a:solidFill>
                <a:latin typeface="DM Sans"/>
                <a:cs typeface="Arial"/>
              </a:rPr>
              <a:t>Interconnection</a:t>
            </a:r>
            <a:br>
              <a:rPr lang="en-US">
                <a:latin typeface="DM Sans" pitchFamily="2" charset="77"/>
              </a:rPr>
            </a:br>
            <a:r>
              <a:rPr lang="en-US" sz="2800" i="1">
                <a:solidFill>
                  <a:srgbClr val="002060"/>
                </a:solidFill>
                <a:latin typeface="DM Sans"/>
                <a:cs typeface="Arial"/>
              </a:rPr>
              <a:t>Presented by: Aaron Anaya</a:t>
            </a:r>
            <a:br>
              <a:rPr lang="en-US" sz="2800" i="1">
                <a:latin typeface="DM Sans" pitchFamily="2" charset="77"/>
                <a:cs typeface="Arial"/>
              </a:rPr>
            </a:br>
            <a:endParaRPr lang="en-US" sz="2800">
              <a:solidFill>
                <a:srgbClr val="002060"/>
              </a:solidFill>
              <a:latin typeface="DM Sans" pitchFamily="2" charset="77"/>
              <a:cs typeface="Arial"/>
            </a:endParaRPr>
          </a:p>
        </p:txBody>
      </p:sp>
      <p:pic>
        <p:nvPicPr>
          <p:cNvPr id="7" name="Picture 6" descr="A picture containing sky, laser, scene&#10;&#10;Description automatically generated">
            <a:extLst>
              <a:ext uri="{FF2B5EF4-FFF2-40B4-BE49-F238E27FC236}">
                <a16:creationId xmlns:a16="http://schemas.microsoft.com/office/drawing/2014/main" id="{07ED6ABA-2A87-5B42-BC1A-2DAF975071AD}"/>
              </a:ext>
            </a:extLst>
          </p:cNvPr>
          <p:cNvPicPr>
            <a:picLocks/>
          </p:cNvPicPr>
          <p:nvPr/>
        </p:nvPicPr>
        <p:blipFill>
          <a:blip r:embed="rId3"/>
          <a:stretch>
            <a:fillRect/>
          </a:stretch>
        </p:blipFill>
        <p:spPr>
          <a:xfrm>
            <a:off x="4773168" y="722376"/>
            <a:ext cx="5084064" cy="33924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69536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4551" y="273125"/>
            <a:ext cx="13150147" cy="519337"/>
          </a:xfrm>
        </p:spPr>
        <p:txBody>
          <a:bodyPr/>
          <a:lstStyle/>
          <a:p>
            <a:r>
              <a:rPr lang="en-US" sz="3350" b="1">
                <a:latin typeface="DM Sans" pitchFamily="2" charset="77"/>
                <a:cs typeface="Arial"/>
              </a:rPr>
              <a:t>Joint Utilities Assist Rollout of IEEE 1547-2018 Compliant Inverters and Facilitate Storage Interconnections</a:t>
            </a:r>
            <a:endParaRPr lang="en-US" b="1">
              <a:latin typeface="DM Sans" pitchFamily="2" charset="77"/>
            </a:endParaRPr>
          </a:p>
        </p:txBody>
      </p:sp>
      <p:sp>
        <p:nvSpPr>
          <p:cNvPr id="13" name="TextBox 12">
            <a:extLst>
              <a:ext uri="{FF2B5EF4-FFF2-40B4-BE49-F238E27FC236}">
                <a16:creationId xmlns:a16="http://schemas.microsoft.com/office/drawing/2014/main" id="{06D886E1-EB20-D1F2-D2AA-72BC1F188DC7}"/>
              </a:ext>
            </a:extLst>
          </p:cNvPr>
          <p:cNvSpPr txBox="1"/>
          <p:nvPr/>
        </p:nvSpPr>
        <p:spPr>
          <a:xfrm>
            <a:off x="774550" y="1395149"/>
            <a:ext cx="13150147" cy="5786199"/>
          </a:xfrm>
          <a:prstGeom prst="rect">
            <a:avLst/>
          </a:prstGeom>
          <a:noFill/>
        </p:spPr>
        <p:txBody>
          <a:bodyPr wrap="square" lIns="91440" tIns="45720" rIns="91440" bIns="45720" rtlCol="0" anchor="t">
            <a:spAutoFit/>
          </a:bodyPr>
          <a:lstStyle/>
          <a:p>
            <a:r>
              <a:rPr lang="en-US" sz="2200">
                <a:solidFill>
                  <a:srgbClr val="2B84C9"/>
                </a:solidFill>
                <a:latin typeface="DM Sans"/>
              </a:rPr>
              <a:t>Rollout of IEEE 1547-2018 Compliant Inverters</a:t>
            </a:r>
            <a:endParaRPr lang="en-US" sz="1800">
              <a:solidFill>
                <a:srgbClr val="2B84C9"/>
              </a:solidFill>
              <a:latin typeface="DM Sans"/>
            </a:endParaRPr>
          </a:p>
          <a:p>
            <a:pPr marL="342900" indent="-342900">
              <a:buClr>
                <a:srgbClr val="356EA8"/>
              </a:buClr>
              <a:buFont typeface="Wingdings" pitchFamily="2" charset="2"/>
              <a:buChar char="§"/>
            </a:pPr>
            <a:r>
              <a:rPr lang="en-US" sz="1800">
                <a:latin typeface="DM Sans"/>
              </a:rPr>
              <a:t>The JU have collaborated extensively with Industry and DPS staff to prepare for the rollout of UL 1741-SB and IEEE 1547-2018 inverters</a:t>
            </a:r>
          </a:p>
          <a:p>
            <a:pPr marL="342900" indent="-342900">
              <a:spcAft>
                <a:spcPts val="1200"/>
              </a:spcAft>
              <a:buClr>
                <a:srgbClr val="356EA8"/>
              </a:buClr>
              <a:buFont typeface="Wingdings" pitchFamily="2" charset="2"/>
              <a:buChar char="§"/>
            </a:pPr>
            <a:r>
              <a:rPr lang="en-US" sz="1800">
                <a:latin typeface="DM Sans"/>
              </a:rPr>
              <a:t>The JU made appropriate edits to the NY SIR, published an FAQ document, and provided links to each utility’s preferred settings for inverter – based DER</a:t>
            </a:r>
          </a:p>
          <a:p>
            <a:pPr>
              <a:buClr>
                <a:srgbClr val="356EA8"/>
              </a:buClr>
            </a:pPr>
            <a:r>
              <a:rPr lang="en-US" sz="2200">
                <a:solidFill>
                  <a:srgbClr val="2B84C9"/>
                </a:solidFill>
                <a:latin typeface="DM Sans"/>
              </a:rPr>
              <a:t>Facilitation of Battery Storage Interconnections</a:t>
            </a:r>
            <a:endParaRPr lang="en-US" sz="1800">
              <a:latin typeface="DM Sans"/>
            </a:endParaRPr>
          </a:p>
          <a:p>
            <a:pPr marL="342900" indent="-342900">
              <a:buClr>
                <a:srgbClr val="356EA8"/>
              </a:buClr>
              <a:buFont typeface="Wingdings" pitchFamily="2" charset="2"/>
              <a:buChar char="§"/>
            </a:pPr>
            <a:r>
              <a:rPr lang="en-US" sz="1800">
                <a:latin typeface="DM Sans"/>
              </a:rPr>
              <a:t>JU are working collaboratively with developers to explore options for facilitating diverse use cases and applications for battery energy storage systems (BESS) assets </a:t>
            </a:r>
          </a:p>
          <a:p>
            <a:pPr marL="342900" indent="-342900">
              <a:buClr>
                <a:srgbClr val="356EA8"/>
              </a:buClr>
              <a:buFont typeface="Wingdings" pitchFamily="2" charset="2"/>
              <a:buChar char="§"/>
            </a:pPr>
            <a:r>
              <a:rPr lang="en-US" sz="1800">
                <a:latin typeface="DM Sans"/>
              </a:rPr>
              <a:t>Items that the JU have discussed include</a:t>
            </a:r>
          </a:p>
          <a:p>
            <a:pPr marL="891540" lvl="1" indent="-342900">
              <a:buClr>
                <a:srgbClr val="356EA8"/>
              </a:buClr>
              <a:buFont typeface="DM Sans" pitchFamily="2" charset="0"/>
              <a:buChar char="–"/>
            </a:pPr>
            <a:r>
              <a:rPr lang="en-US" sz="1600">
                <a:latin typeface="DM Sans"/>
              </a:rPr>
              <a:t>Provision of hourly load data so that BESS can be sized appropriately</a:t>
            </a:r>
          </a:p>
          <a:p>
            <a:pPr marL="891540" lvl="1" indent="-342900">
              <a:buClr>
                <a:srgbClr val="356EA8"/>
              </a:buClr>
              <a:buFont typeface="DM Sans" pitchFamily="2" charset="0"/>
              <a:buChar char="–"/>
            </a:pPr>
            <a:r>
              <a:rPr lang="en-US" sz="1600">
                <a:latin typeface="DM Sans"/>
              </a:rPr>
              <a:t>Operating windows and BESS use cases</a:t>
            </a:r>
          </a:p>
          <a:p>
            <a:pPr marL="891540" lvl="1" indent="-342900">
              <a:buClr>
                <a:srgbClr val="356EA8"/>
              </a:buClr>
              <a:buFont typeface="DM Sans" pitchFamily="2" charset="0"/>
              <a:buChar char="–"/>
            </a:pPr>
            <a:r>
              <a:rPr lang="en-US" sz="1600">
                <a:latin typeface="DM Sans"/>
              </a:rPr>
              <a:t>Aligning BESS operating windows with time periods that could provide developers and their storage assets with the most economic value</a:t>
            </a:r>
          </a:p>
          <a:p>
            <a:pPr marL="342900" indent="-342900">
              <a:buClr>
                <a:srgbClr val="356EA8"/>
              </a:buClr>
              <a:buFont typeface="Wingdings" pitchFamily="2" charset="2"/>
              <a:buChar char="§"/>
            </a:pPr>
            <a:r>
              <a:rPr lang="en-US" sz="1800">
                <a:latin typeface="DM Sans"/>
              </a:rPr>
              <a:t>The JU are also exploring the feasibility of providing location/ circuit – specific schedules and considerations for studying the unrestricted charge and discharge behavior of BESS assets</a:t>
            </a:r>
          </a:p>
          <a:p>
            <a:pPr marL="342900" indent="-342900">
              <a:buClr>
                <a:srgbClr val="356EA8"/>
              </a:buClr>
              <a:buFont typeface="Wingdings" pitchFamily="2" charset="2"/>
              <a:buChar char="§"/>
            </a:pPr>
            <a:r>
              <a:rPr lang="en-US" sz="1800">
                <a:latin typeface="DM Sans"/>
              </a:rPr>
              <a:t>The JU and developers are also in the very initial stages of exploring a phased approach to enabling progressively more complex operational controls and technology to orchestrate storage assets, including the future role of DERMS and active communications to more dynamically control BESS and adjust operating windows as required</a:t>
            </a:r>
          </a:p>
          <a:p>
            <a:pPr marL="285750" indent="-285750">
              <a:buClr>
                <a:srgbClr val="356EA8"/>
              </a:buClr>
              <a:buFont typeface="Wingdings" panose="05000000000000000000" pitchFamily="2" charset="2"/>
              <a:buChar char="§"/>
            </a:pPr>
            <a:endParaRPr lang="en-US" sz="1800">
              <a:latin typeface="DM Sans"/>
            </a:endParaRPr>
          </a:p>
          <a:p>
            <a:pPr>
              <a:buClr>
                <a:srgbClr val="356EA8"/>
              </a:buClr>
            </a:pPr>
            <a:endParaRPr lang="en-US" sz="1800">
              <a:latin typeface="DM Sans"/>
            </a:endParaRPr>
          </a:p>
        </p:txBody>
      </p:sp>
    </p:spTree>
    <p:extLst>
      <p:ext uri="{BB962C8B-B14F-4D97-AF65-F5344CB8AC3E}">
        <p14:creationId xmlns:p14="http://schemas.microsoft.com/office/powerpoint/2010/main" val="435554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E317-6120-4D16-90E4-DE1AB86692AD}"/>
              </a:ext>
            </a:extLst>
          </p:cNvPr>
          <p:cNvSpPr>
            <a:spLocks noGrp="1"/>
          </p:cNvSpPr>
          <p:nvPr>
            <p:ph type="title"/>
          </p:nvPr>
        </p:nvSpPr>
        <p:spPr>
          <a:xfrm>
            <a:off x="0" y="4497862"/>
            <a:ext cx="14630400" cy="989647"/>
          </a:xfrm>
        </p:spPr>
        <p:txBody>
          <a:bodyPr/>
          <a:lstStyle/>
          <a:p>
            <a:r>
              <a:rPr lang="en-US">
                <a:solidFill>
                  <a:schemeClr val="accent5">
                    <a:lumMod val="50000"/>
                  </a:schemeClr>
                </a:solidFill>
                <a:latin typeface="DM Sans" pitchFamily="2" charset="77"/>
              </a:rPr>
              <a:t>Hosting Capacity Maps and Analysis</a:t>
            </a:r>
            <a:br>
              <a:rPr lang="en-US">
                <a:solidFill>
                  <a:schemeClr val="accent5">
                    <a:lumMod val="50000"/>
                  </a:schemeClr>
                </a:solidFill>
                <a:latin typeface="DM Sans" pitchFamily="2" charset="77"/>
              </a:rPr>
            </a:br>
            <a:r>
              <a:rPr lang="en-US" sz="2800" i="1">
                <a:solidFill>
                  <a:schemeClr val="accent5">
                    <a:lumMod val="50000"/>
                  </a:schemeClr>
                </a:solidFill>
                <a:latin typeface="DM Sans" pitchFamily="2" charset="77"/>
              </a:rPr>
              <a:t>Presented by: </a:t>
            </a:r>
            <a:r>
              <a:rPr lang="en-US" sz="2800" i="1">
                <a:solidFill>
                  <a:srgbClr val="002060"/>
                </a:solidFill>
                <a:latin typeface="DM Sans" pitchFamily="2" charset="77"/>
              </a:rPr>
              <a:t>Joe White</a:t>
            </a:r>
            <a:endParaRPr lang="en-US" sz="2800">
              <a:solidFill>
                <a:schemeClr val="accent5">
                  <a:lumMod val="50000"/>
                </a:schemeClr>
              </a:solidFill>
              <a:latin typeface="DM Sans" pitchFamily="2" charset="77"/>
            </a:endParaRPr>
          </a:p>
        </p:txBody>
      </p:sp>
      <p:pic>
        <p:nvPicPr>
          <p:cNvPr id="1026" name="Picture 2">
            <a:extLst>
              <a:ext uri="{FF2B5EF4-FFF2-40B4-BE49-F238E27FC236}">
                <a16:creationId xmlns:a16="http://schemas.microsoft.com/office/drawing/2014/main" id="{C008E208-5A0D-244F-925B-3DD1F61242C1}"/>
              </a:ext>
            </a:extLst>
          </p:cNvPr>
          <p:cNvPicPr>
            <a:picLocks noChangeArrowheads="1"/>
          </p:cNvPicPr>
          <p:nvPr/>
        </p:nvPicPr>
        <p:blipFill rotWithShape="1">
          <a:blip r:embed="rId3">
            <a:extLst>
              <a:ext uri="{28A0092B-C50C-407E-A947-70E740481C1C}">
                <a14:useLocalDpi xmlns:a14="http://schemas.microsoft.com/office/drawing/2010/main" val="0"/>
              </a:ext>
            </a:extLst>
          </a:blip>
          <a:srcRect l="14478" t="7239" b="7239"/>
          <a:stretch/>
        </p:blipFill>
        <p:spPr bwMode="auto">
          <a:xfrm flipV="1">
            <a:off x="4773168" y="722376"/>
            <a:ext cx="2542032" cy="339242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F7E4454D-A41B-664F-B7C6-310192318B2C}"/>
              </a:ext>
            </a:extLst>
          </p:cNvPr>
          <p:cNvPicPr>
            <a:picLocks noChangeArrowheads="1"/>
          </p:cNvPicPr>
          <p:nvPr/>
        </p:nvPicPr>
        <p:blipFill rotWithShape="1">
          <a:blip r:embed="rId4">
            <a:extLst>
              <a:ext uri="{28A0092B-C50C-407E-A947-70E740481C1C}">
                <a14:useLocalDpi xmlns:a14="http://schemas.microsoft.com/office/drawing/2010/main" val="0"/>
              </a:ext>
            </a:extLst>
          </a:blip>
          <a:srcRect l="7506" t="12365" r="4859"/>
          <a:stretch/>
        </p:blipFill>
        <p:spPr bwMode="auto">
          <a:xfrm>
            <a:off x="7532914" y="722376"/>
            <a:ext cx="2542032" cy="34655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25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25D1-6C64-4513-8D42-3E8DC134E069}"/>
              </a:ext>
            </a:extLst>
          </p:cNvPr>
          <p:cNvSpPr>
            <a:spLocks noGrp="1"/>
          </p:cNvSpPr>
          <p:nvPr>
            <p:ph type="title"/>
          </p:nvPr>
        </p:nvSpPr>
        <p:spPr>
          <a:xfrm>
            <a:off x="731520" y="412971"/>
            <a:ext cx="11540803" cy="494281"/>
          </a:xfrm>
        </p:spPr>
        <p:txBody>
          <a:bodyPr/>
          <a:lstStyle/>
          <a:p>
            <a:r>
              <a:rPr lang="en-US">
                <a:solidFill>
                  <a:srgbClr val="002060"/>
                </a:solidFill>
                <a:latin typeface="DM Sans" pitchFamily="2" charset="77"/>
              </a:rPr>
              <a:t>Evolution of the Roadmap </a:t>
            </a:r>
            <a:endParaRPr lang="en-US">
              <a:latin typeface="DM Sans" pitchFamily="2" charset="77"/>
            </a:endParaRPr>
          </a:p>
        </p:txBody>
      </p:sp>
      <p:sp>
        <p:nvSpPr>
          <p:cNvPr id="4" name="TextBox 3">
            <a:extLst>
              <a:ext uri="{FF2B5EF4-FFF2-40B4-BE49-F238E27FC236}">
                <a16:creationId xmlns:a16="http://schemas.microsoft.com/office/drawing/2014/main" id="{33905447-98A7-BE99-8A50-C83E28D06751}"/>
              </a:ext>
            </a:extLst>
          </p:cNvPr>
          <p:cNvSpPr txBox="1"/>
          <p:nvPr/>
        </p:nvSpPr>
        <p:spPr>
          <a:xfrm>
            <a:off x="809897" y="1111589"/>
            <a:ext cx="13132526" cy="769441"/>
          </a:xfrm>
          <a:prstGeom prst="rect">
            <a:avLst/>
          </a:prstGeom>
          <a:noFill/>
        </p:spPr>
        <p:txBody>
          <a:bodyPr wrap="square" rtlCol="0">
            <a:spAutoFit/>
          </a:bodyPr>
          <a:lstStyle/>
          <a:p>
            <a:r>
              <a:rPr lang="en-US" sz="2200" b="1">
                <a:solidFill>
                  <a:srgbClr val="2B84C9"/>
                </a:solidFill>
                <a:latin typeface="DM Sans" pitchFamily="2" charset="77"/>
              </a:rPr>
              <a:t>The Joint Utilities, with guidance from stakeholders developed a four staged Hosting Capacity implementation roadmap.  This was incorporated into New York Utility filings.</a:t>
            </a:r>
          </a:p>
        </p:txBody>
      </p:sp>
      <p:pic>
        <p:nvPicPr>
          <p:cNvPr id="5" name="Picture 4" descr="Timeline&#10;&#10;Description automatically generated with low confidence">
            <a:extLst>
              <a:ext uri="{FF2B5EF4-FFF2-40B4-BE49-F238E27FC236}">
                <a16:creationId xmlns:a16="http://schemas.microsoft.com/office/drawing/2014/main" id="{F4E8FA0B-D6DE-8B71-8748-35C587BBC3BC}"/>
              </a:ext>
            </a:extLst>
          </p:cNvPr>
          <p:cNvPicPr>
            <a:picLocks noChangeAspect="1"/>
          </p:cNvPicPr>
          <p:nvPr/>
        </p:nvPicPr>
        <p:blipFill>
          <a:blip r:embed="rId3"/>
          <a:stretch>
            <a:fillRect/>
          </a:stretch>
        </p:blipFill>
        <p:spPr>
          <a:xfrm>
            <a:off x="2409713" y="2085367"/>
            <a:ext cx="8914316" cy="4476452"/>
          </a:xfrm>
          <a:prstGeom prst="rect">
            <a:avLst/>
          </a:prstGeom>
        </p:spPr>
      </p:pic>
      <p:sp>
        <p:nvSpPr>
          <p:cNvPr id="7" name="Rectangle 6">
            <a:extLst>
              <a:ext uri="{FF2B5EF4-FFF2-40B4-BE49-F238E27FC236}">
                <a16:creationId xmlns:a16="http://schemas.microsoft.com/office/drawing/2014/main" id="{141C89F7-F844-E643-DD24-48EFCAC241D2}"/>
              </a:ext>
            </a:extLst>
          </p:cNvPr>
          <p:cNvSpPr/>
          <p:nvPr/>
        </p:nvSpPr>
        <p:spPr>
          <a:xfrm>
            <a:off x="6866871" y="2866550"/>
            <a:ext cx="1264663" cy="291408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p>
        </p:txBody>
      </p:sp>
      <p:sp>
        <p:nvSpPr>
          <p:cNvPr id="3" name="Rectangle 2">
            <a:extLst>
              <a:ext uri="{FF2B5EF4-FFF2-40B4-BE49-F238E27FC236}">
                <a16:creationId xmlns:a16="http://schemas.microsoft.com/office/drawing/2014/main" id="{E0DE9755-2CD0-59AF-0B1B-CAEA7E5CE78E}"/>
              </a:ext>
            </a:extLst>
          </p:cNvPr>
          <p:cNvSpPr/>
          <p:nvPr/>
        </p:nvSpPr>
        <p:spPr>
          <a:xfrm>
            <a:off x="8326888" y="3310511"/>
            <a:ext cx="1079143" cy="1287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p>
        </p:txBody>
      </p:sp>
      <p:sp>
        <p:nvSpPr>
          <p:cNvPr id="8" name="Rectangle 7">
            <a:extLst>
              <a:ext uri="{FF2B5EF4-FFF2-40B4-BE49-F238E27FC236}">
                <a16:creationId xmlns:a16="http://schemas.microsoft.com/office/drawing/2014/main" id="{9681EA5E-48DF-9CB6-DFA3-8027CF8FC118}"/>
              </a:ext>
            </a:extLst>
          </p:cNvPr>
          <p:cNvSpPr/>
          <p:nvPr/>
        </p:nvSpPr>
        <p:spPr>
          <a:xfrm>
            <a:off x="9670528" y="3018632"/>
            <a:ext cx="1079143" cy="1187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p>
        </p:txBody>
      </p:sp>
      <p:sp>
        <p:nvSpPr>
          <p:cNvPr id="9" name="Rectangle 8">
            <a:extLst>
              <a:ext uri="{FF2B5EF4-FFF2-40B4-BE49-F238E27FC236}">
                <a16:creationId xmlns:a16="http://schemas.microsoft.com/office/drawing/2014/main" id="{2F7E64E3-B406-0F89-218E-5248A4FB16A7}"/>
              </a:ext>
            </a:extLst>
          </p:cNvPr>
          <p:cNvSpPr/>
          <p:nvPr/>
        </p:nvSpPr>
        <p:spPr>
          <a:xfrm>
            <a:off x="8267761" y="5027785"/>
            <a:ext cx="1460020" cy="712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p>
        </p:txBody>
      </p:sp>
      <p:sp>
        <p:nvSpPr>
          <p:cNvPr id="10" name="Rectangle 9">
            <a:extLst>
              <a:ext uri="{FF2B5EF4-FFF2-40B4-BE49-F238E27FC236}">
                <a16:creationId xmlns:a16="http://schemas.microsoft.com/office/drawing/2014/main" id="{D7F7858A-53FF-F17B-CC4D-C51A8F2D482C}"/>
              </a:ext>
            </a:extLst>
          </p:cNvPr>
          <p:cNvSpPr/>
          <p:nvPr/>
        </p:nvSpPr>
        <p:spPr>
          <a:xfrm>
            <a:off x="6816238" y="2619797"/>
            <a:ext cx="1315297" cy="2896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p>
        </p:txBody>
      </p:sp>
      <p:sp>
        <p:nvSpPr>
          <p:cNvPr id="11" name="TextBox 10">
            <a:extLst>
              <a:ext uri="{FF2B5EF4-FFF2-40B4-BE49-F238E27FC236}">
                <a16:creationId xmlns:a16="http://schemas.microsoft.com/office/drawing/2014/main" id="{6F30766E-D914-0489-BFB8-0870430E097A}"/>
              </a:ext>
            </a:extLst>
          </p:cNvPr>
          <p:cNvSpPr txBox="1"/>
          <p:nvPr/>
        </p:nvSpPr>
        <p:spPr>
          <a:xfrm>
            <a:off x="8305755" y="3243745"/>
            <a:ext cx="1079143" cy="618631"/>
          </a:xfrm>
          <a:prstGeom prst="rect">
            <a:avLst/>
          </a:prstGeom>
          <a:noFill/>
        </p:spPr>
        <p:txBody>
          <a:bodyPr wrap="square" rtlCol="0">
            <a:spAutoFit/>
          </a:bodyPr>
          <a:lstStyle/>
          <a:p>
            <a:r>
              <a:rPr lang="en-US" sz="1140"/>
              <a:t>Stage 3.5 – EV and Energy Storage Maps</a:t>
            </a:r>
          </a:p>
        </p:txBody>
      </p:sp>
      <p:sp>
        <p:nvSpPr>
          <p:cNvPr id="12" name="TextBox 11">
            <a:extLst>
              <a:ext uri="{FF2B5EF4-FFF2-40B4-BE49-F238E27FC236}">
                <a16:creationId xmlns:a16="http://schemas.microsoft.com/office/drawing/2014/main" id="{9D6522EB-EFA0-D37F-E58E-526909DBD3CD}"/>
              </a:ext>
            </a:extLst>
          </p:cNvPr>
          <p:cNvSpPr txBox="1"/>
          <p:nvPr/>
        </p:nvSpPr>
        <p:spPr>
          <a:xfrm>
            <a:off x="9573269" y="2909435"/>
            <a:ext cx="1079143" cy="969496"/>
          </a:xfrm>
          <a:prstGeom prst="rect">
            <a:avLst/>
          </a:prstGeom>
          <a:noFill/>
        </p:spPr>
        <p:txBody>
          <a:bodyPr wrap="square" rtlCol="0">
            <a:spAutoFit/>
          </a:bodyPr>
          <a:lstStyle/>
          <a:p>
            <a:r>
              <a:rPr lang="en-US" sz="1140"/>
              <a:t>Stage 4 –Advanced Scenarios and Increased Granularity</a:t>
            </a:r>
          </a:p>
        </p:txBody>
      </p:sp>
      <p:sp>
        <p:nvSpPr>
          <p:cNvPr id="13" name="Rectangle 12">
            <a:extLst>
              <a:ext uri="{FF2B5EF4-FFF2-40B4-BE49-F238E27FC236}">
                <a16:creationId xmlns:a16="http://schemas.microsoft.com/office/drawing/2014/main" id="{F0B4538E-F64C-BD10-EA3D-4C2589533ADC}"/>
              </a:ext>
            </a:extLst>
          </p:cNvPr>
          <p:cNvSpPr/>
          <p:nvPr/>
        </p:nvSpPr>
        <p:spPr>
          <a:xfrm>
            <a:off x="6913413" y="5384184"/>
            <a:ext cx="1149642" cy="289637"/>
          </a:xfrm>
          <a:prstGeom prst="rect">
            <a:avLst/>
          </a:prstGeom>
          <a:solidFill>
            <a:srgbClr val="7DE07E"/>
          </a:solidFill>
          <a:ln>
            <a:solidFill>
              <a:srgbClr val="001E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80"/>
              <a:t>2019 - 2020</a:t>
            </a:r>
          </a:p>
        </p:txBody>
      </p:sp>
      <p:sp>
        <p:nvSpPr>
          <p:cNvPr id="14" name="Rectangle 13">
            <a:extLst>
              <a:ext uri="{FF2B5EF4-FFF2-40B4-BE49-F238E27FC236}">
                <a16:creationId xmlns:a16="http://schemas.microsoft.com/office/drawing/2014/main" id="{D39126FC-3E3D-5216-B260-8A09F3B1D89A}"/>
              </a:ext>
            </a:extLst>
          </p:cNvPr>
          <p:cNvSpPr/>
          <p:nvPr/>
        </p:nvSpPr>
        <p:spPr>
          <a:xfrm>
            <a:off x="8193743" y="5384184"/>
            <a:ext cx="1238845" cy="289637"/>
          </a:xfrm>
          <a:prstGeom prst="rect">
            <a:avLst/>
          </a:prstGeom>
          <a:solidFill>
            <a:srgbClr val="42C545"/>
          </a:solidFill>
          <a:ln>
            <a:solidFill>
              <a:srgbClr val="001E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80"/>
              <a:t>2021 - 2022</a:t>
            </a:r>
          </a:p>
        </p:txBody>
      </p:sp>
      <p:sp>
        <p:nvSpPr>
          <p:cNvPr id="6" name="Rectangle 5">
            <a:extLst>
              <a:ext uri="{FF2B5EF4-FFF2-40B4-BE49-F238E27FC236}">
                <a16:creationId xmlns:a16="http://schemas.microsoft.com/office/drawing/2014/main" id="{6594A789-7953-3BDE-FAD2-EF4BAB1F239F}"/>
              </a:ext>
            </a:extLst>
          </p:cNvPr>
          <p:cNvSpPr/>
          <p:nvPr/>
        </p:nvSpPr>
        <p:spPr>
          <a:xfrm>
            <a:off x="9573270" y="5384184"/>
            <a:ext cx="1176402" cy="28963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2023</a:t>
            </a:r>
          </a:p>
        </p:txBody>
      </p:sp>
      <p:sp>
        <p:nvSpPr>
          <p:cNvPr id="15" name="Rectangle 14">
            <a:extLst>
              <a:ext uri="{FF2B5EF4-FFF2-40B4-BE49-F238E27FC236}">
                <a16:creationId xmlns:a16="http://schemas.microsoft.com/office/drawing/2014/main" id="{FA361981-304B-8F01-EFE6-BC10CFA8CEE0}"/>
              </a:ext>
            </a:extLst>
          </p:cNvPr>
          <p:cNvSpPr/>
          <p:nvPr/>
        </p:nvSpPr>
        <p:spPr>
          <a:xfrm>
            <a:off x="9651129" y="2971921"/>
            <a:ext cx="1176402" cy="748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tx1"/>
                </a:solidFill>
              </a:rPr>
              <a:t>Stage 4.1 – advanced functionality</a:t>
            </a:r>
          </a:p>
        </p:txBody>
      </p:sp>
      <p:sp>
        <p:nvSpPr>
          <p:cNvPr id="16" name="Rectangle 15">
            <a:extLst>
              <a:ext uri="{FF2B5EF4-FFF2-40B4-BE49-F238E27FC236}">
                <a16:creationId xmlns:a16="http://schemas.microsoft.com/office/drawing/2014/main" id="{EAA554EF-304F-AA64-020A-24D0356CCBBD}"/>
              </a:ext>
            </a:extLst>
          </p:cNvPr>
          <p:cNvSpPr/>
          <p:nvPr/>
        </p:nvSpPr>
        <p:spPr>
          <a:xfrm>
            <a:off x="9594403" y="3644175"/>
            <a:ext cx="1273674" cy="289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p>
        </p:txBody>
      </p:sp>
      <p:sp>
        <p:nvSpPr>
          <p:cNvPr id="17" name="Rectangle 16">
            <a:extLst>
              <a:ext uri="{FF2B5EF4-FFF2-40B4-BE49-F238E27FC236}">
                <a16:creationId xmlns:a16="http://schemas.microsoft.com/office/drawing/2014/main" id="{3029DBAE-6E5C-621F-9A7A-5EF16896C774}"/>
              </a:ext>
            </a:extLst>
          </p:cNvPr>
          <p:cNvSpPr/>
          <p:nvPr/>
        </p:nvSpPr>
        <p:spPr>
          <a:xfrm>
            <a:off x="6816238" y="2909434"/>
            <a:ext cx="76042" cy="2914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DD8512C-1805-BDCA-A3F3-4DC7A1C95883}"/>
              </a:ext>
            </a:extLst>
          </p:cNvPr>
          <p:cNvSpPr/>
          <p:nvPr/>
        </p:nvSpPr>
        <p:spPr>
          <a:xfrm>
            <a:off x="8063055" y="2788229"/>
            <a:ext cx="119112" cy="2553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4613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25D1-6C64-4513-8D42-3E8DC134E069}"/>
              </a:ext>
            </a:extLst>
          </p:cNvPr>
          <p:cNvSpPr>
            <a:spLocks noGrp="1"/>
          </p:cNvSpPr>
          <p:nvPr>
            <p:ph type="title"/>
          </p:nvPr>
        </p:nvSpPr>
        <p:spPr>
          <a:xfrm>
            <a:off x="783771" y="431718"/>
            <a:ext cx="11488553" cy="494281"/>
          </a:xfrm>
        </p:spPr>
        <p:txBody>
          <a:bodyPr/>
          <a:lstStyle/>
          <a:p>
            <a:r>
              <a:rPr lang="en-US">
                <a:solidFill>
                  <a:srgbClr val="002060"/>
                </a:solidFill>
                <a:latin typeface="DM Sans" pitchFamily="2" charset="77"/>
              </a:rPr>
              <a:t>Overview:  Stage 3.5</a:t>
            </a:r>
          </a:p>
        </p:txBody>
      </p:sp>
      <p:graphicFrame>
        <p:nvGraphicFramePr>
          <p:cNvPr id="10" name="Table 3">
            <a:extLst>
              <a:ext uri="{FF2B5EF4-FFF2-40B4-BE49-F238E27FC236}">
                <a16:creationId xmlns:a16="http://schemas.microsoft.com/office/drawing/2014/main" id="{9FC3267D-4B80-4847-9ABD-5D678B8CAE9D}"/>
              </a:ext>
            </a:extLst>
          </p:cNvPr>
          <p:cNvGraphicFramePr>
            <a:graphicFrameLocks noGrp="1"/>
          </p:cNvGraphicFramePr>
          <p:nvPr>
            <p:extLst>
              <p:ext uri="{D42A27DB-BD31-4B8C-83A1-F6EECF244321}">
                <p14:modId xmlns:p14="http://schemas.microsoft.com/office/powerpoint/2010/main" val="3943048147"/>
              </p:ext>
            </p:extLst>
          </p:nvPr>
        </p:nvGraphicFramePr>
        <p:xfrm>
          <a:off x="783771" y="1530696"/>
          <a:ext cx="4798562" cy="4187952"/>
        </p:xfrm>
        <a:graphic>
          <a:graphicData uri="http://schemas.openxmlformats.org/drawingml/2006/table">
            <a:tbl>
              <a:tblPr firstRow="1" bandRow="1">
                <a:tableStyleId>{5C22544A-7EE6-4342-B048-85BDC9FD1C3A}</a:tableStyleId>
              </a:tblPr>
              <a:tblGrid>
                <a:gridCol w="786188">
                  <a:extLst>
                    <a:ext uri="{9D8B030D-6E8A-4147-A177-3AD203B41FA5}">
                      <a16:colId xmlns:a16="http://schemas.microsoft.com/office/drawing/2014/main" val="2517169547"/>
                    </a:ext>
                  </a:extLst>
                </a:gridCol>
                <a:gridCol w="4012374">
                  <a:extLst>
                    <a:ext uri="{9D8B030D-6E8A-4147-A177-3AD203B41FA5}">
                      <a16:colId xmlns:a16="http://schemas.microsoft.com/office/drawing/2014/main" val="2550283148"/>
                    </a:ext>
                  </a:extLst>
                </a:gridCol>
              </a:tblGrid>
              <a:tr h="1005840">
                <a:tc gridSpan="2">
                  <a:txBody>
                    <a:bodyPr/>
                    <a:lstStyle/>
                    <a:p>
                      <a:r>
                        <a:rPr lang="en-US" sz="2200" b="0">
                          <a:solidFill>
                            <a:srgbClr val="2B84C9"/>
                          </a:solidFill>
                          <a:latin typeface="DM Sans"/>
                          <a:ea typeface="Open Sans"/>
                          <a:cs typeface="Open Sans"/>
                        </a:rPr>
                        <a:t>In 2022, the JU published Storage (ESS) HC maps showing… </a:t>
                      </a:r>
                      <a:br>
                        <a:rPr lang="en-US" sz="2200">
                          <a:solidFill>
                            <a:srgbClr val="2B84C9"/>
                          </a:solidFill>
                          <a:latin typeface="DM Sans"/>
                          <a:ea typeface="Open Sans"/>
                          <a:cs typeface="Open Sans"/>
                        </a:rPr>
                      </a:br>
                      <a:endParaRPr lang="en-US" sz="2200">
                        <a:solidFill>
                          <a:srgbClr val="2B84C9"/>
                        </a:solidFill>
                        <a:latin typeface="DM Sans"/>
                        <a:ea typeface="Open Sans"/>
                        <a:cs typeface="Open Sans"/>
                      </a:endParaRP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r>
                        <a:rPr lang="en-US" sz="15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In August, the JU presented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1060610"/>
                  </a:ext>
                </a:extLst>
              </a:tr>
              <a:tr h="768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chemeClr val="bg1"/>
                          </a:solidFill>
                          <a:latin typeface="DM Sans"/>
                          <a:ea typeface="Open Sans"/>
                          <a:cs typeface="Open Sans"/>
                        </a:rPr>
                        <a:t>1</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ECC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DM Sans"/>
                          <a:ea typeface="Open Sans"/>
                          <a:cs typeface="Open Sans"/>
                        </a:rPr>
                        <a:t>Feeder-Level Hosting Capacity (min/max)</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7130643"/>
                  </a:ext>
                </a:extLst>
              </a:tr>
              <a:tr h="768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chemeClr val="bg1"/>
                          </a:solidFill>
                          <a:latin typeface="DM Sans"/>
                          <a:ea typeface="Open Sans"/>
                          <a:cs typeface="Open Sans"/>
                        </a:rPr>
                        <a:t>2</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ECC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DM Sans"/>
                          <a:ea typeface="Open Sans"/>
                          <a:cs typeface="Open Sans"/>
                        </a:rPr>
                        <a:t>Additional System Data</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7685108"/>
                  </a:ext>
                </a:extLst>
              </a:tr>
              <a:tr h="768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chemeClr val="bg1"/>
                          </a:solidFill>
                          <a:latin typeface="DM Sans"/>
                          <a:ea typeface="Open Sans"/>
                          <a:cs typeface="Open Sans"/>
                        </a:rPr>
                        <a:t>3</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ECC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DM Sans"/>
                          <a:ea typeface="Open Sans"/>
                          <a:cs typeface="Open Sans"/>
                        </a:rPr>
                        <a:t>Downloadable Feeder-Level Summary Data</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842522"/>
                  </a:ext>
                </a:extLst>
              </a:tr>
              <a:tr h="768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chemeClr val="bg1"/>
                          </a:solidFill>
                          <a:latin typeface="DM Sans"/>
                          <a:ea typeface="Open Sans"/>
                          <a:cs typeface="Open Sans"/>
                        </a:rPr>
                        <a:t>4</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ECC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DM Sans"/>
                          <a:ea typeface="Open Sans"/>
                          <a:cs typeface="Open Sans"/>
                        </a:rPr>
                        <a:t>Reflect Existing DER in Circuit Load Curves and Allocations</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1647727"/>
                  </a:ext>
                </a:extLst>
              </a:tr>
            </a:tbl>
          </a:graphicData>
        </a:graphic>
      </p:graphicFrame>
      <p:graphicFrame>
        <p:nvGraphicFramePr>
          <p:cNvPr id="13" name="Table 6">
            <a:extLst>
              <a:ext uri="{FF2B5EF4-FFF2-40B4-BE49-F238E27FC236}">
                <a16:creationId xmlns:a16="http://schemas.microsoft.com/office/drawing/2014/main" id="{21DD6206-E29C-064E-994F-0C3865FBE459}"/>
              </a:ext>
            </a:extLst>
          </p:cNvPr>
          <p:cNvGraphicFramePr>
            <a:graphicFrameLocks noGrp="1"/>
          </p:cNvGraphicFramePr>
          <p:nvPr>
            <p:extLst>
              <p:ext uri="{D42A27DB-BD31-4B8C-83A1-F6EECF244321}">
                <p14:modId xmlns:p14="http://schemas.microsoft.com/office/powerpoint/2010/main" val="1905720412"/>
              </p:ext>
            </p:extLst>
          </p:nvPr>
        </p:nvGraphicFramePr>
        <p:xfrm>
          <a:off x="7315199" y="2847432"/>
          <a:ext cx="4367844" cy="2871216"/>
        </p:xfrm>
        <a:graphic>
          <a:graphicData uri="http://schemas.openxmlformats.org/drawingml/2006/table">
            <a:tbl>
              <a:tblPr firstRow="1" bandRow="1">
                <a:tableStyleId>{5C22544A-7EE6-4342-B048-85BDC9FD1C3A}</a:tableStyleId>
              </a:tblPr>
              <a:tblGrid>
                <a:gridCol w="4367844">
                  <a:extLst>
                    <a:ext uri="{9D8B030D-6E8A-4147-A177-3AD203B41FA5}">
                      <a16:colId xmlns:a16="http://schemas.microsoft.com/office/drawing/2014/main" val="2520862481"/>
                    </a:ext>
                  </a:extLst>
                </a:gridCol>
              </a:tblGrid>
              <a:tr h="1005840">
                <a:tc>
                  <a:txBody>
                    <a:bodyPr/>
                    <a:lstStyle/>
                    <a:p>
                      <a:r>
                        <a:rPr lang="en-US" sz="2200" b="0">
                          <a:solidFill>
                            <a:schemeClr val="bg1"/>
                          </a:solidFill>
                          <a:latin typeface="Open Sans"/>
                          <a:ea typeface="Open Sans"/>
                          <a:cs typeface="Open Sans"/>
                        </a:rPr>
                        <a:t>Due to stakeholder feedback, all map views also showed… </a:t>
                      </a:r>
                      <a:br>
                        <a:rPr lang="en-US" sz="2200">
                          <a:solidFill>
                            <a:schemeClr val="bg1"/>
                          </a:solidFill>
                          <a:latin typeface="Open Sans"/>
                          <a:ea typeface="Open Sans"/>
                          <a:cs typeface="Open Sans"/>
                        </a:rPr>
                      </a:br>
                      <a:endParaRPr lang="en-US" sz="220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84C9"/>
                    </a:solidFill>
                  </a:tcPr>
                </a:tc>
                <a:extLst>
                  <a:ext uri="{0D108BD9-81ED-4DB2-BD59-A6C34878D82A}">
                    <a16:rowId xmlns:a16="http://schemas.microsoft.com/office/drawing/2014/main" val="901254533"/>
                  </a:ext>
                </a:extLst>
              </a:tr>
              <a:tr h="1755648">
                <a:tc>
                  <a:txBody>
                    <a:bodyPr/>
                    <a:lstStyle/>
                    <a:p>
                      <a:pPr marL="285750" indent="-285750">
                        <a:spcBef>
                          <a:spcPts val="1200"/>
                        </a:spcBef>
                        <a:spcAft>
                          <a:spcPts val="1200"/>
                        </a:spcAft>
                        <a:buFont typeface="Wingdings" pitchFamily="2" charset="2"/>
                        <a:buChar char="§"/>
                      </a:pPr>
                      <a:r>
                        <a:rPr lang="en-US" sz="1800" b="0">
                          <a:solidFill>
                            <a:schemeClr val="bg1"/>
                          </a:solidFill>
                          <a:latin typeface="DM Sans" pitchFamily="2" charset="0"/>
                          <a:ea typeface="Open Sans"/>
                          <a:cs typeface="Open Sans"/>
                        </a:rPr>
                        <a:t>post sub-transmission circuits that are available to host distributed generation on their individual portals to help developers best evaluate options for storage connections.</a:t>
                      </a:r>
                      <a:endParaRPr lang="en-US" sz="1800" b="0">
                        <a:solidFill>
                          <a:srgbClr val="FFFFFF"/>
                        </a:solidFill>
                        <a:latin typeface="DM Sans" pitchFamily="2" charset="0"/>
                        <a:ea typeface="Open Sans"/>
                        <a:cs typeface="Open Sans"/>
                      </a:endParaRP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84C9"/>
                    </a:solidFill>
                  </a:tcPr>
                </a:tc>
                <a:extLst>
                  <a:ext uri="{0D108BD9-81ED-4DB2-BD59-A6C34878D82A}">
                    <a16:rowId xmlns:a16="http://schemas.microsoft.com/office/drawing/2014/main" val="1742749442"/>
                  </a:ext>
                </a:extLst>
              </a:tr>
            </a:tbl>
          </a:graphicData>
        </a:graphic>
      </p:graphicFrame>
      <p:pic>
        <p:nvPicPr>
          <p:cNvPr id="8" name="Graphic 7" descr="Plug with solid fill">
            <a:extLst>
              <a:ext uri="{FF2B5EF4-FFF2-40B4-BE49-F238E27FC236}">
                <a16:creationId xmlns:a16="http://schemas.microsoft.com/office/drawing/2014/main" id="{C543B9ED-4CC8-3A53-86BA-B78FE6B3F0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03718" y="3156151"/>
            <a:ext cx="958649" cy="958649"/>
          </a:xfrm>
          <a:prstGeom prst="rect">
            <a:avLst/>
          </a:prstGeom>
        </p:spPr>
      </p:pic>
    </p:spTree>
    <p:extLst>
      <p:ext uri="{BB962C8B-B14F-4D97-AF65-F5344CB8AC3E}">
        <p14:creationId xmlns:p14="http://schemas.microsoft.com/office/powerpoint/2010/main" val="312287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25D1-6C64-4513-8D42-3E8DC134E069}"/>
              </a:ext>
            </a:extLst>
          </p:cNvPr>
          <p:cNvSpPr>
            <a:spLocks noGrp="1"/>
          </p:cNvSpPr>
          <p:nvPr>
            <p:ph type="title"/>
          </p:nvPr>
        </p:nvSpPr>
        <p:spPr>
          <a:xfrm>
            <a:off x="766354" y="431718"/>
            <a:ext cx="11505970" cy="494281"/>
          </a:xfrm>
        </p:spPr>
        <p:txBody>
          <a:bodyPr/>
          <a:lstStyle/>
          <a:p>
            <a:r>
              <a:rPr lang="en-US">
                <a:solidFill>
                  <a:srgbClr val="002060"/>
                </a:solidFill>
                <a:latin typeface="DM Sans" pitchFamily="2" charset="77"/>
              </a:rPr>
              <a:t>Overview:  Stage 4.1</a:t>
            </a:r>
          </a:p>
        </p:txBody>
      </p:sp>
      <p:graphicFrame>
        <p:nvGraphicFramePr>
          <p:cNvPr id="10" name="Table 3">
            <a:extLst>
              <a:ext uri="{FF2B5EF4-FFF2-40B4-BE49-F238E27FC236}">
                <a16:creationId xmlns:a16="http://schemas.microsoft.com/office/drawing/2014/main" id="{9FC3267D-4B80-4847-9ABD-5D678B8CAE9D}"/>
              </a:ext>
            </a:extLst>
          </p:cNvPr>
          <p:cNvGraphicFramePr>
            <a:graphicFrameLocks noGrp="1"/>
          </p:cNvGraphicFramePr>
          <p:nvPr>
            <p:extLst>
              <p:ext uri="{D42A27DB-BD31-4B8C-83A1-F6EECF244321}">
                <p14:modId xmlns:p14="http://schemas.microsoft.com/office/powerpoint/2010/main" val="187890989"/>
              </p:ext>
            </p:extLst>
          </p:nvPr>
        </p:nvGraphicFramePr>
        <p:xfrm>
          <a:off x="766354" y="1611845"/>
          <a:ext cx="4798562" cy="4687824"/>
        </p:xfrm>
        <a:graphic>
          <a:graphicData uri="http://schemas.openxmlformats.org/drawingml/2006/table">
            <a:tbl>
              <a:tblPr firstRow="1" bandRow="1">
                <a:tableStyleId>{5C22544A-7EE6-4342-B048-85BDC9FD1C3A}</a:tableStyleId>
              </a:tblPr>
              <a:tblGrid>
                <a:gridCol w="786188">
                  <a:extLst>
                    <a:ext uri="{9D8B030D-6E8A-4147-A177-3AD203B41FA5}">
                      <a16:colId xmlns:a16="http://schemas.microsoft.com/office/drawing/2014/main" val="2517169547"/>
                    </a:ext>
                  </a:extLst>
                </a:gridCol>
                <a:gridCol w="4012374">
                  <a:extLst>
                    <a:ext uri="{9D8B030D-6E8A-4147-A177-3AD203B41FA5}">
                      <a16:colId xmlns:a16="http://schemas.microsoft.com/office/drawing/2014/main" val="2550283148"/>
                    </a:ext>
                  </a:extLst>
                </a:gridCol>
              </a:tblGrid>
              <a:tr h="1005840">
                <a:tc gridSpan="2">
                  <a:txBody>
                    <a:bodyPr/>
                    <a:lstStyle/>
                    <a:p>
                      <a:r>
                        <a:rPr lang="en-US" sz="2200" b="0">
                          <a:solidFill>
                            <a:srgbClr val="2B84C9"/>
                          </a:solidFill>
                          <a:latin typeface="DM Sans"/>
                          <a:ea typeface="Open Sans"/>
                          <a:cs typeface="Open Sans"/>
                        </a:rPr>
                        <a:t>Based upon your feedback, in 2023, the JU published HC updates showing… </a:t>
                      </a:r>
                      <a:br>
                        <a:rPr lang="en-US" sz="2200">
                          <a:solidFill>
                            <a:srgbClr val="2B84C9"/>
                          </a:solidFill>
                          <a:latin typeface="DM Sans"/>
                          <a:ea typeface="Open Sans"/>
                          <a:cs typeface="Open Sans"/>
                        </a:rPr>
                      </a:br>
                      <a:endParaRPr lang="en-US" sz="2200">
                        <a:solidFill>
                          <a:srgbClr val="2B84C9"/>
                        </a:solidFill>
                        <a:latin typeface="DM Sans" pitchFamily="2" charset="77"/>
                        <a:ea typeface="Open Sans" panose="020B0606030504020204" pitchFamily="34" charset="0"/>
                        <a:cs typeface="Open Sans" panose="020B0606030504020204" pitchFamily="34" charset="0"/>
                      </a:endParaRP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r>
                        <a:rPr lang="en-US" sz="15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In August, the JU presented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1060610"/>
                  </a:ext>
                </a:extLst>
              </a:tr>
              <a:tr h="768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chemeClr val="bg1"/>
                          </a:solidFill>
                          <a:latin typeface="DM Sans"/>
                          <a:ea typeface="Open Sans"/>
                          <a:cs typeface="Open Sans"/>
                        </a:rPr>
                        <a:t>1</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ECCF5"/>
                    </a:solidFill>
                  </a:tcPr>
                </a:tc>
                <a:tc>
                  <a:txBody>
                    <a:bodyPr/>
                    <a:lstStyle/>
                    <a:p>
                      <a:pPr algn="l">
                        <a:buFont typeface="Arial" panose="020B0604020202020204" pitchFamily="34" charset="0"/>
                        <a:buNone/>
                      </a:pPr>
                      <a:r>
                        <a:rPr lang="en-US" sz="1800" b="0" i="0">
                          <a:solidFill>
                            <a:schemeClr val="tx1"/>
                          </a:solidFill>
                          <a:effectLst/>
                          <a:latin typeface="DM Sans" pitchFamily="2" charset="0"/>
                        </a:rPr>
                        <a:t>Sub Feeder Level for Storage HC Map </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7130643"/>
                  </a:ext>
                </a:extLst>
              </a:tr>
              <a:tr h="768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chemeClr val="bg1"/>
                          </a:solidFill>
                          <a:latin typeface="DM Sans"/>
                          <a:ea typeface="Open Sans"/>
                          <a:cs typeface="Open Sans"/>
                        </a:rPr>
                        <a:t>2</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ECCF5"/>
                    </a:solidFill>
                  </a:tcPr>
                </a:tc>
                <a:tc>
                  <a:txBody>
                    <a:bodyPr/>
                    <a:lstStyle/>
                    <a:p>
                      <a:pPr algn="l">
                        <a:buFont typeface="Arial" panose="020B0604020202020204" pitchFamily="34" charset="0"/>
                        <a:buNone/>
                      </a:pPr>
                      <a:r>
                        <a:rPr lang="en-US" sz="1800" b="0" i="0">
                          <a:solidFill>
                            <a:schemeClr val="tx1"/>
                          </a:solidFill>
                          <a:effectLst/>
                          <a:latin typeface="DM Sans" pitchFamily="2" charset="0"/>
                        </a:rPr>
                        <a:t>DG Connected Since Last HCA Refresh </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7685108"/>
                  </a:ext>
                </a:extLst>
              </a:tr>
              <a:tr h="9326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chemeClr val="bg1"/>
                          </a:solidFill>
                          <a:latin typeface="DM Sans"/>
                          <a:ea typeface="Open Sans"/>
                          <a:cs typeface="Open Sans"/>
                        </a:rPr>
                        <a:t>3</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ECCF5"/>
                    </a:solidFill>
                  </a:tcPr>
                </a:tc>
                <a:tc>
                  <a:txBody>
                    <a:bodyPr/>
                    <a:lstStyle/>
                    <a:p>
                      <a:pPr algn="l">
                        <a:buFont typeface="Arial" panose="020B0604020202020204" pitchFamily="34" charset="0"/>
                        <a:buNone/>
                      </a:pPr>
                      <a:r>
                        <a:rPr lang="en-US" sz="1800" b="0" i="0">
                          <a:solidFill>
                            <a:schemeClr val="tx1"/>
                          </a:solidFill>
                          <a:effectLst/>
                          <a:latin typeface="DM Sans" pitchFamily="2" charset="0"/>
                        </a:rPr>
                        <a:t>Nodal Constraints (Criteria Violations on PV and Storage Maps) </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842522"/>
                  </a:ext>
                </a:extLst>
              </a:tr>
              <a:tr h="768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chemeClr val="bg1"/>
                          </a:solidFill>
                          <a:latin typeface="DM Sans"/>
                          <a:ea typeface="Open Sans"/>
                          <a:cs typeface="Open Sans"/>
                        </a:rPr>
                        <a:t>4</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ECCF5"/>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i="0">
                          <a:solidFill>
                            <a:schemeClr val="tx1"/>
                          </a:solidFill>
                          <a:effectLst/>
                          <a:latin typeface="DM Sans" pitchFamily="2" charset="0"/>
                        </a:rPr>
                        <a:t>Cost Share 2.0 Items  on PV and Storage Maps</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1647727"/>
                  </a:ext>
                </a:extLst>
              </a:tr>
            </a:tbl>
          </a:graphicData>
        </a:graphic>
      </p:graphicFrame>
      <p:graphicFrame>
        <p:nvGraphicFramePr>
          <p:cNvPr id="13" name="Table 6">
            <a:extLst>
              <a:ext uri="{FF2B5EF4-FFF2-40B4-BE49-F238E27FC236}">
                <a16:creationId xmlns:a16="http://schemas.microsoft.com/office/drawing/2014/main" id="{21DD6206-E29C-064E-994F-0C3865FBE459}"/>
              </a:ext>
            </a:extLst>
          </p:cNvPr>
          <p:cNvGraphicFramePr>
            <a:graphicFrameLocks noGrp="1"/>
          </p:cNvGraphicFramePr>
          <p:nvPr>
            <p:extLst>
              <p:ext uri="{D42A27DB-BD31-4B8C-83A1-F6EECF244321}">
                <p14:modId xmlns:p14="http://schemas.microsoft.com/office/powerpoint/2010/main" val="3908293059"/>
              </p:ext>
            </p:extLst>
          </p:nvPr>
        </p:nvGraphicFramePr>
        <p:xfrm>
          <a:off x="7315200" y="3154133"/>
          <a:ext cx="4367844" cy="3145536"/>
        </p:xfrm>
        <a:graphic>
          <a:graphicData uri="http://schemas.openxmlformats.org/drawingml/2006/table">
            <a:tbl>
              <a:tblPr firstRow="1" bandRow="1">
                <a:tableStyleId>{5C22544A-7EE6-4342-B048-85BDC9FD1C3A}</a:tableStyleId>
              </a:tblPr>
              <a:tblGrid>
                <a:gridCol w="4367844">
                  <a:extLst>
                    <a:ext uri="{9D8B030D-6E8A-4147-A177-3AD203B41FA5}">
                      <a16:colId xmlns:a16="http://schemas.microsoft.com/office/drawing/2014/main" val="2520862481"/>
                    </a:ext>
                  </a:extLst>
                </a:gridCol>
              </a:tblGrid>
              <a:tr h="1005840">
                <a:tc>
                  <a:txBody>
                    <a:bodyPr/>
                    <a:lstStyle/>
                    <a:p>
                      <a:r>
                        <a:rPr lang="en-US" sz="2200" b="0">
                          <a:solidFill>
                            <a:schemeClr val="bg1"/>
                          </a:solidFill>
                          <a:latin typeface="Open Sans"/>
                          <a:ea typeface="Open Sans"/>
                          <a:cs typeface="Open Sans"/>
                        </a:rPr>
                        <a:t>The JU is also providing the following information</a:t>
                      </a:r>
                      <a:r>
                        <a:rPr lang="en-US" sz="2200">
                          <a:solidFill>
                            <a:schemeClr val="bg1"/>
                          </a:solidFill>
                          <a:latin typeface="Open Sans"/>
                          <a:ea typeface="Open Sans"/>
                          <a:cs typeface="Open Sans"/>
                        </a:rPr>
                        <a:t>… </a:t>
                      </a:r>
                      <a:br>
                        <a:rPr lang="en-US" sz="2200">
                          <a:solidFill>
                            <a:schemeClr val="bg1"/>
                          </a:solidFill>
                          <a:latin typeface="Open Sans"/>
                          <a:ea typeface="Open Sans"/>
                          <a:cs typeface="Open Sans"/>
                        </a:rPr>
                      </a:br>
                      <a:endParaRPr lang="en-US" sz="220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84C9"/>
                    </a:solidFill>
                  </a:tcPr>
                </a:tc>
                <a:extLst>
                  <a:ext uri="{0D108BD9-81ED-4DB2-BD59-A6C34878D82A}">
                    <a16:rowId xmlns:a16="http://schemas.microsoft.com/office/drawing/2014/main" val="901254533"/>
                  </a:ext>
                </a:extLst>
              </a:tr>
              <a:tr h="2029968">
                <a:tc>
                  <a:txBody>
                    <a:bodyPr/>
                    <a:lstStyle/>
                    <a:p>
                      <a:pPr marL="285750" indent="-285750">
                        <a:buFont typeface="Wingdings" panose="05000000000000000000" pitchFamily="2" charset="2"/>
                        <a:buChar char="§"/>
                      </a:pPr>
                      <a:r>
                        <a:rPr lang="en-US" sz="1800" b="0" i="0" kern="1200">
                          <a:solidFill>
                            <a:schemeClr val="bg1"/>
                          </a:solidFill>
                          <a:effectLst/>
                          <a:latin typeface="Open Sans"/>
                          <a:ea typeface="Open Sans"/>
                          <a:cs typeface="Open Sans"/>
                        </a:rPr>
                        <a:t>Six-month update for circuits that increase in DG &gt; 500kW on the PV maps</a:t>
                      </a:r>
                    </a:p>
                    <a:p>
                      <a:pPr marL="285750" indent="-285750">
                        <a:buFont typeface="Wingdings" panose="05000000000000000000" pitchFamily="2" charset="2"/>
                        <a:buChar char="§"/>
                      </a:pPr>
                      <a:r>
                        <a:rPr lang="en-US" sz="1800" b="0" i="0" kern="1200">
                          <a:solidFill>
                            <a:schemeClr val="bg1"/>
                          </a:solidFill>
                          <a:effectLst/>
                          <a:latin typeface="Open Sans"/>
                          <a:ea typeface="Open Sans"/>
                          <a:cs typeface="Open Sans"/>
                        </a:rPr>
                        <a:t>Links and/or instructions to access 8760 data</a:t>
                      </a:r>
                    </a:p>
                    <a:p>
                      <a:pPr marL="285750" indent="-285750">
                        <a:buFont typeface="Wingdings" panose="05000000000000000000" pitchFamily="2" charset="2"/>
                        <a:buChar char="§"/>
                      </a:pPr>
                      <a:r>
                        <a:rPr lang="en-US" sz="1800" b="0" i="0" kern="1200">
                          <a:solidFill>
                            <a:schemeClr val="bg1"/>
                          </a:solidFill>
                          <a:effectLst/>
                          <a:latin typeface="Open Sans"/>
                          <a:ea typeface="Open Sans"/>
                          <a:cs typeface="Open Sans"/>
                        </a:rPr>
                        <a:t>Storage HC data made available via the API</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84C9"/>
                    </a:solidFill>
                  </a:tcPr>
                </a:tc>
                <a:extLst>
                  <a:ext uri="{0D108BD9-81ED-4DB2-BD59-A6C34878D82A}">
                    <a16:rowId xmlns:a16="http://schemas.microsoft.com/office/drawing/2014/main" val="1742749442"/>
                  </a:ext>
                </a:extLst>
              </a:tr>
            </a:tbl>
          </a:graphicData>
        </a:graphic>
      </p:graphicFrame>
      <p:pic>
        <p:nvPicPr>
          <p:cNvPr id="8" name="Graphic 7" descr="Plug with solid fill">
            <a:extLst>
              <a:ext uri="{FF2B5EF4-FFF2-40B4-BE49-F238E27FC236}">
                <a16:creationId xmlns:a16="http://schemas.microsoft.com/office/drawing/2014/main" id="{C543B9ED-4CC8-3A53-86BA-B78FE6B3F0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34404" y="3470578"/>
            <a:ext cx="1097280" cy="1097280"/>
          </a:xfrm>
          <a:prstGeom prst="rect">
            <a:avLst/>
          </a:prstGeom>
        </p:spPr>
      </p:pic>
      <p:sp>
        <p:nvSpPr>
          <p:cNvPr id="3" name="TextBox 2">
            <a:extLst>
              <a:ext uri="{FF2B5EF4-FFF2-40B4-BE49-F238E27FC236}">
                <a16:creationId xmlns:a16="http://schemas.microsoft.com/office/drawing/2014/main" id="{0AE493D1-ABCC-DC02-7F43-811DFF09B85E}"/>
              </a:ext>
            </a:extLst>
          </p:cNvPr>
          <p:cNvSpPr txBox="1"/>
          <p:nvPr/>
        </p:nvSpPr>
        <p:spPr>
          <a:xfrm>
            <a:off x="2938990" y="6985515"/>
            <a:ext cx="9862610" cy="332399"/>
          </a:xfrm>
          <a:prstGeom prst="rect">
            <a:avLst/>
          </a:prstGeom>
          <a:noFill/>
        </p:spPr>
        <p:txBody>
          <a:bodyPr wrap="square" lIns="109728" tIns="54864" rIns="109728" bIns="54864" anchor="t">
            <a:spAutoFit/>
          </a:bodyPr>
          <a:lstStyle/>
          <a:p>
            <a:pPr algn="r">
              <a:spcAft>
                <a:spcPts val="720"/>
              </a:spcAft>
              <a:buClr>
                <a:srgbClr val="2D84C9"/>
              </a:buClr>
            </a:pPr>
            <a:r>
              <a:rPr lang="en-US" sz="1440" i="1">
                <a:solidFill>
                  <a:srgbClr val="2D84C9"/>
                </a:solidFill>
                <a:latin typeface="DM Sans"/>
              </a:rPr>
              <a:t>In Stage 4.1,  input models were updated through the year-end 2022. </a:t>
            </a:r>
            <a:endParaRPr lang="en-US" sz="2592"/>
          </a:p>
        </p:txBody>
      </p:sp>
    </p:spTree>
    <p:extLst>
      <p:ext uri="{BB962C8B-B14F-4D97-AF65-F5344CB8AC3E}">
        <p14:creationId xmlns:p14="http://schemas.microsoft.com/office/powerpoint/2010/main" val="2870160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48F7AA-3D05-4AB8-AED9-6D05A27F6C8C}"/>
              </a:ext>
            </a:extLst>
          </p:cNvPr>
          <p:cNvSpPr>
            <a:spLocks noGrp="1"/>
          </p:cNvSpPr>
          <p:nvPr>
            <p:ph sz="half" idx="1"/>
          </p:nvPr>
        </p:nvSpPr>
        <p:spPr/>
        <p:txBody>
          <a:bodyPr>
            <a:normAutofit/>
          </a:bodyPr>
          <a:lstStyle/>
          <a:p>
            <a:pPr marL="0" indent="0">
              <a:spcBef>
                <a:spcPts val="0"/>
              </a:spcBef>
              <a:buClr>
                <a:srgbClr val="1C5583"/>
              </a:buClr>
              <a:buNone/>
            </a:pPr>
            <a:r>
              <a:rPr lang="en-US" sz="2200">
                <a:solidFill>
                  <a:srgbClr val="2B84C9"/>
                </a:solidFill>
                <a:latin typeface="DM Sans" pitchFamily="2" charset="0"/>
              </a:rPr>
              <a:t>Each company provides DG Connected Since Last HCA Refresh (MW)</a:t>
            </a:r>
          </a:p>
          <a:p>
            <a:pPr>
              <a:spcBef>
                <a:spcPts val="0"/>
              </a:spcBef>
              <a:buClr>
                <a:srgbClr val="2B84C9"/>
              </a:buClr>
              <a:buFont typeface="Wingdings" pitchFamily="2" charset="2"/>
              <a:buChar char="§"/>
            </a:pPr>
            <a:r>
              <a:rPr lang="en-US" sz="1800">
                <a:latin typeface="DM Sans" pitchFamily="2" charset="0"/>
              </a:rPr>
              <a:t>This is provided in collaboration with the IEDR process</a:t>
            </a:r>
          </a:p>
          <a:p>
            <a:pPr marL="347472" indent="-347472">
              <a:lnSpc>
                <a:spcPct val="100000"/>
              </a:lnSpc>
              <a:spcBef>
                <a:spcPts val="0"/>
              </a:spcBef>
              <a:spcAft>
                <a:spcPts val="1440"/>
              </a:spcAft>
              <a:buClr>
                <a:srgbClr val="2B84C9"/>
              </a:buClr>
              <a:buFont typeface="Wingdings" pitchFamily="2" charset="2"/>
              <a:buChar char="§"/>
            </a:pPr>
            <a:r>
              <a:rPr lang="en-US" sz="1800">
                <a:latin typeface="DM Sans" pitchFamily="2" charset="0"/>
              </a:rPr>
              <a:t>Monthly updated expected</a:t>
            </a:r>
          </a:p>
          <a:p>
            <a:pPr marL="0" indent="0">
              <a:spcBef>
                <a:spcPts val="0"/>
              </a:spcBef>
              <a:spcAft>
                <a:spcPts val="840"/>
              </a:spcAft>
              <a:buClr>
                <a:srgbClr val="1C5583"/>
              </a:buClr>
              <a:buNone/>
            </a:pPr>
            <a:endParaRPr lang="en-US" b="1">
              <a:latin typeface="DM Sans" pitchFamily="2" charset="0"/>
            </a:endParaRPr>
          </a:p>
          <a:p>
            <a:pPr marL="0" indent="0">
              <a:spcBef>
                <a:spcPts val="0"/>
              </a:spcBef>
              <a:spcAft>
                <a:spcPts val="840"/>
              </a:spcAft>
              <a:buClr>
                <a:srgbClr val="1C5583"/>
              </a:buClr>
              <a:buNone/>
            </a:pPr>
            <a:endParaRPr lang="en-US" b="1">
              <a:latin typeface="DM Sans" pitchFamily="2" charset="0"/>
            </a:endParaRPr>
          </a:p>
          <a:p>
            <a:pPr marL="548640" lvl="1" indent="0">
              <a:spcBef>
                <a:spcPts val="0"/>
              </a:spcBef>
              <a:spcAft>
                <a:spcPts val="840"/>
              </a:spcAft>
              <a:buClr>
                <a:srgbClr val="1C5583"/>
              </a:buClr>
              <a:buNone/>
            </a:pPr>
            <a:endParaRPr lang="en-US" b="1">
              <a:latin typeface="DM Sans" pitchFamily="2" charset="0"/>
            </a:endParaRPr>
          </a:p>
          <a:p>
            <a:pPr marL="0" indent="0">
              <a:spcBef>
                <a:spcPts val="0"/>
              </a:spcBef>
              <a:spcAft>
                <a:spcPts val="840"/>
              </a:spcAft>
              <a:buClr>
                <a:srgbClr val="1C5583"/>
              </a:buClr>
              <a:buNone/>
            </a:pPr>
            <a:endParaRPr lang="en-US" sz="2040">
              <a:latin typeface="DM Sans" pitchFamily="2" charset="0"/>
            </a:endParaRPr>
          </a:p>
          <a:p>
            <a:pPr marL="0" indent="0">
              <a:spcBef>
                <a:spcPts val="0"/>
              </a:spcBef>
              <a:spcAft>
                <a:spcPts val="840"/>
              </a:spcAft>
              <a:buClr>
                <a:srgbClr val="1C5583"/>
              </a:buClr>
              <a:buNone/>
            </a:pPr>
            <a:endParaRPr lang="en-US" sz="1800" b="1" i="1">
              <a:latin typeface="DM Sans" pitchFamily="2" charset="0"/>
            </a:endParaRPr>
          </a:p>
          <a:p>
            <a:pPr marL="0" indent="0">
              <a:spcBef>
                <a:spcPts val="0"/>
              </a:spcBef>
              <a:spcAft>
                <a:spcPts val="840"/>
              </a:spcAft>
              <a:buClr>
                <a:srgbClr val="1C5583"/>
              </a:buClr>
              <a:buNone/>
            </a:pPr>
            <a:endParaRPr lang="en-US" sz="1800" b="1" i="1">
              <a:latin typeface="DM Sans" pitchFamily="2" charset="0"/>
            </a:endParaRPr>
          </a:p>
          <a:p>
            <a:pPr marL="0" indent="0">
              <a:spcBef>
                <a:spcPts val="0"/>
              </a:spcBef>
              <a:spcAft>
                <a:spcPts val="840"/>
              </a:spcAft>
              <a:buClr>
                <a:srgbClr val="1C5583"/>
              </a:buClr>
              <a:buNone/>
            </a:pPr>
            <a:endParaRPr lang="en-US" sz="1800" b="1" i="1">
              <a:latin typeface="DM Sans" pitchFamily="2" charset="0"/>
            </a:endParaRPr>
          </a:p>
          <a:p>
            <a:pPr marL="0" indent="0">
              <a:spcBef>
                <a:spcPts val="0"/>
              </a:spcBef>
              <a:spcAft>
                <a:spcPts val="840"/>
              </a:spcAft>
              <a:buClr>
                <a:srgbClr val="1C5583"/>
              </a:buClr>
              <a:buNone/>
            </a:pPr>
            <a:endParaRPr lang="en-US" sz="1800" b="1" i="1">
              <a:latin typeface="DM Sans" pitchFamily="2" charset="0"/>
            </a:endParaRPr>
          </a:p>
        </p:txBody>
      </p:sp>
      <p:sp>
        <p:nvSpPr>
          <p:cNvPr id="4" name="Title 3">
            <a:extLst>
              <a:ext uri="{FF2B5EF4-FFF2-40B4-BE49-F238E27FC236}">
                <a16:creationId xmlns:a16="http://schemas.microsoft.com/office/drawing/2014/main" id="{9EC6BDB9-930E-4959-84BF-BDDFA94E0A8D}"/>
              </a:ext>
            </a:extLst>
          </p:cNvPr>
          <p:cNvSpPr>
            <a:spLocks noGrp="1"/>
          </p:cNvSpPr>
          <p:nvPr>
            <p:ph type="title"/>
          </p:nvPr>
        </p:nvSpPr>
        <p:spPr>
          <a:xfrm>
            <a:off x="769619" y="436641"/>
            <a:ext cx="11484614" cy="519337"/>
          </a:xfrm>
        </p:spPr>
        <p:txBody>
          <a:bodyPr/>
          <a:lstStyle/>
          <a:p>
            <a:r>
              <a:rPr lang="en-US" b="1">
                <a:latin typeface="DM Sans" pitchFamily="2" charset="0"/>
              </a:rPr>
              <a:t>DG Connected Since Last HCA Refresh (MW)</a:t>
            </a:r>
          </a:p>
        </p:txBody>
      </p:sp>
      <p:graphicFrame>
        <p:nvGraphicFramePr>
          <p:cNvPr id="6" name="Table 5">
            <a:extLst>
              <a:ext uri="{FF2B5EF4-FFF2-40B4-BE49-F238E27FC236}">
                <a16:creationId xmlns:a16="http://schemas.microsoft.com/office/drawing/2014/main" id="{B1919743-8E7B-0EDC-802E-3F79E041252A}"/>
              </a:ext>
            </a:extLst>
          </p:cNvPr>
          <p:cNvGraphicFramePr>
            <a:graphicFrameLocks noGrp="1"/>
          </p:cNvGraphicFramePr>
          <p:nvPr>
            <p:extLst>
              <p:ext uri="{D42A27DB-BD31-4B8C-83A1-F6EECF244321}">
                <p14:modId xmlns:p14="http://schemas.microsoft.com/office/powerpoint/2010/main" val="2136673372"/>
              </p:ext>
            </p:extLst>
          </p:nvPr>
        </p:nvGraphicFramePr>
        <p:xfrm>
          <a:off x="769619" y="2639898"/>
          <a:ext cx="13155078" cy="2997334"/>
        </p:xfrm>
        <a:graphic>
          <a:graphicData uri="http://schemas.openxmlformats.org/drawingml/2006/table">
            <a:tbl>
              <a:tblPr>
                <a:tableStyleId>{5C22544A-7EE6-4342-B048-85BDC9FD1C3A}</a:tableStyleId>
              </a:tblPr>
              <a:tblGrid>
                <a:gridCol w="6577539">
                  <a:extLst>
                    <a:ext uri="{9D8B030D-6E8A-4147-A177-3AD203B41FA5}">
                      <a16:colId xmlns:a16="http://schemas.microsoft.com/office/drawing/2014/main" val="1837323876"/>
                    </a:ext>
                  </a:extLst>
                </a:gridCol>
                <a:gridCol w="6577539">
                  <a:extLst>
                    <a:ext uri="{9D8B030D-6E8A-4147-A177-3AD203B41FA5}">
                      <a16:colId xmlns:a16="http://schemas.microsoft.com/office/drawing/2014/main" val="471845290"/>
                    </a:ext>
                  </a:extLst>
                </a:gridCol>
              </a:tblGrid>
              <a:tr h="548640">
                <a:tc>
                  <a:txBody>
                    <a:bodyPr/>
                    <a:lstStyle/>
                    <a:p>
                      <a:pPr algn="l" fontAlgn="t"/>
                      <a:r>
                        <a:rPr lang="en-US" sz="2200" b="1" i="0" u="none" strike="noStrike">
                          <a:solidFill>
                            <a:schemeClr val="bg1"/>
                          </a:solidFill>
                          <a:effectLst/>
                          <a:latin typeface="DM Sans"/>
                        </a:rPr>
                        <a:t>Data Field</a:t>
                      </a:r>
                    </a:p>
                  </a:txBody>
                  <a:tcPr marL="109728" marR="109728" marT="54864" marB="54864">
                    <a:solidFill>
                      <a:srgbClr val="001F60"/>
                    </a:solidFill>
                  </a:tcPr>
                </a:tc>
                <a:tc>
                  <a:txBody>
                    <a:bodyPr/>
                    <a:lstStyle/>
                    <a:p>
                      <a:pPr algn="l" fontAlgn="t"/>
                      <a:r>
                        <a:rPr lang="en-US" sz="2200" b="1" i="0" u="none" strike="noStrike">
                          <a:solidFill>
                            <a:schemeClr val="bg1"/>
                          </a:solidFill>
                          <a:effectLst/>
                          <a:latin typeface="DM Sans"/>
                        </a:rPr>
                        <a:t>Description </a:t>
                      </a:r>
                      <a:endParaRPr lang="en-US" sz="2200" b="1" i="0" u="none" strike="noStrike">
                        <a:solidFill>
                          <a:schemeClr val="bg1"/>
                        </a:solidFill>
                        <a:effectLst/>
                        <a:latin typeface="DM Sans" pitchFamily="2" charset="77"/>
                      </a:endParaRPr>
                    </a:p>
                  </a:txBody>
                  <a:tcPr marL="109728" marR="109728" marT="54864" marB="54864">
                    <a:solidFill>
                      <a:srgbClr val="001F60"/>
                    </a:solidFill>
                  </a:tcPr>
                </a:tc>
                <a:extLst>
                  <a:ext uri="{0D108BD9-81ED-4DB2-BD59-A6C34878D82A}">
                    <a16:rowId xmlns:a16="http://schemas.microsoft.com/office/drawing/2014/main" val="876626427"/>
                  </a:ext>
                </a:extLst>
              </a:tr>
              <a:tr h="1224347">
                <a:tc>
                  <a:txBody>
                    <a:bodyPr/>
                    <a:lstStyle/>
                    <a:p>
                      <a:pPr algn="l" fontAlgn="t"/>
                      <a:r>
                        <a:rPr lang="en-US" sz="1800" b="0" u="none" strike="noStrike">
                          <a:solidFill>
                            <a:srgbClr val="001F60"/>
                          </a:solidFill>
                          <a:effectLst/>
                          <a:latin typeface="DM Sans"/>
                        </a:rPr>
                        <a:t>Feeder DG Connected Since Last HCA Refresh (MW)</a:t>
                      </a:r>
                      <a:endParaRPr lang="en-US" sz="1800" b="0" i="0" u="none" strike="noStrike">
                        <a:solidFill>
                          <a:srgbClr val="001F60"/>
                        </a:solidFill>
                        <a:effectLst/>
                        <a:latin typeface="DM Sans"/>
                      </a:endParaRPr>
                    </a:p>
                  </a:txBody>
                  <a:tcPr marL="109728" marR="109728" marT="54864" marB="54864">
                    <a:solidFill>
                      <a:srgbClr val="B4D4ED"/>
                    </a:solidFill>
                  </a:tcPr>
                </a:tc>
                <a:tc>
                  <a:txBody>
                    <a:bodyPr/>
                    <a:lstStyle/>
                    <a:p>
                      <a:pPr algn="l" fontAlgn="t"/>
                      <a:r>
                        <a:rPr lang="en-US" sz="1800" u="none" strike="noStrike">
                          <a:solidFill>
                            <a:srgbClr val="001F60"/>
                          </a:solidFill>
                          <a:effectLst/>
                          <a:latin typeface="DM Sans"/>
                        </a:rPr>
                        <a:t>The aggregated DG that has been connected on the selected feeder since the listed Hosting Capacity Analysis (HCA) refresh date</a:t>
                      </a:r>
                      <a:endParaRPr lang="en-US" sz="1800" b="0" i="0" u="none" strike="noStrike">
                        <a:solidFill>
                          <a:srgbClr val="001F60"/>
                        </a:solidFill>
                        <a:effectLst/>
                        <a:latin typeface="DM Sans"/>
                      </a:endParaRPr>
                    </a:p>
                  </a:txBody>
                  <a:tcPr marL="109728" marR="109728" marT="54864" marB="54864">
                    <a:solidFill>
                      <a:srgbClr val="B4D4ED"/>
                    </a:solidFill>
                  </a:tcPr>
                </a:tc>
                <a:extLst>
                  <a:ext uri="{0D108BD9-81ED-4DB2-BD59-A6C34878D82A}">
                    <a16:rowId xmlns:a16="http://schemas.microsoft.com/office/drawing/2014/main" val="1285292714"/>
                  </a:ext>
                </a:extLst>
              </a:tr>
              <a:tr h="1224347">
                <a:tc>
                  <a:txBody>
                    <a:bodyPr/>
                    <a:lstStyle/>
                    <a:p>
                      <a:pPr algn="l" fontAlgn="t"/>
                      <a:r>
                        <a:rPr lang="en-US" sz="1800" b="0" i="0" u="none" strike="noStrike">
                          <a:solidFill>
                            <a:srgbClr val="001F60"/>
                          </a:solidFill>
                          <a:effectLst/>
                          <a:latin typeface="DM Sans"/>
                        </a:rPr>
                        <a:t>Substation / Bank DG Connected Since Last HCA Refresh (MW)</a:t>
                      </a:r>
                    </a:p>
                  </a:txBody>
                  <a:tcPr marL="109728" marR="109728" marT="54864" marB="54864">
                    <a:solidFill>
                      <a:srgbClr val="D0E3F3"/>
                    </a:solidFill>
                  </a:tcPr>
                </a:tc>
                <a:tc>
                  <a:txBody>
                    <a:bodyPr/>
                    <a:lstStyle/>
                    <a:p>
                      <a:pPr algn="l" fontAlgn="t"/>
                      <a:r>
                        <a:rPr lang="en-US" sz="1800" b="0" i="0" u="none" strike="noStrike">
                          <a:solidFill>
                            <a:srgbClr val="001F60"/>
                          </a:solidFill>
                          <a:effectLst/>
                          <a:latin typeface="DM Sans"/>
                        </a:rPr>
                        <a:t>The aggregated DG that has been connected at the selected substation / bank level since the listed HCA refresh date</a:t>
                      </a:r>
                    </a:p>
                  </a:txBody>
                  <a:tcPr marL="109728" marR="109728" marT="54864" marB="54864">
                    <a:solidFill>
                      <a:srgbClr val="D0E3F3"/>
                    </a:solidFill>
                  </a:tcPr>
                </a:tc>
                <a:extLst>
                  <a:ext uri="{0D108BD9-81ED-4DB2-BD59-A6C34878D82A}">
                    <a16:rowId xmlns:a16="http://schemas.microsoft.com/office/drawing/2014/main" val="1583744668"/>
                  </a:ext>
                </a:extLst>
              </a:tr>
            </a:tbl>
          </a:graphicData>
        </a:graphic>
      </p:graphicFrame>
      <p:sp>
        <p:nvSpPr>
          <p:cNvPr id="2" name="Rectangle 1">
            <a:extLst>
              <a:ext uri="{FF2B5EF4-FFF2-40B4-BE49-F238E27FC236}">
                <a16:creationId xmlns:a16="http://schemas.microsoft.com/office/drawing/2014/main" id="{9D6C29C4-D318-7357-0534-7092CAC63060}"/>
              </a:ext>
            </a:extLst>
          </p:cNvPr>
          <p:cNvSpPr/>
          <p:nvPr/>
        </p:nvSpPr>
        <p:spPr>
          <a:xfrm>
            <a:off x="6496105" y="7464595"/>
            <a:ext cx="1653647" cy="247274"/>
          </a:xfrm>
          <a:prstGeom prst="rect">
            <a:avLst/>
          </a:prstGeom>
          <a:solidFill>
            <a:srgbClr val="1B1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p>
        </p:txBody>
      </p:sp>
    </p:spTree>
    <p:extLst>
      <p:ext uri="{BB962C8B-B14F-4D97-AF65-F5344CB8AC3E}">
        <p14:creationId xmlns:p14="http://schemas.microsoft.com/office/powerpoint/2010/main" val="879754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7DDB7-9E42-1FD1-EC46-12D7C42D020A}"/>
              </a:ext>
            </a:extLst>
          </p:cNvPr>
          <p:cNvSpPr>
            <a:spLocks noGrp="1"/>
          </p:cNvSpPr>
          <p:nvPr>
            <p:ph type="title"/>
          </p:nvPr>
        </p:nvSpPr>
        <p:spPr/>
        <p:txBody>
          <a:bodyPr/>
          <a:lstStyle/>
          <a:p>
            <a:r>
              <a:rPr lang="en-US">
                <a:solidFill>
                  <a:srgbClr val="001F60"/>
                </a:solidFill>
                <a:latin typeface="DM Sans" pitchFamily="2" charset="77"/>
              </a:rPr>
              <a:t>Pop-Up Items – Nodal Constraints</a:t>
            </a:r>
          </a:p>
        </p:txBody>
      </p:sp>
      <p:sp>
        <p:nvSpPr>
          <p:cNvPr id="3" name="Content Placeholder 2">
            <a:extLst>
              <a:ext uri="{FF2B5EF4-FFF2-40B4-BE49-F238E27FC236}">
                <a16:creationId xmlns:a16="http://schemas.microsoft.com/office/drawing/2014/main" id="{17457266-4204-28E7-3A23-4BD13E2510C5}"/>
              </a:ext>
            </a:extLst>
          </p:cNvPr>
          <p:cNvSpPr>
            <a:spLocks noGrp="1"/>
          </p:cNvSpPr>
          <p:nvPr>
            <p:ph idx="1"/>
          </p:nvPr>
        </p:nvSpPr>
        <p:spPr/>
        <p:txBody>
          <a:bodyPr>
            <a:normAutofit/>
          </a:bodyPr>
          <a:lstStyle/>
          <a:p>
            <a:pPr>
              <a:lnSpc>
                <a:spcPct val="100000"/>
              </a:lnSpc>
              <a:spcBef>
                <a:spcPts val="0"/>
              </a:spcBef>
              <a:buClr>
                <a:srgbClr val="2B84C9"/>
              </a:buClr>
              <a:buFont typeface="Wingdings" panose="05000000000000000000" pitchFamily="2" charset="2"/>
              <a:buChar char="§"/>
            </a:pPr>
            <a:r>
              <a:rPr lang="en-US" sz="1800">
                <a:latin typeface="DM Sans" pitchFamily="2" charset="77"/>
              </a:rPr>
              <a:t>Constraints are displayed by color range for daytime minimum and for peak load periods. </a:t>
            </a:r>
          </a:p>
          <a:p>
            <a:pPr>
              <a:spcBef>
                <a:spcPts val="0"/>
              </a:spcBef>
              <a:buClr>
                <a:srgbClr val="2B84C9"/>
              </a:buClr>
              <a:buFont typeface="Wingdings" pitchFamily="2" charset="2"/>
              <a:buChar char="§"/>
            </a:pPr>
            <a:r>
              <a:rPr lang="en-US" sz="1800">
                <a:latin typeface="DM Sans" pitchFamily="2" charset="77"/>
              </a:rPr>
              <a:t>Consistent with the PV map, color is shown as the minimum value. The nodal pop-up will provide a more detailed breakdown of criteria violations. </a:t>
            </a:r>
          </a:p>
          <a:p>
            <a:pPr>
              <a:spcBef>
                <a:spcPts val="0"/>
              </a:spcBef>
              <a:buClr>
                <a:srgbClr val="2B84C9"/>
              </a:buClr>
              <a:buFont typeface="Wingdings" pitchFamily="2" charset="2"/>
              <a:buChar char="§"/>
            </a:pPr>
            <a:r>
              <a:rPr lang="en-US" sz="1800">
                <a:latin typeface="DM Sans" pitchFamily="2" charset="77"/>
              </a:rPr>
              <a:t>Several sections of the feeder circuit are shown as a common color if those minimum values fall within a common range. </a:t>
            </a:r>
          </a:p>
        </p:txBody>
      </p:sp>
      <p:sp>
        <p:nvSpPr>
          <p:cNvPr id="4" name="Rectangle 3">
            <a:extLst>
              <a:ext uri="{FF2B5EF4-FFF2-40B4-BE49-F238E27FC236}">
                <a16:creationId xmlns:a16="http://schemas.microsoft.com/office/drawing/2014/main" id="{D2A4F9BC-3F6A-5544-27C0-9C56C1151B6A}"/>
              </a:ext>
            </a:extLst>
          </p:cNvPr>
          <p:cNvSpPr/>
          <p:nvPr/>
        </p:nvSpPr>
        <p:spPr>
          <a:xfrm>
            <a:off x="6496105" y="7464595"/>
            <a:ext cx="1653647" cy="247274"/>
          </a:xfrm>
          <a:prstGeom prst="rect">
            <a:avLst/>
          </a:prstGeom>
          <a:solidFill>
            <a:srgbClr val="1B1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p>
        </p:txBody>
      </p:sp>
      <p:sp>
        <p:nvSpPr>
          <p:cNvPr id="5" name="Content Placeholder 2">
            <a:extLst>
              <a:ext uri="{FF2B5EF4-FFF2-40B4-BE49-F238E27FC236}">
                <a16:creationId xmlns:a16="http://schemas.microsoft.com/office/drawing/2014/main" id="{7F72EC25-B362-653A-2640-86C8B2AEE8BD}"/>
              </a:ext>
            </a:extLst>
          </p:cNvPr>
          <p:cNvSpPr txBox="1">
            <a:spLocks/>
          </p:cNvSpPr>
          <p:nvPr/>
        </p:nvSpPr>
        <p:spPr>
          <a:xfrm>
            <a:off x="3837688" y="2625498"/>
            <a:ext cx="9862610" cy="5698046"/>
          </a:xfrm>
          <a:prstGeom prst="rect">
            <a:avLst/>
          </a:prstGeom>
        </p:spPr>
        <p:txBody>
          <a:bodyPr vert="horz" lIns="109728" tIns="54864" rIns="109728" bIns="54864" rtlCol="0" anchor="t">
            <a:normAutofit/>
          </a:bodyPr>
          <a:lstStyle>
            <a:lvl1pPr marL="274320" indent="-274320" algn="l" defTabSz="1097280" rtl="0" eaLnBrk="1" latinLnBrk="0" hangingPunct="1">
              <a:lnSpc>
                <a:spcPct val="90000"/>
              </a:lnSpc>
              <a:spcBef>
                <a:spcPts val="1200"/>
              </a:spcBef>
              <a:buFont typeface="Arial" panose="020B0604020202020204" pitchFamily="34" charset="0"/>
              <a:buChar char="•"/>
              <a:defRPr sz="288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192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192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spcBef>
                <a:spcPts val="960"/>
              </a:spcBef>
              <a:spcAft>
                <a:spcPts val="960"/>
              </a:spcAft>
              <a:buClr>
                <a:srgbClr val="2B84C9"/>
              </a:buClr>
              <a:buFont typeface="Arial" panose="020B0604020202020204" pitchFamily="34" charset="0"/>
              <a:buNone/>
            </a:pPr>
            <a:r>
              <a:rPr lang="en-US" sz="2200">
                <a:solidFill>
                  <a:srgbClr val="2B84C9"/>
                </a:solidFill>
                <a:latin typeface="DM Sans" pitchFamily="2" charset="77"/>
                <a:ea typeface="Open Sans"/>
                <a:cs typeface="Open Sans"/>
              </a:rPr>
              <a:t>   National Grid Example</a:t>
            </a:r>
          </a:p>
          <a:p>
            <a:pPr marL="548640" lvl="1" indent="0">
              <a:spcBef>
                <a:spcPts val="960"/>
              </a:spcBef>
              <a:spcAft>
                <a:spcPts val="960"/>
              </a:spcAft>
              <a:buClr>
                <a:schemeClr val="tx1">
                  <a:lumMod val="50000"/>
                  <a:lumOff val="50000"/>
                </a:schemeClr>
              </a:buClr>
              <a:buFont typeface="Arial" panose="020B0604020202020204" pitchFamily="34" charset="0"/>
              <a:buNone/>
            </a:pPr>
            <a:endParaRPr lang="en-US" sz="1920">
              <a:solidFill>
                <a:srgbClr val="FF0000"/>
              </a:solidFill>
              <a:latin typeface="Calibri" panose="020F0502020204030204" pitchFamily="34" charset="0"/>
              <a:ea typeface="Times New Roman" panose="02020603050405020304" pitchFamily="18" charset="0"/>
            </a:endParaRPr>
          </a:p>
          <a:p>
            <a:pPr lvl="1">
              <a:spcBef>
                <a:spcPts val="0"/>
              </a:spcBef>
              <a:spcAft>
                <a:spcPts val="720"/>
              </a:spcAft>
              <a:buFont typeface="Wingdings" panose="05000000000000000000" pitchFamily="2" charset="2"/>
              <a:buChar char="§"/>
              <a:defRPr/>
            </a:pPr>
            <a:endParaRPr lang="en-US" sz="1920">
              <a:solidFill>
                <a:srgbClr val="FF0000"/>
              </a:solidFill>
              <a:latin typeface="Calibri" panose="020F0502020204030204" pitchFamily="34" charset="0"/>
              <a:ea typeface="Calibri" panose="020F0502020204030204" pitchFamily="34" charset="0"/>
            </a:endParaRPr>
          </a:p>
          <a:p>
            <a:pPr>
              <a:spcBef>
                <a:spcPts val="2160"/>
              </a:spcBef>
              <a:spcAft>
                <a:spcPts val="2160"/>
              </a:spcAft>
              <a:buFont typeface="Wingdings" panose="05000000000000000000" pitchFamily="2" charset="2"/>
              <a:buChar char="§"/>
              <a:defRPr/>
            </a:pPr>
            <a:endParaRPr lang="en-US" sz="2400">
              <a:solidFill>
                <a:prstClr val="black"/>
              </a:solidFill>
            </a:endParaRPr>
          </a:p>
          <a:p>
            <a:pPr marL="0" indent="0">
              <a:buFont typeface="Arial" panose="020B0604020202020204" pitchFamily="34" charset="0"/>
              <a:buNone/>
            </a:pPr>
            <a:endParaRPr lang="en-US" sz="2520" b="1">
              <a:solidFill>
                <a:prstClr val="black"/>
              </a:solidFill>
            </a:endParaRPr>
          </a:p>
          <a:p>
            <a:pPr>
              <a:buFont typeface="Wingdings" panose="05000000000000000000" pitchFamily="2" charset="2"/>
              <a:buChar char="§"/>
            </a:pPr>
            <a:endParaRPr lang="en-US" sz="2520" b="1">
              <a:solidFill>
                <a:prstClr val="black"/>
              </a:solidFill>
            </a:endParaRPr>
          </a:p>
          <a:p>
            <a:endParaRPr lang="en-US"/>
          </a:p>
          <a:p>
            <a:endParaRPr lang="en-US" sz="2400"/>
          </a:p>
          <a:p>
            <a:pPr marL="0" indent="0">
              <a:buFont typeface="Arial" panose="020B0604020202020204" pitchFamily="34" charset="0"/>
              <a:buNone/>
            </a:pPr>
            <a:endParaRPr lang="en-US" sz="2160"/>
          </a:p>
        </p:txBody>
      </p:sp>
      <p:pic>
        <p:nvPicPr>
          <p:cNvPr id="6" name="Picture 5" descr="A picture containing map, text, atlas&#10;&#10;Description automatically generated">
            <a:extLst>
              <a:ext uri="{FF2B5EF4-FFF2-40B4-BE49-F238E27FC236}">
                <a16:creationId xmlns:a16="http://schemas.microsoft.com/office/drawing/2014/main" id="{0602757C-24C0-6C23-872E-3E01278EF31D}"/>
              </a:ext>
            </a:extLst>
          </p:cNvPr>
          <p:cNvPicPr>
            <a:picLocks noChangeAspect="1"/>
          </p:cNvPicPr>
          <p:nvPr/>
        </p:nvPicPr>
        <p:blipFill>
          <a:blip r:embed="rId3"/>
          <a:stretch>
            <a:fillRect/>
          </a:stretch>
        </p:blipFill>
        <p:spPr>
          <a:xfrm>
            <a:off x="4154107" y="3073681"/>
            <a:ext cx="3680650" cy="2461386"/>
          </a:xfrm>
          <a:prstGeom prst="rect">
            <a:avLst/>
          </a:prstGeom>
        </p:spPr>
      </p:pic>
      <p:pic>
        <p:nvPicPr>
          <p:cNvPr id="7" name="Picture 6" descr="A close-up of a map&#10;&#10;Description automatically generated with medium confidence">
            <a:extLst>
              <a:ext uri="{FF2B5EF4-FFF2-40B4-BE49-F238E27FC236}">
                <a16:creationId xmlns:a16="http://schemas.microsoft.com/office/drawing/2014/main" id="{3824D955-E6B2-0A0C-0FB8-3FB42EA3590B}"/>
              </a:ext>
            </a:extLst>
          </p:cNvPr>
          <p:cNvPicPr>
            <a:picLocks noChangeAspect="1"/>
          </p:cNvPicPr>
          <p:nvPr/>
        </p:nvPicPr>
        <p:blipFill rotWithShape="1">
          <a:blip r:embed="rId4"/>
          <a:srcRect t="20559" r="3785" b="40970"/>
          <a:stretch/>
        </p:blipFill>
        <p:spPr>
          <a:xfrm>
            <a:off x="4154107" y="5983251"/>
            <a:ext cx="3680650" cy="999691"/>
          </a:xfrm>
          <a:prstGeom prst="rect">
            <a:avLst/>
          </a:prstGeom>
        </p:spPr>
      </p:pic>
      <p:pic>
        <p:nvPicPr>
          <p:cNvPr id="8" name="Picture 7" descr="A picture containing text, screenshot, font, number&#10;&#10;Description automatically generated">
            <a:extLst>
              <a:ext uri="{FF2B5EF4-FFF2-40B4-BE49-F238E27FC236}">
                <a16:creationId xmlns:a16="http://schemas.microsoft.com/office/drawing/2014/main" id="{B842AA92-0975-EBA2-122F-EB8BDF0C8EB0}"/>
              </a:ext>
            </a:extLst>
          </p:cNvPr>
          <p:cNvPicPr>
            <a:picLocks noChangeAspect="1"/>
          </p:cNvPicPr>
          <p:nvPr/>
        </p:nvPicPr>
        <p:blipFill>
          <a:blip r:embed="rId5"/>
          <a:stretch>
            <a:fillRect/>
          </a:stretch>
        </p:blipFill>
        <p:spPr>
          <a:xfrm>
            <a:off x="8294133" y="3070117"/>
            <a:ext cx="5406166" cy="4047017"/>
          </a:xfrm>
          <a:prstGeom prst="rect">
            <a:avLst/>
          </a:prstGeom>
        </p:spPr>
      </p:pic>
    </p:spTree>
    <p:extLst>
      <p:ext uri="{BB962C8B-B14F-4D97-AF65-F5344CB8AC3E}">
        <p14:creationId xmlns:p14="http://schemas.microsoft.com/office/powerpoint/2010/main" val="1148174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25D1-6C64-4513-8D42-3E8DC134E069}"/>
              </a:ext>
            </a:extLst>
          </p:cNvPr>
          <p:cNvSpPr>
            <a:spLocks noGrp="1"/>
          </p:cNvSpPr>
          <p:nvPr>
            <p:ph type="title"/>
          </p:nvPr>
        </p:nvSpPr>
        <p:spPr>
          <a:xfrm>
            <a:off x="783772" y="486341"/>
            <a:ext cx="11558221" cy="494281"/>
          </a:xfrm>
        </p:spPr>
        <p:txBody>
          <a:bodyPr/>
          <a:lstStyle/>
          <a:p>
            <a:r>
              <a:rPr lang="en-US" sz="2880">
                <a:solidFill>
                  <a:srgbClr val="002060"/>
                </a:solidFill>
                <a:latin typeface="DM Sans" pitchFamily="2" charset="77"/>
              </a:rPr>
              <a:t>Cost-Sharing 2.0 Mechanism: Additional Draw-down Items</a:t>
            </a:r>
          </a:p>
        </p:txBody>
      </p:sp>
      <p:pic>
        <p:nvPicPr>
          <p:cNvPr id="29" name="Picture 28" descr="Graphical user interface, diagram, application&#10;&#10;Description automatically generated">
            <a:extLst>
              <a:ext uri="{FF2B5EF4-FFF2-40B4-BE49-F238E27FC236}">
                <a16:creationId xmlns:a16="http://schemas.microsoft.com/office/drawing/2014/main" id="{46260EAA-1D36-FE43-94B1-A1F9D458CE33}"/>
              </a:ext>
            </a:extLst>
          </p:cNvPr>
          <p:cNvPicPr>
            <a:picLocks noChangeAspect="1"/>
          </p:cNvPicPr>
          <p:nvPr/>
        </p:nvPicPr>
        <p:blipFill>
          <a:blip r:embed="rId3"/>
          <a:stretch>
            <a:fillRect/>
          </a:stretch>
        </p:blipFill>
        <p:spPr>
          <a:xfrm>
            <a:off x="2716956" y="1945730"/>
            <a:ext cx="7769615" cy="5363795"/>
          </a:xfrm>
          <a:prstGeom prst="rect">
            <a:avLst/>
          </a:prstGeom>
        </p:spPr>
      </p:pic>
      <p:sp>
        <p:nvSpPr>
          <p:cNvPr id="32" name="Content Placeholder 2">
            <a:extLst>
              <a:ext uri="{FF2B5EF4-FFF2-40B4-BE49-F238E27FC236}">
                <a16:creationId xmlns:a16="http://schemas.microsoft.com/office/drawing/2014/main" id="{72148C37-6168-F34E-9459-E8146FB54E56}"/>
              </a:ext>
            </a:extLst>
          </p:cNvPr>
          <p:cNvSpPr>
            <a:spLocks noGrp="1"/>
          </p:cNvSpPr>
          <p:nvPr>
            <p:ph idx="1"/>
          </p:nvPr>
        </p:nvSpPr>
        <p:spPr>
          <a:xfrm>
            <a:off x="783772" y="1265777"/>
            <a:ext cx="6189510" cy="5698046"/>
          </a:xfrm>
        </p:spPr>
        <p:txBody>
          <a:bodyPr vert="horz" lIns="109728" tIns="54864" rIns="109728" bIns="54864" rtlCol="0" anchor="t">
            <a:normAutofit/>
          </a:bodyPr>
          <a:lstStyle/>
          <a:p>
            <a:pPr marL="0" indent="0">
              <a:lnSpc>
                <a:spcPct val="100000"/>
              </a:lnSpc>
              <a:spcBef>
                <a:spcPts val="0"/>
              </a:spcBef>
              <a:spcAft>
                <a:spcPts val="1200"/>
              </a:spcAft>
              <a:buClr>
                <a:srgbClr val="2B84C9"/>
              </a:buClr>
              <a:buNone/>
            </a:pPr>
            <a:r>
              <a:rPr lang="en-US" sz="2200">
                <a:solidFill>
                  <a:srgbClr val="2B84C9"/>
                </a:solidFill>
                <a:latin typeface="DM Sans" pitchFamily="2" charset="77"/>
                <a:ea typeface="Open Sans"/>
                <a:cs typeface="Open Sans"/>
              </a:rPr>
              <a:t>Substation</a:t>
            </a:r>
            <a:br>
              <a:rPr lang="en-US" sz="1680">
                <a:latin typeface="DM Sans" pitchFamily="2" charset="77"/>
                <a:ea typeface="Open Sans"/>
                <a:cs typeface="Open Sans"/>
              </a:rPr>
            </a:br>
            <a:r>
              <a:rPr lang="en-US" sz="1800">
                <a:latin typeface="DM Sans" pitchFamily="2" charset="77"/>
                <a:ea typeface="Open Sans"/>
                <a:cs typeface="Open Sans"/>
              </a:rPr>
              <a:t>A planned upgrade's location​</a:t>
            </a:r>
          </a:p>
          <a:p>
            <a:pPr marL="0" indent="0">
              <a:lnSpc>
                <a:spcPct val="100000"/>
              </a:lnSpc>
              <a:spcBef>
                <a:spcPts val="960"/>
              </a:spcBef>
              <a:spcAft>
                <a:spcPts val="1200"/>
              </a:spcAft>
              <a:buClr>
                <a:srgbClr val="2B84C9"/>
              </a:buClr>
              <a:buNone/>
            </a:pPr>
            <a:r>
              <a:rPr lang="en-US" sz="2200">
                <a:solidFill>
                  <a:srgbClr val="2B84C9"/>
                </a:solidFill>
                <a:latin typeface="DM Sans" pitchFamily="2" charset="77"/>
                <a:ea typeface="Open Sans"/>
                <a:cs typeface="Open Sans"/>
              </a:rPr>
              <a:t>Hosting Capacity Upgrade</a:t>
            </a:r>
            <a:r>
              <a:rPr lang="en-US" sz="2200">
                <a:latin typeface="DM Sans" pitchFamily="2" charset="77"/>
                <a:ea typeface="Open Sans"/>
                <a:cs typeface="Open Sans"/>
              </a:rPr>
              <a:t> </a:t>
            </a:r>
            <a:br>
              <a:rPr lang="en-US" sz="2200" b="1">
                <a:latin typeface="DM Sans" pitchFamily="2" charset="77"/>
                <a:ea typeface="Open Sans"/>
                <a:cs typeface="Open Sans"/>
              </a:rPr>
            </a:br>
            <a:r>
              <a:rPr lang="en-US" sz="1800">
                <a:latin typeface="DM Sans" pitchFamily="2" charset="77"/>
                <a:ea typeface="Open Sans"/>
                <a:cs typeface="Open Sans"/>
              </a:rPr>
              <a:t>Anticipated impact of project in terms of capacity availability​</a:t>
            </a:r>
          </a:p>
          <a:p>
            <a:pPr marL="0" indent="0">
              <a:lnSpc>
                <a:spcPct val="100000"/>
              </a:lnSpc>
              <a:spcBef>
                <a:spcPts val="960"/>
              </a:spcBef>
              <a:spcAft>
                <a:spcPts val="1200"/>
              </a:spcAft>
              <a:buClr>
                <a:srgbClr val="2B84C9"/>
              </a:buClr>
              <a:buNone/>
            </a:pPr>
            <a:r>
              <a:rPr lang="en-US" sz="2200">
                <a:solidFill>
                  <a:schemeClr val="accent1">
                    <a:lumMod val="75000"/>
                  </a:schemeClr>
                </a:solidFill>
                <a:latin typeface="DM Sans" pitchFamily="2" charset="77"/>
                <a:ea typeface="Open Sans"/>
                <a:cs typeface="Open Sans"/>
              </a:rPr>
              <a:t>Anticipated Service Date</a:t>
            </a:r>
            <a:br>
              <a:rPr lang="en-US" sz="2400" b="1">
                <a:solidFill>
                  <a:srgbClr val="2B84C9"/>
                </a:solidFill>
                <a:latin typeface="DM Sans" pitchFamily="2" charset="77"/>
                <a:ea typeface="Open Sans"/>
                <a:cs typeface="Open Sans"/>
              </a:rPr>
            </a:br>
            <a:r>
              <a:rPr lang="en-US" sz="1800">
                <a:latin typeface="DM Sans" pitchFamily="2" charset="77"/>
                <a:ea typeface="Open Sans"/>
                <a:cs typeface="Open Sans"/>
              </a:rPr>
              <a:t>The in-service date of the upgrade ​</a:t>
            </a:r>
          </a:p>
          <a:p>
            <a:pPr marL="0" indent="0">
              <a:lnSpc>
                <a:spcPct val="100000"/>
              </a:lnSpc>
              <a:spcBef>
                <a:spcPts val="960"/>
              </a:spcBef>
              <a:spcAft>
                <a:spcPts val="1200"/>
              </a:spcAft>
              <a:buClr>
                <a:srgbClr val="2B84C9"/>
              </a:buClr>
              <a:buNone/>
            </a:pPr>
            <a:r>
              <a:rPr lang="en-US" sz="2200">
                <a:solidFill>
                  <a:srgbClr val="2B84C9"/>
                </a:solidFill>
                <a:latin typeface="DM Sans" pitchFamily="2" charset="77"/>
                <a:ea typeface="Open Sans"/>
                <a:cs typeface="Open Sans"/>
              </a:rPr>
              <a:t>Estimated Cost</a:t>
            </a:r>
            <a:br>
              <a:rPr lang="en-US" sz="2400" b="1">
                <a:solidFill>
                  <a:srgbClr val="2B84C9"/>
                </a:solidFill>
                <a:latin typeface="DM Sans" pitchFamily="2" charset="77"/>
                <a:ea typeface="Open Sans"/>
                <a:cs typeface="Open Sans"/>
              </a:rPr>
            </a:br>
            <a:r>
              <a:rPr lang="en-US" sz="1800">
                <a:latin typeface="DM Sans" pitchFamily="2" charset="77"/>
                <a:ea typeface="Open Sans"/>
                <a:cs typeface="Open Sans"/>
              </a:rPr>
              <a:t>Known</a:t>
            </a:r>
            <a:r>
              <a:rPr lang="en-US" sz="1800">
                <a:solidFill>
                  <a:srgbClr val="2B84C9"/>
                </a:solidFill>
                <a:latin typeface="DM Sans" pitchFamily="2" charset="77"/>
                <a:ea typeface="Open Sans"/>
                <a:cs typeface="Open Sans"/>
              </a:rPr>
              <a:t> </a:t>
            </a:r>
            <a:r>
              <a:rPr lang="en-US" sz="1800">
                <a:latin typeface="DM Sans" pitchFamily="2" charset="77"/>
                <a:ea typeface="Open Sans"/>
                <a:cs typeface="Open Sans"/>
              </a:rPr>
              <a:t>or ​estimated costs of that capacity</a:t>
            </a:r>
          </a:p>
          <a:p>
            <a:pPr marL="0" indent="0">
              <a:lnSpc>
                <a:spcPct val="100000"/>
              </a:lnSpc>
              <a:spcAft>
                <a:spcPts val="1200"/>
              </a:spcAft>
              <a:buNone/>
            </a:pPr>
            <a:endParaRPr lang="en-US" sz="2400">
              <a:solidFill>
                <a:prstClr val="black"/>
              </a:solidFill>
            </a:endParaRPr>
          </a:p>
          <a:p>
            <a:pPr lvl="1">
              <a:spcBef>
                <a:spcPts val="0"/>
              </a:spcBef>
              <a:spcAft>
                <a:spcPts val="720"/>
              </a:spcAft>
              <a:buFont typeface="Wingdings" panose="05000000000000000000" pitchFamily="2" charset="2"/>
              <a:buChar char="§"/>
              <a:defRPr/>
            </a:pPr>
            <a:endParaRPr lang="en-US" sz="1920">
              <a:solidFill>
                <a:srgbClr val="FF0000"/>
              </a:solidFill>
              <a:latin typeface="Calibri" panose="020F0502020204030204" pitchFamily="34" charset="0"/>
              <a:ea typeface="Times New Roman" panose="02020603050405020304" pitchFamily="18" charset="0"/>
            </a:endParaRPr>
          </a:p>
          <a:p>
            <a:pPr lvl="1">
              <a:spcBef>
                <a:spcPts val="0"/>
              </a:spcBef>
              <a:spcAft>
                <a:spcPts val="720"/>
              </a:spcAft>
              <a:buFont typeface="Wingdings" panose="05000000000000000000" pitchFamily="2" charset="2"/>
              <a:buChar char="§"/>
              <a:defRPr/>
            </a:pPr>
            <a:endParaRPr lang="en-US" sz="1920">
              <a:solidFill>
                <a:srgbClr val="FF0000"/>
              </a:solidFill>
              <a:latin typeface="Calibri" panose="020F0502020204030204" pitchFamily="34" charset="0"/>
              <a:ea typeface="Calibri" panose="020F0502020204030204" pitchFamily="34" charset="0"/>
            </a:endParaRPr>
          </a:p>
          <a:p>
            <a:pPr>
              <a:spcBef>
                <a:spcPts val="2160"/>
              </a:spcBef>
              <a:spcAft>
                <a:spcPts val="2160"/>
              </a:spcAft>
              <a:buFont typeface="Wingdings" panose="05000000000000000000" pitchFamily="2" charset="2"/>
              <a:buChar char="§"/>
              <a:defRPr/>
            </a:pPr>
            <a:endParaRPr lang="en-US" sz="2400">
              <a:solidFill>
                <a:prstClr val="black"/>
              </a:solidFill>
            </a:endParaRPr>
          </a:p>
          <a:p>
            <a:pPr marL="0" indent="0">
              <a:buNone/>
            </a:pPr>
            <a:endParaRPr lang="en-US" sz="2520" b="1">
              <a:solidFill>
                <a:prstClr val="black"/>
              </a:solidFill>
            </a:endParaRPr>
          </a:p>
          <a:p>
            <a:pPr>
              <a:buFont typeface="Wingdings" panose="05000000000000000000" pitchFamily="2" charset="2"/>
              <a:buChar char="§"/>
            </a:pPr>
            <a:endParaRPr lang="en-US" sz="2520" b="1">
              <a:solidFill>
                <a:prstClr val="black"/>
              </a:solidFill>
            </a:endParaRPr>
          </a:p>
          <a:p>
            <a:endParaRPr lang="en-US"/>
          </a:p>
          <a:p>
            <a:endParaRPr lang="en-US" sz="2400"/>
          </a:p>
          <a:p>
            <a:pPr marL="0" indent="0">
              <a:buNone/>
            </a:pPr>
            <a:endParaRPr lang="en-US" sz="2160"/>
          </a:p>
        </p:txBody>
      </p:sp>
      <p:sp>
        <p:nvSpPr>
          <p:cNvPr id="5" name="Rectangle 4">
            <a:extLst>
              <a:ext uri="{FF2B5EF4-FFF2-40B4-BE49-F238E27FC236}">
                <a16:creationId xmlns:a16="http://schemas.microsoft.com/office/drawing/2014/main" id="{8CF98829-867B-394E-B2D5-09E3BA66D7D7}"/>
              </a:ext>
            </a:extLst>
          </p:cNvPr>
          <p:cNvSpPr/>
          <p:nvPr/>
        </p:nvSpPr>
        <p:spPr>
          <a:xfrm>
            <a:off x="4257063" y="6032628"/>
            <a:ext cx="272459" cy="331864"/>
          </a:xfrm>
          <a:prstGeom prst="rect">
            <a:avLst/>
          </a:prstGeom>
          <a:solidFill>
            <a:srgbClr val="5ECCF5"/>
          </a:solidFill>
          <a:ln w="12700" cmpd="sng">
            <a:solidFill>
              <a:srgbClr val="5ECCF5"/>
            </a:solid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a:p>
        </p:txBody>
      </p:sp>
    </p:spTree>
    <p:extLst>
      <p:ext uri="{BB962C8B-B14F-4D97-AF65-F5344CB8AC3E}">
        <p14:creationId xmlns:p14="http://schemas.microsoft.com/office/powerpoint/2010/main" val="1445941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4552" y="1144350"/>
            <a:ext cx="13155049" cy="2412200"/>
          </a:xfrm>
        </p:spPr>
        <p:txBody>
          <a:bodyPr vert="horz" lIns="91440" tIns="45720" rIns="91440" bIns="45720" rtlCol="0" anchor="t">
            <a:noAutofit/>
          </a:bodyPr>
          <a:lstStyle/>
          <a:p>
            <a:pPr marL="0" indent="0" fontAlgn="base">
              <a:lnSpc>
                <a:spcPct val="100000"/>
              </a:lnSpc>
              <a:spcBef>
                <a:spcPts val="0"/>
              </a:spcBef>
              <a:buNone/>
            </a:pPr>
            <a:r>
              <a:rPr lang="en-US" sz="2200">
                <a:latin typeface="DM Sans" pitchFamily="2" charset="77"/>
                <a:ea typeface="Open Sans" panose="020B0606030504020204" pitchFamily="34" charset="0"/>
                <a:cs typeface="Open Sans" panose="020B0606030504020204" pitchFamily="34" charset="0"/>
              </a:rPr>
              <a:t>Welcome and thank you for joining!​ </a:t>
            </a:r>
          </a:p>
          <a:p>
            <a:pPr marL="0" indent="0" fontAlgn="base">
              <a:lnSpc>
                <a:spcPct val="100000"/>
              </a:lnSpc>
              <a:spcBef>
                <a:spcPts val="0"/>
              </a:spcBef>
              <a:buNone/>
            </a:pPr>
            <a:endParaRPr lang="en-US" sz="1800">
              <a:latin typeface="DM Sans" pitchFamily="2" charset="77"/>
              <a:ea typeface="Open Sans" panose="020B0606030504020204" pitchFamily="34" charset="0"/>
              <a:cs typeface="Open Sans" panose="020B0606030504020204" pitchFamily="34" charset="0"/>
            </a:endParaRPr>
          </a:p>
          <a:p>
            <a:pPr marL="0" indent="0" fontAlgn="base">
              <a:lnSpc>
                <a:spcPct val="100000"/>
              </a:lnSpc>
              <a:spcBef>
                <a:spcPts val="0"/>
              </a:spcBef>
              <a:buNone/>
            </a:pPr>
            <a:endParaRPr lang="en-US" sz="1800">
              <a:latin typeface="DM Sans" pitchFamily="2" charset="77"/>
              <a:ea typeface="Open Sans" panose="020B0606030504020204" pitchFamily="34" charset="0"/>
              <a:cs typeface="Open Sans" panose="020B0606030504020204" pitchFamily="34" charset="0"/>
            </a:endParaRPr>
          </a:p>
          <a:p>
            <a:pPr marL="0" indent="0" fontAlgn="base">
              <a:lnSpc>
                <a:spcPct val="100000"/>
              </a:lnSpc>
              <a:spcBef>
                <a:spcPts val="0"/>
              </a:spcBef>
              <a:buNone/>
            </a:pPr>
            <a:endParaRPr lang="en-US" sz="1800">
              <a:latin typeface="DM Sans" pitchFamily="2" charset="77"/>
              <a:ea typeface="Open Sans" panose="020B0606030504020204" pitchFamily="34" charset="0"/>
              <a:cs typeface="Open Sans" panose="020B0606030504020204" pitchFamily="34" charset="0"/>
            </a:endParaRPr>
          </a:p>
          <a:p>
            <a:pPr marL="0" indent="0" fontAlgn="base">
              <a:lnSpc>
                <a:spcPct val="100000"/>
              </a:lnSpc>
              <a:spcBef>
                <a:spcPts val="0"/>
              </a:spcBef>
              <a:buNone/>
            </a:pPr>
            <a:r>
              <a:rPr lang="en-US" sz="2200">
                <a:latin typeface="DM Sans" pitchFamily="2" charset="77"/>
                <a:ea typeface="Open Sans" panose="020B0606030504020204" pitchFamily="34" charset="0"/>
                <a:cs typeface="Open Sans" panose="020B0606030504020204" pitchFamily="34" charset="0"/>
              </a:rPr>
              <a:t>Webinars are open to the public and recordings will be posted following the webinar on the Joint Utilities website: </a:t>
            </a:r>
            <a:r>
              <a:rPr lang="en-US" sz="2200" u="sng">
                <a:latin typeface="DM Sans" pitchFamily="2" charset="77"/>
                <a:ea typeface="Open Sans" panose="020B0606030504020204" pitchFamily="34" charset="0"/>
                <a:cs typeface="Open Sans" panose="020B0606030504020204" pitchFamily="34" charset="0"/>
                <a:hlinkClick r:id="rId3"/>
              </a:rPr>
              <a:t>www.jointutilitiesofny.org</a:t>
            </a:r>
            <a:r>
              <a:rPr lang="en-US" sz="2200">
                <a:latin typeface="DM Sans" pitchFamily="2" charset="77"/>
                <a:ea typeface="Open Sans" panose="020B0606030504020204" pitchFamily="34" charset="0"/>
                <a:cs typeface="Open Sans" panose="020B0606030504020204" pitchFamily="34" charset="0"/>
              </a:rPr>
              <a:t> ​</a:t>
            </a:r>
          </a:p>
          <a:p>
            <a:pPr marL="0" indent="0" fontAlgn="base">
              <a:lnSpc>
                <a:spcPct val="100000"/>
              </a:lnSpc>
              <a:spcBef>
                <a:spcPts val="0"/>
              </a:spcBef>
              <a:buNone/>
            </a:pPr>
            <a:endParaRPr lang="en-US" sz="1800">
              <a:latin typeface="DM Sans" pitchFamily="2" charset="77"/>
              <a:ea typeface="Open Sans" panose="020B0606030504020204" pitchFamily="34" charset="0"/>
              <a:cs typeface="Open Sans" panose="020B0606030504020204" pitchFamily="34" charset="0"/>
            </a:endParaRPr>
          </a:p>
          <a:p>
            <a:pPr marL="0" indent="0" fontAlgn="base">
              <a:lnSpc>
                <a:spcPct val="100000"/>
              </a:lnSpc>
              <a:spcBef>
                <a:spcPts val="0"/>
              </a:spcBef>
              <a:buNone/>
            </a:pPr>
            <a:endParaRPr lang="en-US" sz="1800">
              <a:latin typeface="DM Sans" pitchFamily="2" charset="77"/>
              <a:ea typeface="Open Sans" panose="020B0606030504020204" pitchFamily="34" charset="0"/>
              <a:cs typeface="Open Sans" panose="020B0606030504020204" pitchFamily="34" charset="0"/>
            </a:endParaRPr>
          </a:p>
          <a:p>
            <a:pPr marL="0" indent="0" fontAlgn="base">
              <a:lnSpc>
                <a:spcPct val="100000"/>
              </a:lnSpc>
              <a:spcBef>
                <a:spcPts val="0"/>
              </a:spcBef>
              <a:buNone/>
            </a:pPr>
            <a:endParaRPr lang="en-US" sz="1800">
              <a:latin typeface="DM Sans" pitchFamily="2" charset="77"/>
              <a:ea typeface="Open Sans" panose="020B0606030504020204" pitchFamily="34" charset="0"/>
              <a:cs typeface="Open Sans" panose="020B0606030504020204" pitchFamily="34" charset="0"/>
            </a:endParaRPr>
          </a:p>
          <a:p>
            <a:pPr marL="0" indent="0" fontAlgn="base">
              <a:lnSpc>
                <a:spcPct val="100000"/>
              </a:lnSpc>
              <a:spcBef>
                <a:spcPts val="0"/>
              </a:spcBef>
              <a:buNone/>
            </a:pPr>
            <a:r>
              <a:rPr lang="en-US" sz="2200">
                <a:latin typeface="DM Sans" pitchFamily="2" charset="77"/>
                <a:ea typeface="Open Sans" panose="020B0606030504020204" pitchFamily="34" charset="0"/>
                <a:cs typeface="Open Sans" panose="020B0606030504020204" pitchFamily="34" charset="0"/>
              </a:rPr>
              <a:t>Please contact </a:t>
            </a:r>
            <a:r>
              <a:rPr lang="en-US" sz="2200" u="sng">
                <a:latin typeface="DM Sans" pitchFamily="2" charset="77"/>
                <a:ea typeface="Open Sans" panose="020B0606030504020204" pitchFamily="34" charset="0"/>
                <a:cs typeface="Open Sans" panose="020B0606030504020204" pitchFamily="34" charset="0"/>
                <a:hlinkClick r:id="rId4"/>
              </a:rPr>
              <a:t>info@jointutilitiesofny.org</a:t>
            </a:r>
            <a:r>
              <a:rPr lang="en-US" sz="2200">
                <a:latin typeface="DM Sans" pitchFamily="2" charset="77"/>
                <a:ea typeface="Open Sans" panose="020B0606030504020204" pitchFamily="34" charset="0"/>
                <a:cs typeface="Open Sans" panose="020B0606030504020204" pitchFamily="34" charset="0"/>
              </a:rPr>
              <a:t> if you have any additional questions following the webinar</a:t>
            </a:r>
          </a:p>
          <a:p>
            <a:pPr marL="0" indent="0">
              <a:spcBef>
                <a:spcPts val="600"/>
              </a:spcBef>
              <a:spcAft>
                <a:spcPts val="600"/>
              </a:spcAft>
              <a:buNone/>
            </a:pPr>
            <a:endParaRPr lang="en-US" sz="2000">
              <a:latin typeface="+mn-lt"/>
              <a:cs typeface="Arial" panose="020B0604020202020204" pitchFamily="34" charset="0"/>
            </a:endParaRPr>
          </a:p>
        </p:txBody>
      </p:sp>
      <p:sp>
        <p:nvSpPr>
          <p:cNvPr id="4" name="Title 3"/>
          <p:cNvSpPr>
            <a:spLocks noGrp="1"/>
          </p:cNvSpPr>
          <p:nvPr>
            <p:ph type="title"/>
          </p:nvPr>
        </p:nvSpPr>
        <p:spPr/>
        <p:txBody>
          <a:bodyPr/>
          <a:lstStyle/>
          <a:p>
            <a:r>
              <a:rPr lang="en-US" b="1">
                <a:latin typeface="DM Sans" pitchFamily="2" charset="77"/>
              </a:rPr>
              <a:t>Welcome and Logistics</a:t>
            </a:r>
          </a:p>
        </p:txBody>
      </p:sp>
    </p:spTree>
    <p:extLst>
      <p:ext uri="{BB962C8B-B14F-4D97-AF65-F5344CB8AC3E}">
        <p14:creationId xmlns:p14="http://schemas.microsoft.com/office/powerpoint/2010/main" val="868585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EB599-388B-00D0-47CE-D6E323FB48A6}"/>
              </a:ext>
            </a:extLst>
          </p:cNvPr>
          <p:cNvSpPr>
            <a:spLocks noGrp="1"/>
          </p:cNvSpPr>
          <p:nvPr>
            <p:ph type="title"/>
          </p:nvPr>
        </p:nvSpPr>
        <p:spPr/>
        <p:txBody>
          <a:bodyPr/>
          <a:lstStyle/>
          <a:p>
            <a:r>
              <a:rPr lang="en-US">
                <a:solidFill>
                  <a:srgbClr val="001E61"/>
                </a:solidFill>
                <a:latin typeface="DM Sans" pitchFamily="2" charset="77"/>
              </a:rPr>
              <a:t>Storage Roadmap</a:t>
            </a:r>
          </a:p>
        </p:txBody>
      </p:sp>
      <p:cxnSp>
        <p:nvCxnSpPr>
          <p:cNvPr id="4" name="Straight Connector 3">
            <a:extLst>
              <a:ext uri="{FF2B5EF4-FFF2-40B4-BE49-F238E27FC236}">
                <a16:creationId xmlns:a16="http://schemas.microsoft.com/office/drawing/2014/main" id="{F3955D5A-1175-367B-7A78-AB835C927721}"/>
              </a:ext>
            </a:extLst>
          </p:cNvPr>
          <p:cNvCxnSpPr>
            <a:cxnSpLocks/>
          </p:cNvCxnSpPr>
          <p:nvPr/>
        </p:nvCxnSpPr>
        <p:spPr>
          <a:xfrm>
            <a:off x="9804714" y="1224192"/>
            <a:ext cx="0" cy="0"/>
          </a:xfrm>
          <a:prstGeom prst="line">
            <a:avLst/>
          </a:prstGeom>
          <a:noFill/>
          <a:ln w="9525" cap="flat" cmpd="sng" algn="ctr">
            <a:solidFill>
              <a:srgbClr val="00538B"/>
            </a:solidFill>
            <a:prstDash val="solid"/>
          </a:ln>
          <a:effectLst/>
        </p:spPr>
      </p:cxnSp>
      <p:sp>
        <p:nvSpPr>
          <p:cNvPr id="5" name="Rectangle 4">
            <a:extLst>
              <a:ext uri="{FF2B5EF4-FFF2-40B4-BE49-F238E27FC236}">
                <a16:creationId xmlns:a16="http://schemas.microsoft.com/office/drawing/2014/main" id="{00D0F16B-D2FA-6931-25B2-17C51B8D0555}"/>
              </a:ext>
            </a:extLst>
          </p:cNvPr>
          <p:cNvSpPr/>
          <p:nvPr/>
        </p:nvSpPr>
        <p:spPr>
          <a:xfrm>
            <a:off x="774551" y="1785257"/>
            <a:ext cx="13150144" cy="75043"/>
          </a:xfrm>
          <a:prstGeom prst="rect">
            <a:avLst/>
          </a:prstGeom>
          <a:solidFill>
            <a:srgbClr val="2B84C9"/>
          </a:solidFill>
          <a:ln>
            <a:solidFill>
              <a:srgbClr val="2B8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p>
        </p:txBody>
      </p:sp>
      <p:cxnSp>
        <p:nvCxnSpPr>
          <p:cNvPr id="6" name="Straight Connector 5">
            <a:extLst>
              <a:ext uri="{FF2B5EF4-FFF2-40B4-BE49-F238E27FC236}">
                <a16:creationId xmlns:a16="http://schemas.microsoft.com/office/drawing/2014/main" id="{FFF95D55-FE92-843E-043E-59B435169CF6}"/>
              </a:ext>
            </a:extLst>
          </p:cNvPr>
          <p:cNvCxnSpPr>
            <a:cxnSpLocks/>
          </p:cNvCxnSpPr>
          <p:nvPr/>
        </p:nvCxnSpPr>
        <p:spPr>
          <a:xfrm flipV="1">
            <a:off x="2893647" y="1476252"/>
            <a:ext cx="0" cy="658368"/>
          </a:xfrm>
          <a:prstGeom prst="line">
            <a:avLst/>
          </a:prstGeom>
          <a:ln w="6350">
            <a:solidFill>
              <a:srgbClr val="2B84C9"/>
            </a:solidFill>
          </a:ln>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649FA1E6-185F-F795-90CA-1A1ACC74D7FB}"/>
              </a:ext>
            </a:extLst>
          </p:cNvPr>
          <p:cNvCxnSpPr>
            <a:cxnSpLocks/>
          </p:cNvCxnSpPr>
          <p:nvPr/>
        </p:nvCxnSpPr>
        <p:spPr>
          <a:xfrm flipV="1">
            <a:off x="7303762" y="1523933"/>
            <a:ext cx="0" cy="658368"/>
          </a:xfrm>
          <a:prstGeom prst="line">
            <a:avLst/>
          </a:prstGeom>
          <a:ln>
            <a:solidFill>
              <a:srgbClr val="2B84C9"/>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F8E905E-A698-8205-4A83-75CA67D133AA}"/>
              </a:ext>
            </a:extLst>
          </p:cNvPr>
          <p:cNvCxnSpPr>
            <a:cxnSpLocks/>
          </p:cNvCxnSpPr>
          <p:nvPr/>
        </p:nvCxnSpPr>
        <p:spPr>
          <a:xfrm flipV="1">
            <a:off x="11737886" y="1510656"/>
            <a:ext cx="0" cy="658368"/>
          </a:xfrm>
          <a:prstGeom prst="line">
            <a:avLst/>
          </a:prstGeom>
          <a:ln>
            <a:solidFill>
              <a:srgbClr val="2B84C9"/>
            </a:solidFill>
          </a:ln>
        </p:spPr>
        <p:style>
          <a:lnRef idx="1">
            <a:schemeClr val="accent1"/>
          </a:lnRef>
          <a:fillRef idx="0">
            <a:schemeClr val="accent1"/>
          </a:fillRef>
          <a:effectRef idx="0">
            <a:schemeClr val="accent1"/>
          </a:effectRef>
          <a:fontRef idx="minor">
            <a:schemeClr val="tx1"/>
          </a:fontRef>
        </p:style>
      </p:cxnSp>
      <p:graphicFrame>
        <p:nvGraphicFramePr>
          <p:cNvPr id="9" name="Table 45">
            <a:extLst>
              <a:ext uri="{FF2B5EF4-FFF2-40B4-BE49-F238E27FC236}">
                <a16:creationId xmlns:a16="http://schemas.microsoft.com/office/drawing/2014/main" id="{438D04F5-24A0-15C7-6B0B-CB47B3821A4A}"/>
              </a:ext>
            </a:extLst>
          </p:cNvPr>
          <p:cNvGraphicFramePr>
            <a:graphicFrameLocks noGrp="1"/>
          </p:cNvGraphicFramePr>
          <p:nvPr>
            <p:extLst>
              <p:ext uri="{D42A27DB-BD31-4B8C-83A1-F6EECF244321}">
                <p14:modId xmlns:p14="http://schemas.microsoft.com/office/powerpoint/2010/main" val="429958542"/>
              </p:ext>
            </p:extLst>
          </p:nvPr>
        </p:nvGraphicFramePr>
        <p:xfrm>
          <a:off x="774551" y="2169024"/>
          <a:ext cx="13150146" cy="3328416"/>
        </p:xfrm>
        <a:graphic>
          <a:graphicData uri="http://schemas.openxmlformats.org/drawingml/2006/table">
            <a:tbl>
              <a:tblPr firstRow="1" bandRow="1">
                <a:tableStyleId>{5C22544A-7EE6-4342-B048-85BDC9FD1C3A}</a:tableStyleId>
              </a:tblPr>
              <a:tblGrid>
                <a:gridCol w="4383382">
                  <a:extLst>
                    <a:ext uri="{9D8B030D-6E8A-4147-A177-3AD203B41FA5}">
                      <a16:colId xmlns:a16="http://schemas.microsoft.com/office/drawing/2014/main" val="325353516"/>
                    </a:ext>
                  </a:extLst>
                </a:gridCol>
                <a:gridCol w="4383382">
                  <a:extLst>
                    <a:ext uri="{9D8B030D-6E8A-4147-A177-3AD203B41FA5}">
                      <a16:colId xmlns:a16="http://schemas.microsoft.com/office/drawing/2014/main" val="4098022362"/>
                    </a:ext>
                  </a:extLst>
                </a:gridCol>
                <a:gridCol w="4383382">
                  <a:extLst>
                    <a:ext uri="{9D8B030D-6E8A-4147-A177-3AD203B41FA5}">
                      <a16:colId xmlns:a16="http://schemas.microsoft.com/office/drawing/2014/main" val="643661615"/>
                    </a:ext>
                  </a:extLst>
                </a:gridCol>
              </a:tblGrid>
              <a:tr h="475488">
                <a:tc>
                  <a:txBody>
                    <a:bodyPr/>
                    <a:lstStyle/>
                    <a:p>
                      <a:pPr algn="ctr"/>
                      <a:r>
                        <a:rPr lang="en-US" sz="2200" b="1">
                          <a:solidFill>
                            <a:srgbClr val="2B84C9"/>
                          </a:solidFill>
                          <a:latin typeface="DM Sans" pitchFamily="2" charset="77"/>
                          <a:ea typeface="Open Sans" panose="020B0606030504020204" pitchFamily="34" charset="0"/>
                          <a:cs typeface="Open Sans" panose="020B0606030504020204" pitchFamily="34" charset="0"/>
                        </a:rPr>
                        <a:t>2023</a:t>
                      </a:r>
                    </a:p>
                  </a:txBody>
                  <a:tcPr marL="109728" marR="109728" marT="54864" marB="54864">
                    <a:solidFill>
                      <a:srgbClr val="2B84C9">
                        <a:alpha val="12157"/>
                      </a:srgbClr>
                    </a:solidFill>
                  </a:tcPr>
                </a:tc>
                <a:tc>
                  <a:txBody>
                    <a:bodyPr/>
                    <a:lstStyle/>
                    <a:p>
                      <a:pPr algn="ctr"/>
                      <a:r>
                        <a:rPr lang="en-US" sz="2200" b="1">
                          <a:solidFill>
                            <a:srgbClr val="2B84C9"/>
                          </a:solidFill>
                          <a:latin typeface="DM Sans" pitchFamily="2" charset="77"/>
                          <a:ea typeface="Open Sans" panose="020B0606030504020204" pitchFamily="34" charset="0"/>
                          <a:cs typeface="Open Sans" panose="020B0606030504020204" pitchFamily="34" charset="0"/>
                        </a:rPr>
                        <a:t>Late 2023-2024</a:t>
                      </a:r>
                    </a:p>
                  </a:txBody>
                  <a:tcPr marL="109728" marR="109728" marT="54864" marB="54864">
                    <a:solidFill>
                      <a:srgbClr val="2B84C9">
                        <a:alpha val="22745"/>
                      </a:srgbClr>
                    </a:solidFill>
                  </a:tcPr>
                </a:tc>
                <a:tc>
                  <a:txBody>
                    <a:bodyPr/>
                    <a:lstStyle/>
                    <a:p>
                      <a:pPr algn="ctr"/>
                      <a:r>
                        <a:rPr lang="en-US" sz="2200" b="1">
                          <a:solidFill>
                            <a:srgbClr val="2B84C9"/>
                          </a:solidFill>
                          <a:latin typeface="DM Sans" pitchFamily="2" charset="77"/>
                          <a:ea typeface="Open Sans" panose="020B0606030504020204" pitchFamily="34" charset="0"/>
                          <a:cs typeface="Open Sans" panose="020B0606030504020204" pitchFamily="34" charset="0"/>
                        </a:rPr>
                        <a:t>TBD</a:t>
                      </a:r>
                    </a:p>
                  </a:txBody>
                  <a:tcPr marL="109728" marR="109728" marT="54864" marB="54864">
                    <a:solidFill>
                      <a:srgbClr val="2B84C9">
                        <a:alpha val="35294"/>
                      </a:srgbClr>
                    </a:solidFill>
                  </a:tcPr>
                </a:tc>
                <a:extLst>
                  <a:ext uri="{0D108BD9-81ED-4DB2-BD59-A6C34878D82A}">
                    <a16:rowId xmlns:a16="http://schemas.microsoft.com/office/drawing/2014/main" val="2647196649"/>
                  </a:ext>
                </a:extLst>
              </a:tr>
              <a:tr h="2852928">
                <a:tc>
                  <a:txBody>
                    <a:bodyPr/>
                    <a:lstStyle/>
                    <a:p>
                      <a:pPr marL="285750" indent="-285750">
                        <a:buClr>
                          <a:srgbClr val="2B84C9"/>
                        </a:buClr>
                        <a:buFont typeface="Wingdings" pitchFamily="2" charset="2"/>
                        <a:buChar char="§"/>
                      </a:pPr>
                      <a:r>
                        <a:rPr lang="en-US" sz="1800" b="0">
                          <a:solidFill>
                            <a:schemeClr val="tx1"/>
                          </a:solidFill>
                          <a:latin typeface="DM Sans" pitchFamily="2" charset="77"/>
                        </a:rPr>
                        <a:t>Sub Feeder Level HC</a:t>
                      </a:r>
                      <a:br>
                        <a:rPr lang="en-US" sz="1800" b="0">
                          <a:solidFill>
                            <a:schemeClr val="tx1"/>
                          </a:solidFill>
                          <a:latin typeface="DM Sans" pitchFamily="2" charset="77"/>
                        </a:rPr>
                      </a:br>
                      <a:endParaRPr lang="en-US" sz="1800" b="0">
                        <a:solidFill>
                          <a:schemeClr val="tx1"/>
                        </a:solidFill>
                        <a:latin typeface="DM Sans" pitchFamily="2" charset="77"/>
                      </a:endParaRPr>
                    </a:p>
                    <a:p>
                      <a:pPr marL="285750" indent="-285750">
                        <a:buClr>
                          <a:srgbClr val="2B84C9"/>
                        </a:buClr>
                        <a:buFont typeface="Wingdings" pitchFamily="2" charset="2"/>
                        <a:buChar char="§"/>
                      </a:pPr>
                      <a:r>
                        <a:rPr lang="en-US" sz="1800" b="0">
                          <a:solidFill>
                            <a:schemeClr val="tx1"/>
                          </a:solidFill>
                          <a:latin typeface="DM Sans" pitchFamily="2" charset="77"/>
                        </a:rPr>
                        <a:t>Incremental Feeder Level Installed Since HCA Refresh </a:t>
                      </a:r>
                      <a:br>
                        <a:rPr lang="en-US" sz="1800" b="0">
                          <a:solidFill>
                            <a:schemeClr val="tx1"/>
                          </a:solidFill>
                          <a:latin typeface="DM Sans" pitchFamily="2" charset="77"/>
                        </a:rPr>
                      </a:br>
                      <a:endParaRPr lang="en-US" sz="1800" b="0">
                        <a:solidFill>
                          <a:schemeClr val="tx1"/>
                        </a:solidFill>
                        <a:latin typeface="DM Sans" pitchFamily="2" charset="77"/>
                      </a:endParaRPr>
                    </a:p>
                    <a:p>
                      <a:pPr marL="285750" indent="-285750">
                        <a:buClr>
                          <a:srgbClr val="2B84C9"/>
                        </a:buClr>
                        <a:buFont typeface="Wingdings" pitchFamily="2" charset="2"/>
                        <a:buChar char="§"/>
                      </a:pPr>
                      <a:r>
                        <a:rPr lang="en-US" sz="1800" b="0">
                          <a:solidFill>
                            <a:schemeClr val="tx1"/>
                          </a:solidFill>
                          <a:latin typeface="DM Sans" pitchFamily="2" charset="77"/>
                        </a:rPr>
                        <a:t>Six-month Update for Circuits that Increase in DG &gt; 500kW</a:t>
                      </a:r>
                    </a:p>
                    <a:p>
                      <a:pPr marL="285750" indent="-285750">
                        <a:buClr>
                          <a:srgbClr val="2B84C9"/>
                        </a:buClr>
                        <a:buFont typeface="Wingdings" pitchFamily="2" charset="2"/>
                        <a:buChar char="§"/>
                      </a:pPr>
                      <a:endParaRPr lang="en-US" sz="1800" b="0">
                        <a:solidFill>
                          <a:schemeClr val="tx1"/>
                        </a:solidFill>
                        <a:latin typeface="DM Sans" pitchFamily="2" charset="77"/>
                      </a:endParaRPr>
                    </a:p>
                    <a:p>
                      <a:pPr marL="285750" indent="-285750">
                        <a:buClr>
                          <a:srgbClr val="2B84C9"/>
                        </a:buClr>
                        <a:buFont typeface="Wingdings" pitchFamily="2" charset="2"/>
                        <a:buChar char="§"/>
                      </a:pPr>
                      <a:r>
                        <a:rPr lang="en-US" sz="1800" b="0">
                          <a:solidFill>
                            <a:schemeClr val="tx1"/>
                          </a:solidFill>
                          <a:latin typeface="DM Sans" pitchFamily="2" charset="77"/>
                        </a:rPr>
                        <a:t>Continue to implement Cost Sharing 2.0 </a:t>
                      </a:r>
                    </a:p>
                  </a:txBody>
                  <a:tcPr marL="109728" marR="109728" marT="54864" marB="54864">
                    <a:solidFill>
                      <a:srgbClr val="2B84C9">
                        <a:alpha val="12157"/>
                      </a:srgbClr>
                    </a:solidFill>
                  </a:tcPr>
                </a:tc>
                <a:tc>
                  <a:txBody>
                    <a:bodyPr/>
                    <a:lstStyle/>
                    <a:p>
                      <a:pPr marL="285750" marR="0" lvl="0" indent="-285750" algn="l" defTabSz="914400" rtl="0" eaLnBrk="1" fontAlgn="auto" latinLnBrk="0" hangingPunct="1">
                        <a:lnSpc>
                          <a:spcPct val="100000"/>
                        </a:lnSpc>
                        <a:spcBef>
                          <a:spcPts val="0"/>
                        </a:spcBef>
                        <a:spcAft>
                          <a:spcPts val="0"/>
                        </a:spcAft>
                        <a:buClr>
                          <a:srgbClr val="2B84C9"/>
                        </a:buClr>
                        <a:buSzTx/>
                        <a:buFont typeface="Wingdings" pitchFamily="2" charset="2"/>
                        <a:buChar char="§"/>
                        <a:tabLst/>
                        <a:defRPr/>
                      </a:pPr>
                      <a:r>
                        <a:rPr lang="en-US" sz="1800" b="0">
                          <a:solidFill>
                            <a:schemeClr val="tx1"/>
                          </a:solidFill>
                          <a:latin typeface="DM Sans" pitchFamily="2" charset="77"/>
                        </a:rPr>
                        <a:t>Additional scenarios based on Interconnection WG Collaboration with Stakeholders </a:t>
                      </a:r>
                    </a:p>
                  </a:txBody>
                  <a:tcPr marL="109728" marR="109728" marT="54864" marB="54864">
                    <a:solidFill>
                      <a:srgbClr val="2B84C9">
                        <a:alpha val="22745"/>
                      </a:srgbClr>
                    </a:solidFill>
                  </a:tcPr>
                </a:tc>
                <a:tc>
                  <a:txBody>
                    <a:bodyPr/>
                    <a:lstStyle/>
                    <a:p>
                      <a:pPr marL="285750" indent="-285750">
                        <a:buClr>
                          <a:srgbClr val="2B84C9"/>
                        </a:buClr>
                        <a:buFont typeface="Wingdings" pitchFamily="2" charset="2"/>
                        <a:buChar char="§"/>
                      </a:pPr>
                      <a:r>
                        <a:rPr lang="en-US" sz="1800" b="0">
                          <a:solidFill>
                            <a:schemeClr val="tx1"/>
                          </a:solidFill>
                          <a:latin typeface="DM Sans" pitchFamily="2" charset="77"/>
                        </a:rPr>
                        <a:t>Continued functionality</a:t>
                      </a:r>
                    </a:p>
                  </a:txBody>
                  <a:tcPr marL="109728" marR="109728" marT="54864" marB="54864">
                    <a:solidFill>
                      <a:srgbClr val="2B84C9">
                        <a:alpha val="35294"/>
                      </a:srgbClr>
                    </a:solidFill>
                  </a:tcPr>
                </a:tc>
                <a:extLst>
                  <a:ext uri="{0D108BD9-81ED-4DB2-BD59-A6C34878D82A}">
                    <a16:rowId xmlns:a16="http://schemas.microsoft.com/office/drawing/2014/main" val="74992124"/>
                  </a:ext>
                </a:extLst>
              </a:tr>
            </a:tbl>
          </a:graphicData>
        </a:graphic>
      </p:graphicFrame>
      <p:graphicFrame>
        <p:nvGraphicFramePr>
          <p:cNvPr id="10" name="Table 9">
            <a:extLst>
              <a:ext uri="{FF2B5EF4-FFF2-40B4-BE49-F238E27FC236}">
                <a16:creationId xmlns:a16="http://schemas.microsoft.com/office/drawing/2014/main" id="{46F5FA3D-EF48-C50C-CC1C-5E6C1B8EC93E}"/>
              </a:ext>
            </a:extLst>
          </p:cNvPr>
          <p:cNvGraphicFramePr>
            <a:graphicFrameLocks noGrp="1"/>
          </p:cNvGraphicFramePr>
          <p:nvPr>
            <p:extLst>
              <p:ext uri="{D42A27DB-BD31-4B8C-83A1-F6EECF244321}">
                <p14:modId xmlns:p14="http://schemas.microsoft.com/office/powerpoint/2010/main" val="3684477213"/>
              </p:ext>
            </p:extLst>
          </p:nvPr>
        </p:nvGraphicFramePr>
        <p:xfrm>
          <a:off x="774551" y="1078925"/>
          <a:ext cx="13150143" cy="445008"/>
        </p:xfrm>
        <a:graphic>
          <a:graphicData uri="http://schemas.openxmlformats.org/drawingml/2006/table">
            <a:tbl>
              <a:tblPr firstRow="1" bandRow="1">
                <a:tableStyleId>{5C22544A-7EE6-4342-B048-85BDC9FD1C3A}</a:tableStyleId>
              </a:tblPr>
              <a:tblGrid>
                <a:gridCol w="4383381">
                  <a:extLst>
                    <a:ext uri="{9D8B030D-6E8A-4147-A177-3AD203B41FA5}">
                      <a16:colId xmlns:a16="http://schemas.microsoft.com/office/drawing/2014/main" val="325353516"/>
                    </a:ext>
                  </a:extLst>
                </a:gridCol>
                <a:gridCol w="4383381">
                  <a:extLst>
                    <a:ext uri="{9D8B030D-6E8A-4147-A177-3AD203B41FA5}">
                      <a16:colId xmlns:a16="http://schemas.microsoft.com/office/drawing/2014/main" val="4098022362"/>
                    </a:ext>
                  </a:extLst>
                </a:gridCol>
                <a:gridCol w="4383381">
                  <a:extLst>
                    <a:ext uri="{9D8B030D-6E8A-4147-A177-3AD203B41FA5}">
                      <a16:colId xmlns:a16="http://schemas.microsoft.com/office/drawing/2014/main" val="643661615"/>
                    </a:ext>
                  </a:extLst>
                </a:gridCol>
              </a:tblGrid>
              <a:tr h="445008">
                <a:tc>
                  <a:txBody>
                    <a:bodyPr/>
                    <a:lstStyle/>
                    <a:p>
                      <a:pPr algn="ctr"/>
                      <a:r>
                        <a:rPr lang="en-US" sz="1700" b="0">
                          <a:solidFill>
                            <a:srgbClr val="2B84C9"/>
                          </a:solidFill>
                          <a:latin typeface="DM Sans" pitchFamily="2" charset="77"/>
                          <a:ea typeface="Open Sans" panose="020B0606030504020204" pitchFamily="34" charset="0"/>
                          <a:cs typeface="Open Sans" panose="020B0606030504020204" pitchFamily="34" charset="0"/>
                        </a:rPr>
                        <a:t>Complete</a:t>
                      </a:r>
                    </a:p>
                  </a:txBody>
                  <a:tcPr marL="109728" marR="109728" marT="54864" marB="54864">
                    <a:noFill/>
                  </a:tcPr>
                </a:tc>
                <a:tc>
                  <a:txBody>
                    <a:bodyPr/>
                    <a:lstStyle/>
                    <a:p>
                      <a:pPr algn="ctr"/>
                      <a:r>
                        <a:rPr lang="en-US" sz="1700" b="0">
                          <a:solidFill>
                            <a:srgbClr val="2B84C9"/>
                          </a:solidFill>
                          <a:latin typeface="DM Sans" pitchFamily="2" charset="77"/>
                          <a:ea typeface="Open Sans" panose="020B0606030504020204" pitchFamily="34" charset="0"/>
                          <a:cs typeface="Open Sans" panose="020B0606030504020204" pitchFamily="34" charset="0"/>
                        </a:rPr>
                        <a:t>Pending</a:t>
                      </a:r>
                    </a:p>
                  </a:txBody>
                  <a:tcPr marL="109728" marR="109728" marT="54864" marB="54864">
                    <a:noFill/>
                  </a:tcPr>
                </a:tc>
                <a:tc>
                  <a:txBody>
                    <a:bodyPr/>
                    <a:lstStyle/>
                    <a:p>
                      <a:pPr algn="ctr"/>
                      <a:r>
                        <a:rPr lang="en-US" sz="1700" b="0">
                          <a:solidFill>
                            <a:srgbClr val="2B84C9"/>
                          </a:solidFill>
                          <a:latin typeface="DM Sans" pitchFamily="2" charset="77"/>
                          <a:ea typeface="Open Sans" panose="020B0606030504020204" pitchFamily="34" charset="0"/>
                          <a:cs typeface="Open Sans" panose="020B0606030504020204" pitchFamily="34" charset="0"/>
                        </a:rPr>
                        <a:t>Next Steps</a:t>
                      </a:r>
                    </a:p>
                  </a:txBody>
                  <a:tcPr marL="109728" marR="109728" marT="54864" marB="54864">
                    <a:noFill/>
                  </a:tcPr>
                </a:tc>
                <a:extLst>
                  <a:ext uri="{0D108BD9-81ED-4DB2-BD59-A6C34878D82A}">
                    <a16:rowId xmlns:a16="http://schemas.microsoft.com/office/drawing/2014/main" val="2647196649"/>
                  </a:ext>
                </a:extLst>
              </a:tr>
            </a:tbl>
          </a:graphicData>
        </a:graphic>
      </p:graphicFrame>
      <p:sp>
        <p:nvSpPr>
          <p:cNvPr id="16" name="TextBox 15">
            <a:extLst>
              <a:ext uri="{FF2B5EF4-FFF2-40B4-BE49-F238E27FC236}">
                <a16:creationId xmlns:a16="http://schemas.microsoft.com/office/drawing/2014/main" id="{3AD599A3-9EAA-1EC0-0F19-0E841C0086EC}"/>
              </a:ext>
            </a:extLst>
          </p:cNvPr>
          <p:cNvSpPr txBox="1"/>
          <p:nvPr/>
        </p:nvSpPr>
        <p:spPr>
          <a:xfrm>
            <a:off x="728688" y="5667673"/>
            <a:ext cx="13150147" cy="2129814"/>
          </a:xfrm>
          <a:prstGeom prst="rect">
            <a:avLst/>
          </a:prstGeom>
          <a:noFill/>
        </p:spPr>
        <p:txBody>
          <a:bodyPr wrap="square">
            <a:spAutoFit/>
          </a:bodyPr>
          <a:lstStyle/>
          <a:p>
            <a:pPr>
              <a:spcAft>
                <a:spcPts val="1200"/>
              </a:spcAft>
            </a:pPr>
            <a:r>
              <a:rPr lang="en-US" sz="1800" b="1">
                <a:solidFill>
                  <a:srgbClr val="2B84C9"/>
                </a:solidFill>
                <a:latin typeface="DM Sans" pitchFamily="2" charset="77"/>
              </a:rPr>
              <a:t>At the interim</a:t>
            </a:r>
            <a:r>
              <a:rPr lang="en-US" sz="1800">
                <a:latin typeface="DM Sans" pitchFamily="2" charset="77"/>
              </a:rPr>
              <a:t>, the JU proposes a seasonal, granular look at load profiles; offering data points outside of the most restrictive interconnection point throughout the year. </a:t>
            </a:r>
          </a:p>
          <a:p>
            <a:r>
              <a:rPr lang="en-US" sz="1800">
                <a:latin typeface="DM Sans" pitchFamily="2" charset="77"/>
              </a:rPr>
              <a:t>To provide different scenarios in a year, beyond peak and minimum load, the JU continues to seek </a:t>
            </a:r>
            <a:r>
              <a:rPr lang="en-US" sz="1800" b="1">
                <a:solidFill>
                  <a:srgbClr val="2B84C9"/>
                </a:solidFill>
                <a:latin typeface="DM Sans" pitchFamily="2" charset="77"/>
              </a:rPr>
              <a:t>industry feedback </a:t>
            </a:r>
            <a:r>
              <a:rPr lang="en-US" sz="1800">
                <a:latin typeface="DM Sans" pitchFamily="2" charset="77"/>
              </a:rPr>
              <a:t>on additional scenarios to run.  </a:t>
            </a:r>
          </a:p>
          <a:p>
            <a:pPr lvl="1"/>
            <a:endParaRPr lang="en-US" sz="1680">
              <a:latin typeface="DM Sans" pitchFamily="2" charset="77"/>
            </a:endParaRPr>
          </a:p>
          <a:p>
            <a:pPr lvl="1"/>
            <a:endParaRPr lang="en-US" sz="1680">
              <a:latin typeface="DM Sans" pitchFamily="2" charset="77"/>
            </a:endParaRPr>
          </a:p>
          <a:p>
            <a:pPr lvl="1"/>
            <a:endParaRPr lang="en-US" sz="1680">
              <a:latin typeface="DM Sans" pitchFamily="2" charset="77"/>
            </a:endParaRPr>
          </a:p>
        </p:txBody>
      </p:sp>
    </p:spTree>
    <p:extLst>
      <p:ext uri="{BB962C8B-B14F-4D97-AF65-F5344CB8AC3E}">
        <p14:creationId xmlns:p14="http://schemas.microsoft.com/office/powerpoint/2010/main" val="3867935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881D3A-3989-7C61-2A1C-5CDF4DA59447}"/>
              </a:ext>
            </a:extLst>
          </p:cNvPr>
          <p:cNvSpPr>
            <a:spLocks noGrp="1"/>
          </p:cNvSpPr>
          <p:nvPr>
            <p:ph sz="half" idx="1"/>
          </p:nvPr>
        </p:nvSpPr>
        <p:spPr/>
        <p:txBody>
          <a:bodyPr>
            <a:normAutofit/>
          </a:bodyPr>
          <a:lstStyle/>
          <a:p>
            <a:pPr marL="0" indent="0">
              <a:lnSpc>
                <a:spcPct val="100000"/>
              </a:lnSpc>
              <a:spcBef>
                <a:spcPts val="0"/>
              </a:spcBef>
              <a:buClr>
                <a:srgbClr val="5FCCF6"/>
              </a:buClr>
              <a:buNone/>
            </a:pPr>
            <a:r>
              <a:rPr lang="en-US" sz="2200">
                <a:solidFill>
                  <a:srgbClr val="2B84C9"/>
                </a:solidFill>
                <a:latin typeface="DM Sans" pitchFamily="2" charset="77"/>
              </a:rPr>
              <a:t>To maximize the value of the HC portal, the data shared on the portal should have some linkage to the CESIR &amp; SIR. </a:t>
            </a:r>
          </a:p>
          <a:p>
            <a:pPr marL="347472">
              <a:lnSpc>
                <a:spcPct val="100000"/>
              </a:lnSpc>
              <a:spcBef>
                <a:spcPts val="0"/>
              </a:spcBef>
              <a:spcAft>
                <a:spcPts val="1200"/>
              </a:spcAft>
              <a:buClr>
                <a:srgbClr val="2B84C9"/>
              </a:buClr>
              <a:buFont typeface="Wingdings" pitchFamily="2" charset="2"/>
              <a:buChar char="§"/>
            </a:pPr>
            <a:r>
              <a:rPr lang="en-US" sz="1800">
                <a:latin typeface="DM Sans" pitchFamily="2" charset="77"/>
              </a:rPr>
              <a:t>Investment in the HC maps should provide that the maps are sharing information developers can use. </a:t>
            </a:r>
          </a:p>
          <a:p>
            <a:pPr marL="0" indent="0">
              <a:lnSpc>
                <a:spcPct val="100000"/>
              </a:lnSpc>
              <a:spcBef>
                <a:spcPts val="0"/>
              </a:spcBef>
              <a:buClr>
                <a:srgbClr val="2B84C9"/>
              </a:buClr>
              <a:buNone/>
            </a:pPr>
            <a:r>
              <a:rPr lang="en-US" sz="2200">
                <a:solidFill>
                  <a:srgbClr val="2B84C9"/>
                </a:solidFill>
                <a:latin typeface="DM Sans" pitchFamily="2" charset="77"/>
              </a:rPr>
              <a:t>The Integrated Planning WG updates HC maps but does not have purview over interconnection. Going forward… </a:t>
            </a:r>
          </a:p>
          <a:p>
            <a:pPr marL="347472" indent="-347472">
              <a:lnSpc>
                <a:spcPct val="100000"/>
              </a:lnSpc>
              <a:spcBef>
                <a:spcPts val="0"/>
              </a:spcBef>
              <a:buClr>
                <a:srgbClr val="2B84C9"/>
              </a:buClr>
              <a:buFont typeface="Wingdings" pitchFamily="2" charset="2"/>
              <a:buChar char="§"/>
            </a:pPr>
            <a:r>
              <a:rPr lang="en-US" sz="1800">
                <a:latin typeface="DM Sans" pitchFamily="2" charset="77"/>
              </a:rPr>
              <a:t>The Interconnection Technical Working Group (ITWG) discuss use-cases with developers </a:t>
            </a:r>
          </a:p>
          <a:p>
            <a:pPr marL="347472" indent="-347472">
              <a:lnSpc>
                <a:spcPct val="100000"/>
              </a:lnSpc>
              <a:spcBef>
                <a:spcPts val="0"/>
              </a:spcBef>
              <a:buClr>
                <a:srgbClr val="2B84C9"/>
              </a:buClr>
              <a:buFont typeface="Wingdings" pitchFamily="2" charset="2"/>
              <a:buChar char="§"/>
            </a:pPr>
            <a:r>
              <a:rPr lang="en-US" sz="1800">
                <a:latin typeface="DM Sans" pitchFamily="2" charset="77"/>
              </a:rPr>
              <a:t>The HC maps to be updated upon ITWG alignment </a:t>
            </a:r>
          </a:p>
          <a:p>
            <a:pPr marL="0" indent="0">
              <a:buClr>
                <a:srgbClr val="2B84C9"/>
              </a:buClr>
              <a:buNone/>
            </a:pPr>
            <a:endParaRPr lang="en-US" sz="2040">
              <a:latin typeface="DM Sans" pitchFamily="2" charset="77"/>
            </a:endParaRPr>
          </a:p>
        </p:txBody>
      </p:sp>
      <p:sp>
        <p:nvSpPr>
          <p:cNvPr id="4" name="Title 3">
            <a:extLst>
              <a:ext uri="{FF2B5EF4-FFF2-40B4-BE49-F238E27FC236}">
                <a16:creationId xmlns:a16="http://schemas.microsoft.com/office/drawing/2014/main" id="{4DB00DC7-8355-786D-BD38-17CD31D40829}"/>
              </a:ext>
            </a:extLst>
          </p:cNvPr>
          <p:cNvSpPr>
            <a:spLocks noGrp="1"/>
          </p:cNvSpPr>
          <p:nvPr>
            <p:ph type="title"/>
          </p:nvPr>
        </p:nvSpPr>
        <p:spPr/>
        <p:txBody>
          <a:bodyPr/>
          <a:lstStyle/>
          <a:p>
            <a:r>
              <a:rPr lang="en-US" b="1">
                <a:latin typeface="DM Sans" pitchFamily="2" charset="77"/>
              </a:rPr>
              <a:t>ITWG Collaboration</a:t>
            </a:r>
          </a:p>
        </p:txBody>
      </p:sp>
      <p:sp>
        <p:nvSpPr>
          <p:cNvPr id="2" name="Rectangle 1">
            <a:extLst>
              <a:ext uri="{FF2B5EF4-FFF2-40B4-BE49-F238E27FC236}">
                <a16:creationId xmlns:a16="http://schemas.microsoft.com/office/drawing/2014/main" id="{F38807AC-1209-DE5C-AFDA-7D83C6913339}"/>
              </a:ext>
            </a:extLst>
          </p:cNvPr>
          <p:cNvSpPr/>
          <p:nvPr/>
        </p:nvSpPr>
        <p:spPr>
          <a:xfrm>
            <a:off x="6496105" y="7464595"/>
            <a:ext cx="1653647" cy="247274"/>
          </a:xfrm>
          <a:prstGeom prst="rect">
            <a:avLst/>
          </a:prstGeom>
          <a:solidFill>
            <a:srgbClr val="1B1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p>
        </p:txBody>
      </p:sp>
    </p:spTree>
    <p:extLst>
      <p:ext uri="{BB962C8B-B14F-4D97-AF65-F5344CB8AC3E}">
        <p14:creationId xmlns:p14="http://schemas.microsoft.com/office/powerpoint/2010/main" val="2270923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EB599-388B-00D0-47CE-D6E323FB48A6}"/>
              </a:ext>
            </a:extLst>
          </p:cNvPr>
          <p:cNvSpPr>
            <a:spLocks noGrp="1"/>
          </p:cNvSpPr>
          <p:nvPr>
            <p:ph type="title"/>
          </p:nvPr>
        </p:nvSpPr>
        <p:spPr/>
        <p:txBody>
          <a:bodyPr/>
          <a:lstStyle/>
          <a:p>
            <a:r>
              <a:rPr lang="en-US">
                <a:solidFill>
                  <a:srgbClr val="001E61"/>
                </a:solidFill>
                <a:latin typeface="DM Sans" pitchFamily="2" charset="77"/>
              </a:rPr>
              <a:t>Lookahead: 2023</a:t>
            </a:r>
          </a:p>
        </p:txBody>
      </p:sp>
      <p:sp>
        <p:nvSpPr>
          <p:cNvPr id="16" name="TextBox 15">
            <a:extLst>
              <a:ext uri="{FF2B5EF4-FFF2-40B4-BE49-F238E27FC236}">
                <a16:creationId xmlns:a16="http://schemas.microsoft.com/office/drawing/2014/main" id="{3AD599A3-9EAA-1EC0-0F19-0E841C0086EC}"/>
              </a:ext>
            </a:extLst>
          </p:cNvPr>
          <p:cNvSpPr txBox="1"/>
          <p:nvPr/>
        </p:nvSpPr>
        <p:spPr>
          <a:xfrm>
            <a:off x="774551" y="1343142"/>
            <a:ext cx="13150147" cy="2930033"/>
          </a:xfrm>
          <a:prstGeom prst="rect">
            <a:avLst/>
          </a:prstGeom>
          <a:noFill/>
        </p:spPr>
        <p:txBody>
          <a:bodyPr wrap="square">
            <a:spAutoFit/>
          </a:bodyPr>
          <a:lstStyle/>
          <a:p>
            <a:r>
              <a:rPr lang="en-US" sz="2200">
                <a:solidFill>
                  <a:srgbClr val="2B84C9"/>
                </a:solidFill>
                <a:latin typeface="DM Sans" pitchFamily="2" charset="77"/>
              </a:rPr>
              <a:t>Continued work with ITWG</a:t>
            </a:r>
          </a:p>
          <a:p>
            <a:pPr marL="347472" indent="-347472">
              <a:spcAft>
                <a:spcPts val="1200"/>
              </a:spcAft>
              <a:buClr>
                <a:schemeClr val="accent1">
                  <a:lumMod val="75000"/>
                </a:schemeClr>
              </a:buClr>
              <a:buFont typeface="Wingdings" panose="05000000000000000000" pitchFamily="2" charset="2"/>
              <a:buChar char="§"/>
            </a:pPr>
            <a:r>
              <a:rPr lang="en-US" sz="1800">
                <a:latin typeface="DM Sans" pitchFamily="2" charset="0"/>
                <a:ea typeface="Times New Roman" panose="02020603050405020304" pitchFamily="18" charset="0"/>
              </a:rPr>
              <a:t>Once the ITWG aligns on use cases, the Integrated Planning WG will take this information to discuss next steps for advancing ESS HC maps</a:t>
            </a:r>
            <a:endParaRPr lang="en-US" sz="1800" b="1">
              <a:solidFill>
                <a:srgbClr val="2B84C9"/>
              </a:solidFill>
              <a:latin typeface="DM Sans" pitchFamily="2" charset="0"/>
            </a:endParaRPr>
          </a:p>
          <a:p>
            <a:r>
              <a:rPr lang="en-US" sz="2400">
                <a:solidFill>
                  <a:srgbClr val="2B84C9"/>
                </a:solidFill>
                <a:latin typeface="DM Sans" pitchFamily="2" charset="77"/>
              </a:rPr>
              <a:t>PV HC Map Refresh </a:t>
            </a:r>
          </a:p>
          <a:p>
            <a:pPr marL="347472" indent="-347472">
              <a:spcAft>
                <a:spcPts val="1200"/>
              </a:spcAft>
              <a:buClr>
                <a:schemeClr val="accent1">
                  <a:lumMod val="75000"/>
                </a:schemeClr>
              </a:buClr>
              <a:buFont typeface="Wingdings" panose="05000000000000000000" pitchFamily="2" charset="2"/>
              <a:buChar char="§"/>
            </a:pPr>
            <a:r>
              <a:rPr lang="en-US" sz="1680">
                <a:latin typeface="DM Sans" pitchFamily="2" charset="77"/>
              </a:rPr>
              <a:t>October 2023</a:t>
            </a:r>
            <a:endParaRPr lang="en-US" sz="2400">
              <a:latin typeface="DM Sans" pitchFamily="2" charset="77"/>
            </a:endParaRPr>
          </a:p>
          <a:p>
            <a:r>
              <a:rPr lang="en-US" sz="2200">
                <a:solidFill>
                  <a:srgbClr val="2B84C9"/>
                </a:solidFill>
                <a:latin typeface="DM Sans" pitchFamily="2" charset="77"/>
              </a:rPr>
              <a:t>Fall Stakeholder Meeting</a:t>
            </a:r>
          </a:p>
          <a:p>
            <a:pPr marL="347472" indent="-347472">
              <a:spcAft>
                <a:spcPts val="1200"/>
              </a:spcAft>
              <a:buClr>
                <a:schemeClr val="accent1">
                  <a:lumMod val="75000"/>
                </a:schemeClr>
              </a:buClr>
              <a:buFont typeface="Wingdings" panose="05000000000000000000" pitchFamily="2" charset="2"/>
              <a:buChar char="§"/>
            </a:pPr>
            <a:r>
              <a:rPr lang="en-US" sz="1680">
                <a:latin typeface="DM Sans" pitchFamily="2" charset="77"/>
              </a:rPr>
              <a:t>TBD</a:t>
            </a:r>
          </a:p>
          <a:p>
            <a:endParaRPr lang="en-US" sz="1680">
              <a:latin typeface="DM Sans" pitchFamily="2" charset="77"/>
            </a:endParaRPr>
          </a:p>
        </p:txBody>
      </p:sp>
    </p:spTree>
    <p:extLst>
      <p:ext uri="{BB962C8B-B14F-4D97-AF65-F5344CB8AC3E}">
        <p14:creationId xmlns:p14="http://schemas.microsoft.com/office/powerpoint/2010/main" val="850465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E317-6120-4D16-90E4-DE1AB86692AD}"/>
              </a:ext>
            </a:extLst>
          </p:cNvPr>
          <p:cNvSpPr>
            <a:spLocks noGrp="1"/>
          </p:cNvSpPr>
          <p:nvPr>
            <p:ph type="title"/>
          </p:nvPr>
        </p:nvSpPr>
        <p:spPr>
          <a:xfrm>
            <a:off x="0" y="4617823"/>
            <a:ext cx="14630400" cy="989647"/>
          </a:xfrm>
        </p:spPr>
        <p:txBody>
          <a:bodyPr/>
          <a:lstStyle/>
          <a:p>
            <a:r>
              <a:rPr lang="en-US">
                <a:solidFill>
                  <a:srgbClr val="002060"/>
                </a:solidFill>
                <a:latin typeface="DM Sans" pitchFamily="2" charset="77"/>
              </a:rPr>
              <a:t>Information Sharing </a:t>
            </a:r>
            <a:br>
              <a:rPr lang="en-US">
                <a:solidFill>
                  <a:srgbClr val="002060"/>
                </a:solidFill>
                <a:latin typeface="DM Sans" pitchFamily="2" charset="77"/>
              </a:rPr>
            </a:br>
            <a:r>
              <a:rPr lang="en-US" sz="2800" i="1">
                <a:solidFill>
                  <a:srgbClr val="002060"/>
                </a:solidFill>
                <a:latin typeface="DM Sans" pitchFamily="2" charset="77"/>
              </a:rPr>
              <a:t>Presented by: Leon Bukhman</a:t>
            </a:r>
            <a:endParaRPr lang="en-US">
              <a:solidFill>
                <a:srgbClr val="002060"/>
              </a:solidFill>
              <a:latin typeface="DM Sans" pitchFamily="2" charset="77"/>
            </a:endParaRPr>
          </a:p>
        </p:txBody>
      </p:sp>
      <p:pic>
        <p:nvPicPr>
          <p:cNvPr id="4" name="Picture 3" descr="A picture containing text&#10;&#10;Description automatically generated">
            <a:extLst>
              <a:ext uri="{FF2B5EF4-FFF2-40B4-BE49-F238E27FC236}">
                <a16:creationId xmlns:a16="http://schemas.microsoft.com/office/drawing/2014/main" id="{EC2DA336-7388-4726-AE2D-9AB167F6A622}"/>
              </a:ext>
            </a:extLst>
          </p:cNvPr>
          <p:cNvPicPr>
            <a:picLocks/>
          </p:cNvPicPr>
          <p:nvPr/>
        </p:nvPicPr>
        <p:blipFill>
          <a:blip r:embed="rId2">
            <a:extLst>
              <a:ext uri="{837473B0-CC2E-450A-ABE3-18F120FF3D39}">
                <a1611:picAttrSrcUrl xmlns:a1611="http://schemas.microsoft.com/office/drawing/2016/11/main" r:id="rId3"/>
              </a:ext>
            </a:extLst>
          </a:blip>
          <a:stretch>
            <a:fillRect/>
          </a:stretch>
        </p:blipFill>
        <p:spPr>
          <a:xfrm>
            <a:off x="4773168" y="722376"/>
            <a:ext cx="5084064" cy="33924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18547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4551" y="443253"/>
            <a:ext cx="13150147" cy="519337"/>
          </a:xfrm>
        </p:spPr>
        <p:txBody>
          <a:bodyPr/>
          <a:lstStyle/>
          <a:p>
            <a:r>
              <a:rPr lang="en-US" sz="3350" b="1">
                <a:latin typeface="DM Sans" pitchFamily="2" charset="77"/>
                <a:cs typeface="Arial"/>
              </a:rPr>
              <a:t>Information Sharing</a:t>
            </a:r>
            <a:endParaRPr lang="en-US" b="1">
              <a:latin typeface="DM Sans" pitchFamily="2" charset="77"/>
            </a:endParaRPr>
          </a:p>
        </p:txBody>
      </p:sp>
      <p:sp>
        <p:nvSpPr>
          <p:cNvPr id="3" name="Content Placeholder 2"/>
          <p:cNvSpPr>
            <a:spLocks noGrp="1"/>
          </p:cNvSpPr>
          <p:nvPr>
            <p:ph sz="half" idx="1"/>
          </p:nvPr>
        </p:nvSpPr>
        <p:spPr>
          <a:xfrm>
            <a:off x="774551" y="1104763"/>
            <a:ext cx="13152295" cy="756073"/>
          </a:xfrm>
          <a:gradFill flip="none" rotWithShape="1">
            <a:gsLst>
              <a:gs pos="0">
                <a:srgbClr val="002060"/>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2700000" algn="tl" rotWithShape="0">
              <a:prstClr val="black">
                <a:alpha val="40000"/>
              </a:prstClr>
            </a:outerShdw>
          </a:effectLst>
        </p:spPr>
        <p:txBody>
          <a:bodyPr vert="horz" lIns="91440" tIns="45720" rIns="91440" bIns="45720" rtlCol="0" anchor="t">
            <a:noAutofit/>
          </a:bodyPr>
          <a:lstStyle/>
          <a:p>
            <a:pPr marL="0" indent="0">
              <a:lnSpc>
                <a:spcPct val="110000"/>
              </a:lnSpc>
              <a:spcBef>
                <a:spcPts val="840"/>
              </a:spcBef>
              <a:spcAft>
                <a:spcPts val="840"/>
              </a:spcAft>
              <a:buNone/>
            </a:pPr>
            <a:br>
              <a:rPr lang="en-US" sz="1000" b="1">
                <a:latin typeface="DM Sans" pitchFamily="2" charset="77"/>
                <a:ea typeface="Open Sans" panose="020B0606030504020204" pitchFamily="34" charset="0"/>
                <a:cs typeface="Open Sans" panose="020B0606030504020204" pitchFamily="34" charset="0"/>
              </a:rPr>
            </a:br>
            <a:r>
              <a:rPr lang="en-US" sz="2150" b="1">
                <a:solidFill>
                  <a:schemeClr val="bg1"/>
                </a:solidFill>
                <a:latin typeface="DM Sans"/>
                <a:ea typeface="Open Sans"/>
                <a:cs typeface="Open Sans"/>
              </a:rPr>
              <a:t>Integrated Energy Data Resource (IEDR) Program</a:t>
            </a:r>
          </a:p>
        </p:txBody>
      </p:sp>
      <p:sp>
        <p:nvSpPr>
          <p:cNvPr id="13" name="TextBox 12">
            <a:extLst>
              <a:ext uri="{FF2B5EF4-FFF2-40B4-BE49-F238E27FC236}">
                <a16:creationId xmlns:a16="http://schemas.microsoft.com/office/drawing/2014/main" id="{06D886E1-EB20-D1F2-D2AA-72BC1F188DC7}"/>
              </a:ext>
            </a:extLst>
          </p:cNvPr>
          <p:cNvSpPr txBox="1"/>
          <p:nvPr/>
        </p:nvSpPr>
        <p:spPr>
          <a:xfrm>
            <a:off x="774550" y="2266260"/>
            <a:ext cx="13150147" cy="4616648"/>
          </a:xfrm>
          <a:prstGeom prst="rect">
            <a:avLst/>
          </a:prstGeom>
          <a:noFill/>
        </p:spPr>
        <p:txBody>
          <a:bodyPr wrap="square" lIns="91440" tIns="45720" rIns="91440" bIns="45720" rtlCol="0" anchor="t">
            <a:spAutoFit/>
          </a:bodyPr>
          <a:lstStyle/>
          <a:p>
            <a:pPr>
              <a:defRPr/>
            </a:pPr>
            <a:r>
              <a:rPr kumimoji="0" lang="en-US" sz="2200" b="0" i="0" u="none" strike="noStrike" kern="1200" cap="none" spc="0" normalizeH="0" baseline="0" noProof="0">
                <a:ln>
                  <a:noFill/>
                </a:ln>
                <a:solidFill>
                  <a:srgbClr val="2B84C9"/>
                </a:solidFill>
                <a:effectLst/>
                <a:uLnTx/>
                <a:uFillTx/>
                <a:latin typeface="DM Sans"/>
                <a:ea typeface="+mn-ea"/>
                <a:cs typeface="+mn-cs"/>
              </a:rPr>
              <a:t>Integrated Energy Data Resource Platform launched</a:t>
            </a:r>
            <a:r>
              <a:rPr lang="en-US" sz="2200">
                <a:solidFill>
                  <a:srgbClr val="2B84C9"/>
                </a:solidFill>
                <a:latin typeface="DM Sans"/>
              </a:rPr>
              <a:t> </a:t>
            </a:r>
            <a:endParaRPr kumimoji="0" lang="en-US" sz="2200" b="0" i="0" u="none" strike="noStrike" kern="1200" cap="none" spc="0" normalizeH="0" baseline="0" noProof="0">
              <a:ln>
                <a:noFill/>
              </a:ln>
              <a:solidFill>
                <a:srgbClr val="2B84C9"/>
              </a:solidFill>
              <a:effectLst/>
              <a:uLnTx/>
              <a:uFillTx/>
              <a:latin typeface="DM Sans"/>
              <a:ea typeface="+mn-ea"/>
              <a:cs typeface="+mn-cs"/>
            </a:endParaRPr>
          </a:p>
          <a:p>
            <a:pPr marL="0" marR="0" lvl="0" indent="0" algn="l" defTabSz="54864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84C9"/>
              </a:solidFill>
              <a:effectLst/>
              <a:uLnTx/>
              <a:uFillTx/>
              <a:latin typeface="DM Sans"/>
              <a:ea typeface="+mn-ea"/>
              <a:cs typeface="+mn-cs"/>
            </a:endParaRPr>
          </a:p>
          <a:p>
            <a:pPr marL="342900" indent="-342900">
              <a:buClr>
                <a:srgbClr val="356EA8"/>
              </a:buClr>
              <a:buFont typeface="Wingdings" pitchFamily="2" charset="2"/>
              <a:buChar char="§"/>
              <a:defRPr/>
            </a:pPr>
            <a:r>
              <a:rPr kumimoji="0" lang="en-US" sz="1400" b="0" i="0" u="none" strike="noStrike" kern="1200" cap="none" spc="0" normalizeH="0" baseline="0" noProof="0">
                <a:ln>
                  <a:noFill/>
                </a:ln>
                <a:solidFill>
                  <a:srgbClr val="000000"/>
                </a:solidFill>
                <a:effectLst/>
                <a:uLnTx/>
                <a:uFillTx/>
                <a:latin typeface="Open Sans"/>
                <a:ea typeface="Open Sans"/>
                <a:cs typeface="Open Sans"/>
              </a:rPr>
              <a:t>On March 31, 2023, NYSERDA formally launched the Initial Public Version (IPV) version of the IEDR platform. Moving forward, the utilities will continue to support the data delivery pipelines required for IPV use cases while focusing on supporting the implementation of </a:t>
            </a:r>
            <a:r>
              <a:rPr lang="en-US" sz="1400">
                <a:solidFill>
                  <a:srgbClr val="000000"/>
                </a:solidFill>
                <a:latin typeface="Open Sans"/>
                <a:ea typeface="Open Sans"/>
                <a:cs typeface="Open Sans"/>
              </a:rPr>
              <a:t>MVP use</a:t>
            </a:r>
            <a:r>
              <a:rPr kumimoji="0" lang="en-US" sz="1400" b="0" i="0" u="none" strike="noStrike" kern="1200" cap="none" spc="0" normalizeH="0" baseline="0" noProof="0">
                <a:ln>
                  <a:noFill/>
                </a:ln>
                <a:solidFill>
                  <a:srgbClr val="000000"/>
                </a:solidFill>
                <a:effectLst/>
                <a:uLnTx/>
                <a:uFillTx/>
                <a:latin typeface="Open Sans"/>
                <a:ea typeface="Open Sans"/>
                <a:cs typeface="Open Sans"/>
              </a:rPr>
              <a:t> cases. </a:t>
            </a:r>
            <a:r>
              <a:rPr lang="en-US" sz="1400">
                <a:solidFill>
                  <a:srgbClr val="000000"/>
                </a:solidFill>
                <a:latin typeface="Open Sans"/>
                <a:ea typeface="Open Sans"/>
                <a:cs typeface="Open Sans"/>
              </a:rPr>
              <a:t>Utilities securely transferred publicly available data to support three use cases - </a:t>
            </a:r>
            <a:r>
              <a:rPr lang="en-US" sz="1400" b="0" i="0">
                <a:solidFill>
                  <a:srgbClr val="000000"/>
                </a:solidFill>
                <a:effectLst/>
                <a:latin typeface="WordVisi_MSFontService"/>
              </a:rPr>
              <a:t>Large Installed DERs, Large Planned DERs, and Consolidated Hosting Capacity Maps.</a:t>
            </a:r>
            <a:endParaRPr kumimoji="0" lang="en-US" sz="1800" b="0" i="0" u="none" strike="noStrike" kern="1200" cap="none" spc="0" normalizeH="0" baseline="0" noProof="0">
              <a:ln>
                <a:noFill/>
              </a:ln>
              <a:solidFill>
                <a:prstClr val="black"/>
              </a:solidFill>
              <a:effectLst/>
              <a:uLnTx/>
              <a:uFillTx/>
              <a:latin typeface="DM Sans"/>
              <a:ea typeface="+mn-ea"/>
              <a:cs typeface="+mn-cs"/>
            </a:endParaRPr>
          </a:p>
          <a:p>
            <a:pPr>
              <a:buClr>
                <a:srgbClr val="356EA8"/>
              </a:buClr>
            </a:pPr>
            <a:endParaRPr lang="en-US" sz="1800">
              <a:latin typeface="DM Sans"/>
            </a:endParaRPr>
          </a:p>
          <a:p>
            <a:pPr>
              <a:defRPr/>
            </a:pPr>
            <a:r>
              <a:rPr kumimoji="0" lang="en-US" sz="2200" b="0" i="0" u="none" strike="noStrike" kern="1200" cap="none" spc="0" normalizeH="0" baseline="0" noProof="0">
                <a:ln>
                  <a:noFill/>
                </a:ln>
                <a:solidFill>
                  <a:srgbClr val="2B84C9"/>
                </a:solidFill>
                <a:effectLst/>
                <a:uLnTx/>
                <a:uFillTx/>
                <a:latin typeface="DM Sans"/>
                <a:ea typeface="+mn-ea"/>
                <a:cs typeface="+mn-cs"/>
              </a:rPr>
              <a:t>Coordination is ongoing</a:t>
            </a:r>
            <a:r>
              <a:rPr lang="en-US" sz="2200">
                <a:solidFill>
                  <a:srgbClr val="2B84C9"/>
                </a:solidFill>
                <a:latin typeface="DM Sans"/>
              </a:rPr>
              <a:t> </a:t>
            </a:r>
            <a:endParaRPr lang="en-US" sz="2200" b="0" i="0" u="none" strike="noStrike" kern="1200" cap="none" spc="0" normalizeH="0" baseline="0" noProof="0">
              <a:ln>
                <a:noFill/>
              </a:ln>
              <a:solidFill>
                <a:srgbClr val="2B84C9"/>
              </a:solidFill>
              <a:effectLst/>
              <a:uLnTx/>
              <a:uFillTx/>
              <a:latin typeface="DM Sans"/>
            </a:endParaRPr>
          </a:p>
          <a:p>
            <a:pPr marL="0" marR="0" lvl="0" indent="0" algn="l" defTabSz="54864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84C9"/>
              </a:solidFill>
              <a:effectLst/>
              <a:uLnTx/>
              <a:uFillTx/>
              <a:latin typeface="DM Sans"/>
              <a:ea typeface="+mn-ea"/>
              <a:cs typeface="+mn-cs"/>
            </a:endParaRPr>
          </a:p>
          <a:p>
            <a:pPr marL="342900" indent="-342900">
              <a:buClr>
                <a:srgbClr val="356EA8"/>
              </a:buClr>
              <a:buFont typeface="Wingdings" pitchFamily="2" charset="2"/>
              <a:buChar char="§"/>
              <a:defRPr/>
            </a:pPr>
            <a:r>
              <a:rPr kumimoji="0" lang="en-US" sz="1400" b="0" i="0" u="none" strike="noStrike" kern="1200" cap="none" spc="0" normalizeH="0" baseline="0" noProof="0">
                <a:ln>
                  <a:noFill/>
                </a:ln>
                <a:solidFill>
                  <a:srgbClr val="000000"/>
                </a:solidFill>
                <a:effectLst/>
                <a:uLnTx/>
                <a:uFillTx/>
                <a:latin typeface="Open Sans"/>
                <a:ea typeface="Open Sans"/>
                <a:cs typeface="Open Sans"/>
              </a:rPr>
              <a:t>Utilities participate in the Utility Coordination Group (UCG) established by the New York State Energy Research and Development Authority (NYSERDA) and Public Service Commission Staff to “provide a venue for collaboration, coordination, and oversight of the utility activities related to the design and implementation of the IEDR and alignment with the schedules and activities of the Data Access Framework proceeding (DAF</a:t>
            </a:r>
            <a:r>
              <a:rPr lang="en-US" sz="1400">
                <a:solidFill>
                  <a:srgbClr val="000000"/>
                </a:solidFill>
                <a:latin typeface="Open Sans"/>
                <a:ea typeface="Open Sans"/>
                <a:cs typeface="Open Sans"/>
              </a:rPr>
              <a:t>)." </a:t>
            </a:r>
            <a:endParaRPr kumimoji="0" lang="en-US" sz="1800" b="0" i="0" u="none" strike="noStrike" kern="1200" cap="none" spc="0" normalizeH="0" baseline="0" noProof="0">
              <a:ln>
                <a:noFill/>
              </a:ln>
              <a:solidFill>
                <a:prstClr val="black"/>
              </a:solidFill>
              <a:effectLst/>
              <a:uLnTx/>
              <a:uFillTx/>
              <a:latin typeface="DM Sans"/>
              <a:ea typeface="+mn-ea"/>
              <a:cs typeface="+mn-cs"/>
            </a:endParaRPr>
          </a:p>
          <a:p>
            <a:pPr marL="0" marR="0" lvl="0" indent="0" algn="l" defTabSz="54864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2B84C9"/>
              </a:solidFill>
              <a:effectLst/>
              <a:uLnTx/>
              <a:uFillTx/>
              <a:latin typeface="DM Sans"/>
              <a:ea typeface="+mn-ea"/>
              <a:cs typeface="+mn-cs"/>
            </a:endParaRPr>
          </a:p>
          <a:p>
            <a:pPr marL="0" marR="0" lvl="0" indent="0" algn="l" defTabSz="54864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2B84C9"/>
                </a:solidFill>
                <a:effectLst/>
                <a:uLnTx/>
                <a:uFillTx/>
                <a:latin typeface="DM Sans"/>
                <a:ea typeface="+mn-ea"/>
                <a:cs typeface="+mn-cs"/>
              </a:rPr>
              <a:t>IEDR Projects &amp; Investments</a:t>
            </a:r>
            <a:endParaRPr lang="en-US" sz="2200" b="0" i="0" u="none" strike="noStrike" kern="1200" cap="none" spc="0" normalizeH="0" baseline="0" noProof="0">
              <a:ln>
                <a:noFill/>
              </a:ln>
              <a:solidFill>
                <a:srgbClr val="2B84C9"/>
              </a:solidFill>
              <a:effectLst/>
              <a:uLnTx/>
              <a:uFillTx/>
              <a:latin typeface="DM Sans"/>
            </a:endParaRPr>
          </a:p>
          <a:p>
            <a:pPr marL="0" marR="0" lvl="0" indent="0" algn="l" defTabSz="54864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84C9"/>
              </a:solidFill>
              <a:effectLst/>
              <a:uLnTx/>
              <a:uFillTx/>
              <a:latin typeface="DM Sans"/>
              <a:ea typeface="+mn-ea"/>
              <a:cs typeface="+mn-cs"/>
            </a:endParaRPr>
          </a:p>
          <a:p>
            <a:pPr marL="342900" indent="-342900">
              <a:buClr>
                <a:srgbClr val="356EA8"/>
              </a:buClr>
              <a:buFont typeface="Wingdings" pitchFamily="2" charset="2"/>
              <a:buChar char="§"/>
              <a:defRPr/>
            </a:pPr>
            <a:r>
              <a:rPr lang="en-US" sz="1400">
                <a:solidFill>
                  <a:srgbClr val="000000"/>
                </a:solidFill>
                <a:latin typeface="Open Sans"/>
                <a:ea typeface="Open Sans"/>
                <a:cs typeface="Open Sans"/>
              </a:rPr>
              <a:t>The utilities are making investments in people, technology, and processes to support IEDR requirements. </a:t>
            </a:r>
            <a:endParaRPr kumimoji="0" lang="en-US" sz="1800" b="0" i="0" u="none" strike="noStrike" kern="1200" cap="none" spc="0" normalizeH="0" baseline="0" noProof="0">
              <a:ln>
                <a:noFill/>
              </a:ln>
              <a:solidFill>
                <a:prstClr val="black"/>
              </a:solidFill>
              <a:effectLst/>
              <a:uLnTx/>
              <a:uFillTx/>
              <a:latin typeface="DM Sans"/>
              <a:ea typeface="+mn-ea"/>
              <a:cs typeface="+mn-cs"/>
            </a:endParaRPr>
          </a:p>
          <a:p>
            <a:pPr>
              <a:buClr>
                <a:srgbClr val="356EA8"/>
              </a:buClr>
            </a:pPr>
            <a:endParaRPr lang="en-US" sz="1800">
              <a:latin typeface="DM Sans"/>
            </a:endParaRPr>
          </a:p>
          <a:p>
            <a:pPr>
              <a:buClr>
                <a:srgbClr val="356EA8"/>
              </a:buClr>
            </a:pPr>
            <a:endParaRPr lang="en-US" sz="1800">
              <a:latin typeface="DM Sans"/>
            </a:endParaRPr>
          </a:p>
        </p:txBody>
      </p:sp>
    </p:spTree>
    <p:extLst>
      <p:ext uri="{BB962C8B-B14F-4D97-AF65-F5344CB8AC3E}">
        <p14:creationId xmlns:p14="http://schemas.microsoft.com/office/powerpoint/2010/main" val="2841872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42DB78-3794-2943-B84F-2F4D85F4045A}"/>
              </a:ext>
            </a:extLst>
          </p:cNvPr>
          <p:cNvSpPr>
            <a:spLocks noGrp="1"/>
          </p:cNvSpPr>
          <p:nvPr>
            <p:ph type="body" sz="quarter" idx="13"/>
          </p:nvPr>
        </p:nvSpPr>
        <p:spPr/>
        <p:txBody>
          <a:bodyPr>
            <a:normAutofit fontScale="77500" lnSpcReduction="20000"/>
          </a:bodyPr>
          <a:lstStyle/>
          <a:p>
            <a:r>
              <a:rPr lang="en-US"/>
              <a:t>Information Sharing</a:t>
            </a:r>
          </a:p>
        </p:txBody>
      </p:sp>
      <p:sp>
        <p:nvSpPr>
          <p:cNvPr id="4" name="Title 3">
            <a:extLst>
              <a:ext uri="{FF2B5EF4-FFF2-40B4-BE49-F238E27FC236}">
                <a16:creationId xmlns:a16="http://schemas.microsoft.com/office/drawing/2014/main" id="{ABC771DF-B566-8CAA-03E5-30FEFD6A5001}"/>
              </a:ext>
            </a:extLst>
          </p:cNvPr>
          <p:cNvSpPr>
            <a:spLocks noGrp="1"/>
          </p:cNvSpPr>
          <p:nvPr>
            <p:ph type="title"/>
          </p:nvPr>
        </p:nvSpPr>
        <p:spPr/>
        <p:txBody>
          <a:bodyPr/>
          <a:lstStyle/>
          <a:p>
            <a:r>
              <a:rPr lang="en-US"/>
              <a:t>Minimum Viable Product (MVP) Use cases</a:t>
            </a:r>
          </a:p>
        </p:txBody>
      </p:sp>
      <p:graphicFrame>
        <p:nvGraphicFramePr>
          <p:cNvPr id="8" name="Content Placeholder 7">
            <a:extLst>
              <a:ext uri="{FF2B5EF4-FFF2-40B4-BE49-F238E27FC236}">
                <a16:creationId xmlns:a16="http://schemas.microsoft.com/office/drawing/2014/main" id="{DB3FEED2-468C-1CCE-6FF0-C0F1FAF56821}"/>
              </a:ext>
            </a:extLst>
          </p:cNvPr>
          <p:cNvGraphicFramePr>
            <a:graphicFrameLocks noGrp="1"/>
          </p:cNvGraphicFramePr>
          <p:nvPr>
            <p:ph sz="half" idx="1"/>
            <p:extLst>
              <p:ext uri="{D42A27DB-BD31-4B8C-83A1-F6EECF244321}">
                <p14:modId xmlns:p14="http://schemas.microsoft.com/office/powerpoint/2010/main" val="2188499652"/>
              </p:ext>
            </p:extLst>
          </p:nvPr>
        </p:nvGraphicFramePr>
        <p:xfrm>
          <a:off x="769938" y="1209675"/>
          <a:ext cx="13154025" cy="5597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559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E317-6120-4D16-90E4-DE1AB86692AD}"/>
              </a:ext>
            </a:extLst>
          </p:cNvPr>
          <p:cNvSpPr>
            <a:spLocks noGrp="1"/>
          </p:cNvSpPr>
          <p:nvPr>
            <p:ph type="title"/>
          </p:nvPr>
        </p:nvSpPr>
        <p:spPr>
          <a:xfrm>
            <a:off x="0" y="4497862"/>
            <a:ext cx="14630400" cy="989647"/>
          </a:xfrm>
        </p:spPr>
        <p:txBody>
          <a:bodyPr/>
          <a:lstStyle/>
          <a:p>
            <a:r>
              <a:rPr lang="en-US">
                <a:solidFill>
                  <a:srgbClr val="002060"/>
                </a:solidFill>
                <a:latin typeface="DM Sans"/>
                <a:cs typeface="Arial"/>
              </a:rPr>
              <a:t>Electric Vehicle Programs</a:t>
            </a:r>
            <a:br>
              <a:rPr lang="en-US">
                <a:latin typeface="DM Sans" pitchFamily="2" charset="77"/>
              </a:rPr>
            </a:br>
            <a:r>
              <a:rPr lang="en-US" sz="2800" i="1">
                <a:solidFill>
                  <a:srgbClr val="002060"/>
                </a:solidFill>
                <a:latin typeface="DM Sans"/>
                <a:cs typeface="Arial"/>
              </a:rPr>
              <a:t>Presented by: Joshua Kaplan</a:t>
            </a:r>
            <a:endParaRPr lang="en-US" sz="2800">
              <a:solidFill>
                <a:srgbClr val="002060"/>
              </a:solidFill>
              <a:latin typeface="DM Sans"/>
              <a:cs typeface="Arial"/>
            </a:endParaRPr>
          </a:p>
        </p:txBody>
      </p:sp>
      <p:pic>
        <p:nvPicPr>
          <p:cNvPr id="4" name="Picture 3" descr="A picture containing text, outdoor, kitchen appliance&#10;&#10;Description automatically generated">
            <a:extLst>
              <a:ext uri="{FF2B5EF4-FFF2-40B4-BE49-F238E27FC236}">
                <a16:creationId xmlns:a16="http://schemas.microsoft.com/office/drawing/2014/main" id="{E0FDED0B-8776-4B59-9B81-E8AA76CE621D}"/>
              </a:ext>
            </a:extLst>
          </p:cNvPr>
          <p:cNvPicPr>
            <a:picLocks/>
          </p:cNvPicPr>
          <p:nvPr/>
        </p:nvPicPr>
        <p:blipFill>
          <a:blip r:embed="rId3">
            <a:extLst>
              <a:ext uri="{837473B0-CC2E-450A-ABE3-18F120FF3D39}">
                <a1611:picAttrSrcUrl xmlns:a1611="http://schemas.microsoft.com/office/drawing/2016/11/main" r:id="rId4"/>
              </a:ext>
            </a:extLst>
          </a:blip>
          <a:stretch>
            <a:fillRect/>
          </a:stretch>
        </p:blipFill>
        <p:spPr>
          <a:xfrm>
            <a:off x="4773168" y="722376"/>
            <a:ext cx="5084064" cy="33924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25647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4B61CAF-DE0A-A838-3883-5F55BE7BA123}"/>
              </a:ext>
            </a:extLst>
          </p:cNvPr>
          <p:cNvSpPr/>
          <p:nvPr/>
        </p:nvSpPr>
        <p:spPr>
          <a:xfrm>
            <a:off x="8596424" y="1639784"/>
            <a:ext cx="5491716" cy="566478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941BAD2-BC8B-0341-678E-6FA4C12E0649}"/>
              </a:ext>
            </a:extLst>
          </p:cNvPr>
          <p:cNvSpPr/>
          <p:nvPr/>
        </p:nvSpPr>
        <p:spPr>
          <a:xfrm>
            <a:off x="2296814" y="1639787"/>
            <a:ext cx="5895420" cy="56647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74551" y="443253"/>
            <a:ext cx="13150147" cy="519337"/>
          </a:xfrm>
        </p:spPr>
        <p:txBody>
          <a:bodyPr/>
          <a:lstStyle/>
          <a:p>
            <a:r>
              <a:rPr lang="en-US" sz="3350" b="1">
                <a:latin typeface="DM Sans"/>
                <a:cs typeface="Arial"/>
              </a:rPr>
              <a:t>JU EV Programs and Proceedings</a:t>
            </a:r>
            <a:endParaRPr lang="en-US" b="1">
              <a:latin typeface="DM Sans" pitchFamily="2" charset="77"/>
            </a:endParaRPr>
          </a:p>
        </p:txBody>
      </p:sp>
      <p:sp>
        <p:nvSpPr>
          <p:cNvPr id="2" name="Rectangle: Rounded Corners 1">
            <a:extLst>
              <a:ext uri="{FF2B5EF4-FFF2-40B4-BE49-F238E27FC236}">
                <a16:creationId xmlns:a16="http://schemas.microsoft.com/office/drawing/2014/main" id="{E5D4A6F2-C485-EB74-142B-580E6A1438AD}"/>
              </a:ext>
            </a:extLst>
          </p:cNvPr>
          <p:cNvSpPr/>
          <p:nvPr/>
        </p:nvSpPr>
        <p:spPr>
          <a:xfrm>
            <a:off x="6400217" y="2020863"/>
            <a:ext cx="1553751" cy="1553751"/>
          </a:xfrm>
          <a:prstGeom prst="round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DBC80DF9-9EF3-8DEC-5BFC-6FB58B4D7FEE}"/>
              </a:ext>
            </a:extLst>
          </p:cNvPr>
          <p:cNvSpPr/>
          <p:nvPr/>
        </p:nvSpPr>
        <p:spPr>
          <a:xfrm>
            <a:off x="4572098" y="2036852"/>
            <a:ext cx="1553751" cy="1553751"/>
          </a:xfrm>
          <a:prstGeom prst="round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1B722804-D447-9A04-A373-24A7DBD990BE}"/>
              </a:ext>
            </a:extLst>
          </p:cNvPr>
          <p:cNvSpPr/>
          <p:nvPr/>
        </p:nvSpPr>
        <p:spPr>
          <a:xfrm>
            <a:off x="2682538" y="2047480"/>
            <a:ext cx="1553751" cy="1553751"/>
          </a:xfrm>
          <a:prstGeom prst="round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C6ED78D-DD25-1AE2-296E-D6589556571E}"/>
              </a:ext>
            </a:extLst>
          </p:cNvPr>
          <p:cNvSpPr/>
          <p:nvPr/>
        </p:nvSpPr>
        <p:spPr>
          <a:xfrm>
            <a:off x="9641379" y="5653792"/>
            <a:ext cx="1553751" cy="1553751"/>
          </a:xfrm>
          <a:prstGeom prst="round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240F2054-9D12-7DFD-1F0F-EDBFB3B4DD49}"/>
              </a:ext>
            </a:extLst>
          </p:cNvPr>
          <p:cNvSpPr/>
          <p:nvPr/>
        </p:nvSpPr>
        <p:spPr>
          <a:xfrm>
            <a:off x="9603910" y="4033993"/>
            <a:ext cx="1553751" cy="1553751"/>
          </a:xfrm>
          <a:prstGeom prst="round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09A96D8-3D00-1C17-D545-65966ACA87C7}"/>
              </a:ext>
            </a:extLst>
          </p:cNvPr>
          <p:cNvSpPr/>
          <p:nvPr/>
        </p:nvSpPr>
        <p:spPr>
          <a:xfrm>
            <a:off x="10589380" y="2017893"/>
            <a:ext cx="1553751" cy="1553751"/>
          </a:xfrm>
          <a:prstGeom prst="round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D19DE67-67CE-F22F-C41C-00EA76B882DB}"/>
              </a:ext>
            </a:extLst>
          </p:cNvPr>
          <p:cNvSpPr txBox="1"/>
          <p:nvPr/>
        </p:nvSpPr>
        <p:spPr>
          <a:xfrm>
            <a:off x="3740682" y="1076395"/>
            <a:ext cx="3264196" cy="424732"/>
          </a:xfrm>
          <a:prstGeom prst="rect">
            <a:avLst/>
          </a:prstGeom>
          <a:noFill/>
        </p:spPr>
        <p:txBody>
          <a:bodyPr wrap="square" rtlCol="0">
            <a:spAutoFit/>
          </a:bodyPr>
          <a:lstStyle/>
          <a:p>
            <a:r>
              <a:rPr lang="en-US" i="1">
                <a:solidFill>
                  <a:srgbClr val="002060"/>
                </a:solidFill>
                <a:latin typeface="Arial" panose="020B0604020202020204" pitchFamily="34" charset="0"/>
                <a:cs typeface="Arial" panose="020B0604020202020204" pitchFamily="34" charset="0"/>
              </a:rPr>
              <a:t>INFRASTRUCTURE</a:t>
            </a:r>
          </a:p>
        </p:txBody>
      </p:sp>
      <p:sp>
        <p:nvSpPr>
          <p:cNvPr id="18" name="TextBox 17">
            <a:extLst>
              <a:ext uri="{FF2B5EF4-FFF2-40B4-BE49-F238E27FC236}">
                <a16:creationId xmlns:a16="http://schemas.microsoft.com/office/drawing/2014/main" id="{6036F2BC-4D94-1FAC-6D4D-0CA6B9601AB2}"/>
              </a:ext>
            </a:extLst>
          </p:cNvPr>
          <p:cNvSpPr txBox="1"/>
          <p:nvPr/>
        </p:nvSpPr>
        <p:spPr>
          <a:xfrm>
            <a:off x="9791938" y="1085061"/>
            <a:ext cx="3264196" cy="424732"/>
          </a:xfrm>
          <a:prstGeom prst="rect">
            <a:avLst/>
          </a:prstGeom>
          <a:noFill/>
        </p:spPr>
        <p:txBody>
          <a:bodyPr wrap="square" rtlCol="0">
            <a:spAutoFit/>
          </a:bodyPr>
          <a:lstStyle/>
          <a:p>
            <a:r>
              <a:rPr lang="en-US" i="1">
                <a:solidFill>
                  <a:srgbClr val="002060"/>
                </a:solidFill>
                <a:latin typeface="Arial" panose="020B0604020202020204" pitchFamily="34" charset="0"/>
                <a:cs typeface="Arial" panose="020B0604020202020204" pitchFamily="34" charset="0"/>
              </a:rPr>
              <a:t>GRID MANAGEMENT</a:t>
            </a:r>
          </a:p>
        </p:txBody>
      </p:sp>
      <p:sp>
        <p:nvSpPr>
          <p:cNvPr id="19" name="TextBox 18">
            <a:extLst>
              <a:ext uri="{FF2B5EF4-FFF2-40B4-BE49-F238E27FC236}">
                <a16:creationId xmlns:a16="http://schemas.microsoft.com/office/drawing/2014/main" id="{91DBBAA7-145D-6E39-7348-C21A4F90C9DD}"/>
              </a:ext>
            </a:extLst>
          </p:cNvPr>
          <p:cNvSpPr txBox="1"/>
          <p:nvPr/>
        </p:nvSpPr>
        <p:spPr>
          <a:xfrm>
            <a:off x="425624" y="2495808"/>
            <a:ext cx="1754372" cy="757130"/>
          </a:xfrm>
          <a:prstGeom prst="rect">
            <a:avLst/>
          </a:prstGeom>
          <a:noFill/>
        </p:spPr>
        <p:txBody>
          <a:bodyPr wrap="square" rtlCol="0">
            <a:spAutoFit/>
          </a:bodyPr>
          <a:lstStyle/>
          <a:p>
            <a:pPr algn="ctr"/>
            <a:r>
              <a:rPr lang="en-US" i="1">
                <a:solidFill>
                  <a:srgbClr val="002060"/>
                </a:solidFill>
                <a:latin typeface="Arial" panose="020B0604020202020204" pitchFamily="34" charset="0"/>
                <a:cs typeface="Arial" panose="020B0604020202020204" pitchFamily="34" charset="0"/>
              </a:rPr>
              <a:t>Active Programs</a:t>
            </a:r>
          </a:p>
        </p:txBody>
      </p:sp>
      <p:sp>
        <p:nvSpPr>
          <p:cNvPr id="20" name="TextBox 19">
            <a:extLst>
              <a:ext uri="{FF2B5EF4-FFF2-40B4-BE49-F238E27FC236}">
                <a16:creationId xmlns:a16="http://schemas.microsoft.com/office/drawing/2014/main" id="{EB615432-AB1C-6413-81C9-4B627C757A74}"/>
              </a:ext>
            </a:extLst>
          </p:cNvPr>
          <p:cNvSpPr txBox="1"/>
          <p:nvPr/>
        </p:nvSpPr>
        <p:spPr>
          <a:xfrm>
            <a:off x="366660" y="4603091"/>
            <a:ext cx="1754372" cy="1089529"/>
          </a:xfrm>
          <a:prstGeom prst="rect">
            <a:avLst/>
          </a:prstGeom>
          <a:noFill/>
        </p:spPr>
        <p:txBody>
          <a:bodyPr wrap="square" rtlCol="0">
            <a:spAutoFit/>
          </a:bodyPr>
          <a:lstStyle/>
          <a:p>
            <a:pPr algn="ctr"/>
            <a:r>
              <a:rPr lang="en-US" i="1">
                <a:solidFill>
                  <a:srgbClr val="002060"/>
                </a:solidFill>
                <a:latin typeface="Arial" panose="020B0604020202020204" pitchFamily="34" charset="0"/>
                <a:cs typeface="Arial" panose="020B0604020202020204" pitchFamily="34" charset="0"/>
              </a:rPr>
              <a:t>Proceedings / Pending Programs</a:t>
            </a:r>
          </a:p>
        </p:txBody>
      </p:sp>
      <p:cxnSp>
        <p:nvCxnSpPr>
          <p:cNvPr id="22" name="Straight Connector 21">
            <a:extLst>
              <a:ext uri="{FF2B5EF4-FFF2-40B4-BE49-F238E27FC236}">
                <a16:creationId xmlns:a16="http://schemas.microsoft.com/office/drawing/2014/main" id="{B3A2568F-A3FD-FF14-6DC4-5A23372A4A64}"/>
              </a:ext>
            </a:extLst>
          </p:cNvPr>
          <p:cNvCxnSpPr>
            <a:cxnSpLocks/>
          </p:cNvCxnSpPr>
          <p:nvPr/>
        </p:nvCxnSpPr>
        <p:spPr>
          <a:xfrm>
            <a:off x="345967" y="3902149"/>
            <a:ext cx="14068851" cy="0"/>
          </a:xfrm>
          <a:prstGeom prst="line">
            <a:avLst/>
          </a:prstGeom>
          <a:ln w="12700">
            <a:solidFill>
              <a:srgbClr val="002060"/>
            </a:solidFill>
            <a:prstDash val="lg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488B2E0-F6DE-898F-8580-F8E1D239AD46}"/>
              </a:ext>
            </a:extLst>
          </p:cNvPr>
          <p:cNvSpPr txBox="1"/>
          <p:nvPr/>
        </p:nvSpPr>
        <p:spPr>
          <a:xfrm>
            <a:off x="10546883" y="2825495"/>
            <a:ext cx="1638744" cy="738664"/>
          </a:xfrm>
          <a:prstGeom prst="rect">
            <a:avLst/>
          </a:prstGeom>
          <a:noFill/>
        </p:spPr>
        <p:txBody>
          <a:bodyPr wrap="square" rtlCol="0">
            <a:spAutoFit/>
          </a:bodyPr>
          <a:lstStyle/>
          <a:p>
            <a:pPr algn="ctr"/>
            <a:r>
              <a:rPr lang="en-US" sz="1400" b="1">
                <a:solidFill>
                  <a:schemeClr val="bg1"/>
                </a:solidFill>
                <a:latin typeface="Arial" panose="020B0604020202020204" pitchFamily="34" charset="0"/>
                <a:cs typeface="Arial" panose="020B0604020202020204" pitchFamily="34" charset="0"/>
              </a:rPr>
              <a:t>Residential Managed Charging</a:t>
            </a:r>
          </a:p>
        </p:txBody>
      </p:sp>
      <p:sp>
        <p:nvSpPr>
          <p:cNvPr id="30" name="TextBox 29">
            <a:extLst>
              <a:ext uri="{FF2B5EF4-FFF2-40B4-BE49-F238E27FC236}">
                <a16:creationId xmlns:a16="http://schemas.microsoft.com/office/drawing/2014/main" id="{D028A64C-7999-5685-0970-AFC2EBB884A7}"/>
              </a:ext>
            </a:extLst>
          </p:cNvPr>
          <p:cNvSpPr txBox="1"/>
          <p:nvPr/>
        </p:nvSpPr>
        <p:spPr>
          <a:xfrm>
            <a:off x="9508574" y="4852153"/>
            <a:ext cx="1649087" cy="738664"/>
          </a:xfrm>
          <a:prstGeom prst="rect">
            <a:avLst/>
          </a:prstGeom>
          <a:noFill/>
        </p:spPr>
        <p:txBody>
          <a:bodyPr wrap="square" rtlCol="0">
            <a:spAutoFit/>
          </a:bodyPr>
          <a:lstStyle/>
          <a:p>
            <a:pPr algn="ctr"/>
            <a:r>
              <a:rPr lang="en-US" sz="1400" b="1">
                <a:solidFill>
                  <a:schemeClr val="bg1"/>
                </a:solidFill>
                <a:latin typeface="Arial" panose="020B0604020202020204" pitchFamily="34" charset="0"/>
                <a:cs typeface="Arial" panose="020B0604020202020204" pitchFamily="34" charset="0"/>
              </a:rPr>
              <a:t>Commercial Managed Charging</a:t>
            </a:r>
          </a:p>
        </p:txBody>
      </p:sp>
      <p:sp>
        <p:nvSpPr>
          <p:cNvPr id="31" name="TextBox 30">
            <a:extLst>
              <a:ext uri="{FF2B5EF4-FFF2-40B4-BE49-F238E27FC236}">
                <a16:creationId xmlns:a16="http://schemas.microsoft.com/office/drawing/2014/main" id="{48F3DA8E-414D-44BA-4BA9-07F1BB650B29}"/>
              </a:ext>
            </a:extLst>
          </p:cNvPr>
          <p:cNvSpPr txBox="1"/>
          <p:nvPr/>
        </p:nvSpPr>
        <p:spPr>
          <a:xfrm>
            <a:off x="9597613" y="6721437"/>
            <a:ext cx="1638744" cy="307777"/>
          </a:xfrm>
          <a:prstGeom prst="rect">
            <a:avLst/>
          </a:prstGeom>
          <a:noFill/>
        </p:spPr>
        <p:txBody>
          <a:bodyPr wrap="square" rtlCol="0">
            <a:spAutoFit/>
          </a:bodyPr>
          <a:lstStyle/>
          <a:p>
            <a:pPr algn="ctr"/>
            <a:r>
              <a:rPr lang="en-US" sz="1400" b="1">
                <a:solidFill>
                  <a:schemeClr val="bg1"/>
                </a:solidFill>
                <a:latin typeface="Arial" panose="020B0604020202020204" pitchFamily="34" charset="0"/>
                <a:cs typeface="Arial" panose="020B0604020202020204" pitchFamily="34" charset="0"/>
              </a:rPr>
              <a:t>Phase-in Rate</a:t>
            </a:r>
          </a:p>
        </p:txBody>
      </p:sp>
      <p:sp>
        <p:nvSpPr>
          <p:cNvPr id="32" name="Rectangle: Rounded Corners 31">
            <a:extLst>
              <a:ext uri="{FF2B5EF4-FFF2-40B4-BE49-F238E27FC236}">
                <a16:creationId xmlns:a16="http://schemas.microsoft.com/office/drawing/2014/main" id="{A6995E18-9EA3-6ABD-DA0A-4598CD79627C}"/>
              </a:ext>
            </a:extLst>
          </p:cNvPr>
          <p:cNvSpPr/>
          <p:nvPr/>
        </p:nvSpPr>
        <p:spPr>
          <a:xfrm>
            <a:off x="11657328" y="4033993"/>
            <a:ext cx="1553751" cy="1553751"/>
          </a:xfrm>
          <a:prstGeom prst="round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19F3BE0-07C0-3A3E-57FF-32E99C74A0A9}"/>
              </a:ext>
            </a:extLst>
          </p:cNvPr>
          <p:cNvSpPr txBox="1"/>
          <p:nvPr/>
        </p:nvSpPr>
        <p:spPr>
          <a:xfrm>
            <a:off x="11702779" y="5024228"/>
            <a:ext cx="1462847" cy="523220"/>
          </a:xfrm>
          <a:prstGeom prst="rect">
            <a:avLst/>
          </a:prstGeom>
          <a:noFill/>
        </p:spPr>
        <p:txBody>
          <a:bodyPr wrap="square" rtlCol="0">
            <a:spAutoFit/>
          </a:bodyPr>
          <a:lstStyle/>
          <a:p>
            <a:pPr algn="ctr"/>
            <a:r>
              <a:rPr lang="en-US" sz="1400" b="1">
                <a:solidFill>
                  <a:schemeClr val="bg1"/>
                </a:solidFill>
                <a:latin typeface="Arial" panose="020B0604020202020204" pitchFamily="34" charset="0"/>
                <a:cs typeface="Arial" panose="020B0604020202020204" pitchFamily="34" charset="0"/>
              </a:rPr>
              <a:t>Demand Charge Rebate</a:t>
            </a:r>
          </a:p>
        </p:txBody>
      </p:sp>
      <p:sp>
        <p:nvSpPr>
          <p:cNvPr id="34" name="Rectangle: Rounded Corners 33">
            <a:extLst>
              <a:ext uri="{FF2B5EF4-FFF2-40B4-BE49-F238E27FC236}">
                <a16:creationId xmlns:a16="http://schemas.microsoft.com/office/drawing/2014/main" id="{1F4BEA68-6677-FAF4-3761-FE38C47CB59A}"/>
              </a:ext>
            </a:extLst>
          </p:cNvPr>
          <p:cNvSpPr/>
          <p:nvPr/>
        </p:nvSpPr>
        <p:spPr>
          <a:xfrm>
            <a:off x="11692258" y="5653792"/>
            <a:ext cx="1553751" cy="1553751"/>
          </a:xfrm>
          <a:prstGeom prst="round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276EFF6-F8D1-5180-7F9D-87106E990D90}"/>
              </a:ext>
            </a:extLst>
          </p:cNvPr>
          <p:cNvSpPr txBox="1"/>
          <p:nvPr/>
        </p:nvSpPr>
        <p:spPr>
          <a:xfrm>
            <a:off x="11656410" y="6459759"/>
            <a:ext cx="1697438" cy="738664"/>
          </a:xfrm>
          <a:prstGeom prst="rect">
            <a:avLst/>
          </a:prstGeom>
          <a:noFill/>
        </p:spPr>
        <p:txBody>
          <a:bodyPr wrap="square" rtlCol="0">
            <a:spAutoFit/>
          </a:bodyPr>
          <a:lstStyle/>
          <a:p>
            <a:pPr algn="ctr"/>
            <a:r>
              <a:rPr lang="en-US" sz="1400" b="1">
                <a:solidFill>
                  <a:schemeClr val="bg1"/>
                </a:solidFill>
                <a:latin typeface="Arial" panose="020B0604020202020204" pitchFamily="34" charset="0"/>
                <a:cs typeface="Arial" panose="020B0604020202020204" pitchFamily="34" charset="0"/>
              </a:rPr>
              <a:t>Load Management Incentive</a:t>
            </a:r>
          </a:p>
        </p:txBody>
      </p:sp>
      <p:pic>
        <p:nvPicPr>
          <p:cNvPr id="45" name="Picture 44" descr="A white line drawing of a car&#10;&#10;Description automatically generated">
            <a:extLst>
              <a:ext uri="{FF2B5EF4-FFF2-40B4-BE49-F238E27FC236}">
                <a16:creationId xmlns:a16="http://schemas.microsoft.com/office/drawing/2014/main" id="{09BB7781-4DC0-FFBF-5469-6C02C2CD284F}"/>
              </a:ext>
            </a:extLst>
          </p:cNvPr>
          <p:cNvPicPr>
            <a:picLocks noChangeAspect="1"/>
          </p:cNvPicPr>
          <p:nvPr/>
        </p:nvPicPr>
        <p:blipFill>
          <a:blip r:embed="rId3"/>
          <a:stretch>
            <a:fillRect/>
          </a:stretch>
        </p:blipFill>
        <p:spPr>
          <a:xfrm>
            <a:off x="11096141" y="2148301"/>
            <a:ext cx="623283" cy="623283"/>
          </a:xfrm>
          <a:prstGeom prst="rect">
            <a:avLst/>
          </a:prstGeom>
        </p:spPr>
      </p:pic>
      <p:pic>
        <p:nvPicPr>
          <p:cNvPr id="47" name="Picture 46" descr="A white line drawing of a car&#10;&#10;Description automatically generated">
            <a:extLst>
              <a:ext uri="{FF2B5EF4-FFF2-40B4-BE49-F238E27FC236}">
                <a16:creationId xmlns:a16="http://schemas.microsoft.com/office/drawing/2014/main" id="{AD48F012-1473-9780-1B9E-EF3738A99636}"/>
              </a:ext>
            </a:extLst>
          </p:cNvPr>
          <p:cNvPicPr>
            <a:picLocks noChangeAspect="1"/>
          </p:cNvPicPr>
          <p:nvPr/>
        </p:nvPicPr>
        <p:blipFill>
          <a:blip r:embed="rId4"/>
          <a:stretch>
            <a:fillRect/>
          </a:stretch>
        </p:blipFill>
        <p:spPr>
          <a:xfrm>
            <a:off x="3041227" y="2141819"/>
            <a:ext cx="772008" cy="772008"/>
          </a:xfrm>
          <a:prstGeom prst="rect">
            <a:avLst/>
          </a:prstGeom>
        </p:spPr>
      </p:pic>
      <p:pic>
        <p:nvPicPr>
          <p:cNvPr id="51" name="Picture 50" descr="A white line drawing of a car and a charging station&#10;&#10;Description automatically generated">
            <a:extLst>
              <a:ext uri="{FF2B5EF4-FFF2-40B4-BE49-F238E27FC236}">
                <a16:creationId xmlns:a16="http://schemas.microsoft.com/office/drawing/2014/main" id="{100DF917-D837-7F06-6473-79C9FCD66BC5}"/>
              </a:ext>
            </a:extLst>
          </p:cNvPr>
          <p:cNvPicPr>
            <a:picLocks noChangeAspect="1"/>
          </p:cNvPicPr>
          <p:nvPr/>
        </p:nvPicPr>
        <p:blipFill>
          <a:blip r:embed="rId5"/>
          <a:stretch>
            <a:fillRect/>
          </a:stretch>
        </p:blipFill>
        <p:spPr>
          <a:xfrm>
            <a:off x="9989312" y="4085139"/>
            <a:ext cx="767014" cy="767014"/>
          </a:xfrm>
          <a:prstGeom prst="rect">
            <a:avLst/>
          </a:prstGeom>
        </p:spPr>
      </p:pic>
      <p:pic>
        <p:nvPicPr>
          <p:cNvPr id="53" name="Picture 52" descr="A white line drawing of a paper with a dollar symbol&#10;&#10;Description automatically generated">
            <a:extLst>
              <a:ext uri="{FF2B5EF4-FFF2-40B4-BE49-F238E27FC236}">
                <a16:creationId xmlns:a16="http://schemas.microsoft.com/office/drawing/2014/main" id="{6D3E9BB5-F408-2FE9-FACD-EE4EDFBD92CA}"/>
              </a:ext>
            </a:extLst>
          </p:cNvPr>
          <p:cNvPicPr>
            <a:picLocks noChangeAspect="1"/>
          </p:cNvPicPr>
          <p:nvPr/>
        </p:nvPicPr>
        <p:blipFill>
          <a:blip r:embed="rId6"/>
          <a:stretch>
            <a:fillRect/>
          </a:stretch>
        </p:blipFill>
        <p:spPr>
          <a:xfrm>
            <a:off x="10024090" y="5799520"/>
            <a:ext cx="766849" cy="766849"/>
          </a:xfrm>
          <a:prstGeom prst="rect">
            <a:avLst/>
          </a:prstGeom>
        </p:spPr>
      </p:pic>
      <p:pic>
        <p:nvPicPr>
          <p:cNvPr id="55" name="Picture 54" descr="A white line drawing of a clock and gear with arrows&#10;&#10;Description automatically generated">
            <a:extLst>
              <a:ext uri="{FF2B5EF4-FFF2-40B4-BE49-F238E27FC236}">
                <a16:creationId xmlns:a16="http://schemas.microsoft.com/office/drawing/2014/main" id="{5356C30D-3345-1572-5F78-A66DA4E6D600}"/>
              </a:ext>
            </a:extLst>
          </p:cNvPr>
          <p:cNvPicPr>
            <a:picLocks noChangeAspect="1"/>
          </p:cNvPicPr>
          <p:nvPr/>
        </p:nvPicPr>
        <p:blipFill>
          <a:blip r:embed="rId7"/>
          <a:stretch>
            <a:fillRect/>
          </a:stretch>
        </p:blipFill>
        <p:spPr>
          <a:xfrm>
            <a:off x="12055741" y="4196700"/>
            <a:ext cx="816399" cy="816399"/>
          </a:xfrm>
          <a:prstGeom prst="rect">
            <a:avLst/>
          </a:prstGeom>
        </p:spPr>
      </p:pic>
      <p:pic>
        <p:nvPicPr>
          <p:cNvPr id="57" name="Picture 56" descr="A white outline of a car battery&#10;&#10;Description automatically generated">
            <a:extLst>
              <a:ext uri="{FF2B5EF4-FFF2-40B4-BE49-F238E27FC236}">
                <a16:creationId xmlns:a16="http://schemas.microsoft.com/office/drawing/2014/main" id="{7CA9EC63-45C0-97C1-A505-9750D02A5AD4}"/>
              </a:ext>
            </a:extLst>
          </p:cNvPr>
          <p:cNvPicPr>
            <a:picLocks noChangeAspect="1"/>
          </p:cNvPicPr>
          <p:nvPr/>
        </p:nvPicPr>
        <p:blipFill>
          <a:blip r:embed="rId8"/>
          <a:stretch>
            <a:fillRect/>
          </a:stretch>
        </p:blipFill>
        <p:spPr>
          <a:xfrm>
            <a:off x="11952683" y="5734202"/>
            <a:ext cx="511258" cy="511258"/>
          </a:xfrm>
          <a:prstGeom prst="rect">
            <a:avLst/>
          </a:prstGeom>
        </p:spPr>
      </p:pic>
      <p:pic>
        <p:nvPicPr>
          <p:cNvPr id="58" name="Picture 57" descr="A white line drawing of a charging station&#10;&#10;Description automatically generated">
            <a:extLst>
              <a:ext uri="{FF2B5EF4-FFF2-40B4-BE49-F238E27FC236}">
                <a16:creationId xmlns:a16="http://schemas.microsoft.com/office/drawing/2014/main" id="{8DC90F83-00C8-A539-3033-FAD288021E62}"/>
              </a:ext>
            </a:extLst>
          </p:cNvPr>
          <p:cNvPicPr>
            <a:picLocks noChangeAspect="1"/>
          </p:cNvPicPr>
          <p:nvPr/>
        </p:nvPicPr>
        <p:blipFill>
          <a:blip r:embed="rId9"/>
          <a:stretch>
            <a:fillRect/>
          </a:stretch>
        </p:blipFill>
        <p:spPr>
          <a:xfrm>
            <a:off x="12571780" y="5885659"/>
            <a:ext cx="545008" cy="545008"/>
          </a:xfrm>
          <a:prstGeom prst="rect">
            <a:avLst/>
          </a:prstGeom>
        </p:spPr>
      </p:pic>
      <p:sp>
        <p:nvSpPr>
          <p:cNvPr id="59" name="TextBox 58">
            <a:extLst>
              <a:ext uri="{FF2B5EF4-FFF2-40B4-BE49-F238E27FC236}">
                <a16:creationId xmlns:a16="http://schemas.microsoft.com/office/drawing/2014/main" id="{D0C9D7FA-C962-7B69-AFC3-005977ACC2D7}"/>
              </a:ext>
            </a:extLst>
          </p:cNvPr>
          <p:cNvSpPr txBox="1"/>
          <p:nvPr/>
        </p:nvSpPr>
        <p:spPr>
          <a:xfrm>
            <a:off x="2603201" y="3016506"/>
            <a:ext cx="1718081" cy="523220"/>
          </a:xfrm>
          <a:prstGeom prst="rect">
            <a:avLst/>
          </a:prstGeom>
          <a:noFill/>
        </p:spPr>
        <p:txBody>
          <a:bodyPr wrap="square" rtlCol="0">
            <a:spAutoFit/>
          </a:bodyPr>
          <a:lstStyle/>
          <a:p>
            <a:pPr algn="ctr"/>
            <a:r>
              <a:rPr lang="en-US" sz="1400" b="1">
                <a:solidFill>
                  <a:schemeClr val="bg1"/>
                </a:solidFill>
                <a:latin typeface="Arial" panose="020B0604020202020204" pitchFamily="34" charset="0"/>
                <a:cs typeface="Arial" panose="020B0604020202020204" pitchFamily="34" charset="0"/>
              </a:rPr>
              <a:t>LDV Make-Ready Incentives</a:t>
            </a:r>
          </a:p>
        </p:txBody>
      </p:sp>
      <p:sp>
        <p:nvSpPr>
          <p:cNvPr id="60" name="Rectangle: Rounded Corners 59">
            <a:extLst>
              <a:ext uri="{FF2B5EF4-FFF2-40B4-BE49-F238E27FC236}">
                <a16:creationId xmlns:a16="http://schemas.microsoft.com/office/drawing/2014/main" id="{13B9C3C7-D2AD-BF44-87B0-8FF4C12997E8}"/>
              </a:ext>
            </a:extLst>
          </p:cNvPr>
          <p:cNvSpPr/>
          <p:nvPr/>
        </p:nvSpPr>
        <p:spPr>
          <a:xfrm>
            <a:off x="3395171" y="4508752"/>
            <a:ext cx="1553751" cy="1553751"/>
          </a:xfrm>
          <a:prstGeom prst="roundRect">
            <a:avLst/>
          </a:prstGeom>
          <a:solidFill>
            <a:srgbClr val="81DE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descr="A white line drawing of a car&#10;&#10;Description automatically generated">
            <a:extLst>
              <a:ext uri="{FF2B5EF4-FFF2-40B4-BE49-F238E27FC236}">
                <a16:creationId xmlns:a16="http://schemas.microsoft.com/office/drawing/2014/main" id="{58218122-0CED-7824-E6BA-A9F102AD64DD}"/>
              </a:ext>
            </a:extLst>
          </p:cNvPr>
          <p:cNvPicPr>
            <a:picLocks noChangeAspect="1"/>
          </p:cNvPicPr>
          <p:nvPr/>
        </p:nvPicPr>
        <p:blipFill>
          <a:blip r:embed="rId4"/>
          <a:stretch>
            <a:fillRect/>
          </a:stretch>
        </p:blipFill>
        <p:spPr>
          <a:xfrm>
            <a:off x="3753860" y="4603091"/>
            <a:ext cx="772008" cy="772008"/>
          </a:xfrm>
          <a:prstGeom prst="rect">
            <a:avLst/>
          </a:prstGeom>
        </p:spPr>
      </p:pic>
      <p:sp>
        <p:nvSpPr>
          <p:cNvPr id="62" name="TextBox 61">
            <a:extLst>
              <a:ext uri="{FF2B5EF4-FFF2-40B4-BE49-F238E27FC236}">
                <a16:creationId xmlns:a16="http://schemas.microsoft.com/office/drawing/2014/main" id="{85937D22-947F-70EC-9F21-1AEB2109D2CB}"/>
              </a:ext>
            </a:extLst>
          </p:cNvPr>
          <p:cNvSpPr txBox="1"/>
          <p:nvPr/>
        </p:nvSpPr>
        <p:spPr>
          <a:xfrm>
            <a:off x="3387331" y="5489888"/>
            <a:ext cx="1553751" cy="523220"/>
          </a:xfrm>
          <a:prstGeom prst="rect">
            <a:avLst/>
          </a:prstGeom>
          <a:noFill/>
        </p:spPr>
        <p:txBody>
          <a:bodyPr wrap="square" rtlCol="0">
            <a:spAutoFit/>
          </a:bodyPr>
          <a:lstStyle/>
          <a:p>
            <a:pPr algn="ctr"/>
            <a:r>
              <a:rPr lang="en-US" sz="1400" b="1">
                <a:solidFill>
                  <a:schemeClr val="bg1"/>
                </a:solidFill>
                <a:latin typeface="Arial" panose="020B0604020202020204" pitchFamily="34" charset="0"/>
                <a:cs typeface="Arial" panose="020B0604020202020204" pitchFamily="34" charset="0"/>
              </a:rPr>
              <a:t>LDV Make-Ready 2.0</a:t>
            </a:r>
          </a:p>
        </p:txBody>
      </p:sp>
      <p:pic>
        <p:nvPicPr>
          <p:cNvPr id="64" name="Picture 63" descr="A white line drawing of a document with a magnifying glass&#10;&#10;Description automatically generated">
            <a:extLst>
              <a:ext uri="{FF2B5EF4-FFF2-40B4-BE49-F238E27FC236}">
                <a16:creationId xmlns:a16="http://schemas.microsoft.com/office/drawing/2014/main" id="{7CC0927B-D79E-7EBE-46F5-54D01D9CD59E}"/>
              </a:ext>
            </a:extLst>
          </p:cNvPr>
          <p:cNvPicPr>
            <a:picLocks noChangeAspect="1"/>
          </p:cNvPicPr>
          <p:nvPr/>
        </p:nvPicPr>
        <p:blipFill>
          <a:blip r:embed="rId10"/>
          <a:stretch>
            <a:fillRect/>
          </a:stretch>
        </p:blipFill>
        <p:spPr>
          <a:xfrm>
            <a:off x="6885975" y="2115608"/>
            <a:ext cx="634102" cy="634102"/>
          </a:xfrm>
          <a:prstGeom prst="rect">
            <a:avLst/>
          </a:prstGeom>
        </p:spPr>
      </p:pic>
      <p:sp>
        <p:nvSpPr>
          <p:cNvPr id="65" name="TextBox 64">
            <a:extLst>
              <a:ext uri="{FF2B5EF4-FFF2-40B4-BE49-F238E27FC236}">
                <a16:creationId xmlns:a16="http://schemas.microsoft.com/office/drawing/2014/main" id="{BCA4347C-2C7A-ACBB-C47D-83F7DDAFA60F}"/>
              </a:ext>
            </a:extLst>
          </p:cNvPr>
          <p:cNvSpPr txBox="1"/>
          <p:nvPr/>
        </p:nvSpPr>
        <p:spPr>
          <a:xfrm>
            <a:off x="6389380" y="2834514"/>
            <a:ext cx="1553751" cy="738664"/>
          </a:xfrm>
          <a:prstGeom prst="rect">
            <a:avLst/>
          </a:prstGeom>
          <a:noFill/>
        </p:spPr>
        <p:txBody>
          <a:bodyPr wrap="square" rtlCol="0">
            <a:spAutoFit/>
          </a:bodyPr>
          <a:lstStyle/>
          <a:p>
            <a:pPr algn="ctr"/>
            <a:r>
              <a:rPr lang="en-US" sz="1400" b="1">
                <a:solidFill>
                  <a:schemeClr val="bg1"/>
                </a:solidFill>
                <a:latin typeface="Arial" panose="020B0604020202020204" pitchFamily="34" charset="0"/>
                <a:cs typeface="Arial" panose="020B0604020202020204" pitchFamily="34" charset="0"/>
              </a:rPr>
              <a:t>Fleet Assessment Service</a:t>
            </a:r>
          </a:p>
        </p:txBody>
      </p:sp>
      <p:sp>
        <p:nvSpPr>
          <p:cNvPr id="66" name="TextBox 65">
            <a:extLst>
              <a:ext uri="{FF2B5EF4-FFF2-40B4-BE49-F238E27FC236}">
                <a16:creationId xmlns:a16="http://schemas.microsoft.com/office/drawing/2014/main" id="{5FC3C4D1-F073-A7EB-9453-015471C0D064}"/>
              </a:ext>
            </a:extLst>
          </p:cNvPr>
          <p:cNvSpPr txBox="1"/>
          <p:nvPr/>
        </p:nvSpPr>
        <p:spPr>
          <a:xfrm>
            <a:off x="4601969" y="3101891"/>
            <a:ext cx="1553751" cy="307777"/>
          </a:xfrm>
          <a:prstGeom prst="rect">
            <a:avLst/>
          </a:prstGeom>
          <a:noFill/>
        </p:spPr>
        <p:txBody>
          <a:bodyPr wrap="square" rtlCol="0">
            <a:spAutoFit/>
          </a:bodyPr>
          <a:lstStyle/>
          <a:p>
            <a:pPr algn="ctr"/>
            <a:r>
              <a:rPr lang="en-US" sz="1400" b="1">
                <a:solidFill>
                  <a:schemeClr val="bg1"/>
                </a:solidFill>
                <a:latin typeface="Arial" panose="020B0604020202020204" pitchFamily="34" charset="0"/>
                <a:cs typeface="Arial" panose="020B0604020202020204" pitchFamily="34" charset="0"/>
              </a:rPr>
              <a:t>MHDV Pilot</a:t>
            </a:r>
          </a:p>
        </p:txBody>
      </p:sp>
      <p:pic>
        <p:nvPicPr>
          <p:cNvPr id="68" name="Graphic 67" descr="Bus with solid fill">
            <a:extLst>
              <a:ext uri="{FF2B5EF4-FFF2-40B4-BE49-F238E27FC236}">
                <a16:creationId xmlns:a16="http://schemas.microsoft.com/office/drawing/2014/main" id="{67AACC24-7FA2-DFA5-EFBC-A72DF25F4E9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038559" y="1999325"/>
            <a:ext cx="620827" cy="620827"/>
          </a:xfrm>
          <a:prstGeom prst="rect">
            <a:avLst/>
          </a:prstGeom>
        </p:spPr>
      </p:pic>
      <p:pic>
        <p:nvPicPr>
          <p:cNvPr id="70" name="Graphic 69" descr="Truck with solid fill">
            <a:extLst>
              <a:ext uri="{FF2B5EF4-FFF2-40B4-BE49-F238E27FC236}">
                <a16:creationId xmlns:a16="http://schemas.microsoft.com/office/drawing/2014/main" id="{494C4368-574C-1773-5B69-F96031C514E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50545" y="2446380"/>
            <a:ext cx="656598" cy="656598"/>
          </a:xfrm>
          <a:prstGeom prst="rect">
            <a:avLst/>
          </a:prstGeom>
        </p:spPr>
      </p:pic>
      <p:sp>
        <p:nvSpPr>
          <p:cNvPr id="71" name="Rectangle: Rounded Corners 70">
            <a:extLst>
              <a:ext uri="{FF2B5EF4-FFF2-40B4-BE49-F238E27FC236}">
                <a16:creationId xmlns:a16="http://schemas.microsoft.com/office/drawing/2014/main" id="{971FDA78-C30D-B20A-F574-31996D76B7F6}"/>
              </a:ext>
            </a:extLst>
          </p:cNvPr>
          <p:cNvSpPr/>
          <p:nvPr/>
        </p:nvSpPr>
        <p:spPr>
          <a:xfrm>
            <a:off x="5356230" y="4484718"/>
            <a:ext cx="1553751" cy="1553751"/>
          </a:xfrm>
          <a:prstGeom prst="round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DCBCA171-5E3D-7BA4-BE20-2A0B961838A4}"/>
              </a:ext>
            </a:extLst>
          </p:cNvPr>
          <p:cNvSpPr txBox="1"/>
          <p:nvPr/>
        </p:nvSpPr>
        <p:spPr>
          <a:xfrm>
            <a:off x="5356228" y="5483604"/>
            <a:ext cx="1553751" cy="523220"/>
          </a:xfrm>
          <a:prstGeom prst="rect">
            <a:avLst/>
          </a:prstGeom>
          <a:noFill/>
        </p:spPr>
        <p:txBody>
          <a:bodyPr wrap="square" rtlCol="0">
            <a:spAutoFit/>
          </a:bodyPr>
          <a:lstStyle/>
          <a:p>
            <a:pPr algn="ctr"/>
            <a:r>
              <a:rPr lang="en-US" sz="1400" b="1">
                <a:solidFill>
                  <a:schemeClr val="bg1"/>
                </a:solidFill>
                <a:latin typeface="Arial" panose="020B0604020202020204" pitchFamily="34" charset="0"/>
                <a:cs typeface="Arial" panose="020B0604020202020204" pitchFamily="34" charset="0"/>
              </a:rPr>
              <a:t>MHDV Make-Ready Program</a:t>
            </a:r>
          </a:p>
        </p:txBody>
      </p:sp>
      <p:pic>
        <p:nvPicPr>
          <p:cNvPr id="73" name="Graphic 72" descr="Bus with solid fill">
            <a:extLst>
              <a:ext uri="{FF2B5EF4-FFF2-40B4-BE49-F238E27FC236}">
                <a16:creationId xmlns:a16="http://schemas.microsoft.com/office/drawing/2014/main" id="{C8847CDE-7494-B3EA-EF34-BAC25BF0BE3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822691" y="4447191"/>
            <a:ext cx="620827" cy="620827"/>
          </a:xfrm>
          <a:prstGeom prst="rect">
            <a:avLst/>
          </a:prstGeom>
        </p:spPr>
      </p:pic>
      <p:pic>
        <p:nvPicPr>
          <p:cNvPr id="74" name="Graphic 73" descr="Truck with solid fill">
            <a:extLst>
              <a:ext uri="{FF2B5EF4-FFF2-40B4-BE49-F238E27FC236}">
                <a16:creationId xmlns:a16="http://schemas.microsoft.com/office/drawing/2014/main" id="{652C0512-1380-F95A-C5BE-9A4012B5892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834677" y="4894246"/>
            <a:ext cx="656598" cy="656598"/>
          </a:xfrm>
          <a:prstGeom prst="rect">
            <a:avLst/>
          </a:prstGeom>
        </p:spPr>
      </p:pic>
    </p:spTree>
    <p:extLst>
      <p:ext uri="{BB962C8B-B14F-4D97-AF65-F5344CB8AC3E}">
        <p14:creationId xmlns:p14="http://schemas.microsoft.com/office/powerpoint/2010/main" val="2013570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5C1A07-544B-AA7D-6FEB-F61981995394}"/>
              </a:ext>
            </a:extLst>
          </p:cNvPr>
          <p:cNvSpPr>
            <a:spLocks noGrp="1"/>
          </p:cNvSpPr>
          <p:nvPr>
            <p:ph type="title"/>
          </p:nvPr>
        </p:nvSpPr>
        <p:spPr/>
        <p:txBody>
          <a:bodyPr/>
          <a:lstStyle/>
          <a:p>
            <a:r>
              <a:rPr lang="en-US" sz="3350">
                <a:latin typeface="Arial"/>
                <a:cs typeface="Arial"/>
              </a:rPr>
              <a:t>2023 Programs and Proceedings Milestones</a:t>
            </a:r>
            <a:endParaRPr lang="en-US"/>
          </a:p>
        </p:txBody>
      </p:sp>
      <p:cxnSp>
        <p:nvCxnSpPr>
          <p:cNvPr id="5" name="Straight Connector 4">
            <a:extLst>
              <a:ext uri="{FF2B5EF4-FFF2-40B4-BE49-F238E27FC236}">
                <a16:creationId xmlns:a16="http://schemas.microsoft.com/office/drawing/2014/main" id="{C10F6FB9-0546-D57D-F341-89D4763A285A}"/>
              </a:ext>
            </a:extLst>
          </p:cNvPr>
          <p:cNvCxnSpPr>
            <a:cxnSpLocks/>
          </p:cNvCxnSpPr>
          <p:nvPr/>
        </p:nvCxnSpPr>
        <p:spPr>
          <a:xfrm>
            <a:off x="10241994" y="4177429"/>
            <a:ext cx="0" cy="1587986"/>
          </a:xfrm>
          <a:prstGeom prst="line">
            <a:avLst/>
          </a:prstGeom>
          <a:ln w="57150">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BD2FC72-7A48-BF08-046D-A249F908729D}"/>
              </a:ext>
            </a:extLst>
          </p:cNvPr>
          <p:cNvCxnSpPr>
            <a:cxnSpLocks/>
          </p:cNvCxnSpPr>
          <p:nvPr/>
        </p:nvCxnSpPr>
        <p:spPr>
          <a:xfrm>
            <a:off x="10241994" y="2015955"/>
            <a:ext cx="0" cy="1606200"/>
          </a:xfrm>
          <a:prstGeom prst="line">
            <a:avLst/>
          </a:prstGeom>
          <a:ln w="57150">
            <a:solidFill>
              <a:srgbClr val="002060"/>
            </a:solidFill>
            <a:headEnd type="oval"/>
          </a:ln>
        </p:spPr>
        <p:style>
          <a:lnRef idx="1">
            <a:schemeClr val="accent1"/>
          </a:lnRef>
          <a:fillRef idx="0">
            <a:schemeClr val="accent1"/>
          </a:fillRef>
          <a:effectRef idx="0">
            <a:schemeClr val="accent1"/>
          </a:effectRef>
          <a:fontRef idx="minor">
            <a:schemeClr val="tx1"/>
          </a:fontRef>
        </p:style>
      </p:cxnSp>
      <p:sp>
        <p:nvSpPr>
          <p:cNvPr id="7" name="TextBox 3">
            <a:extLst>
              <a:ext uri="{FF2B5EF4-FFF2-40B4-BE49-F238E27FC236}">
                <a16:creationId xmlns:a16="http://schemas.microsoft.com/office/drawing/2014/main" id="{2A047D2B-D948-387F-5C7B-314859DE7F14}"/>
              </a:ext>
            </a:extLst>
          </p:cNvPr>
          <p:cNvSpPr txBox="1"/>
          <p:nvPr/>
        </p:nvSpPr>
        <p:spPr>
          <a:xfrm>
            <a:off x="10556687" y="2631357"/>
            <a:ext cx="3077173" cy="646331"/>
          </a:xfrm>
          <a:prstGeom prst="rect">
            <a:avLst/>
          </a:prstGeom>
          <a:noFill/>
        </p:spPr>
        <p:txBody>
          <a:bodyPr wrap="square" lIns="91440" tIns="45720" rIns="91440" bIns="45720" rtlCol="0" anchor="t">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285750" indent="-285750" defTabSz="548618">
              <a:spcBef>
                <a:spcPts val="600"/>
              </a:spcBef>
              <a:buClr>
                <a:srgbClr val="2B84C9"/>
              </a:buClr>
              <a:buFont typeface="Wingdings" pitchFamily="2" charset="2"/>
              <a:buChar char="§"/>
              <a:defRPr/>
            </a:pPr>
            <a:r>
              <a:rPr lang="en-US" sz="1800">
                <a:latin typeface="DM Sans"/>
                <a:cs typeface="Arial"/>
              </a:rPr>
              <a:t>Anticipated Midpoint Review Order</a:t>
            </a:r>
          </a:p>
        </p:txBody>
      </p:sp>
      <p:cxnSp>
        <p:nvCxnSpPr>
          <p:cNvPr id="8" name="Straight Connector 7">
            <a:extLst>
              <a:ext uri="{FF2B5EF4-FFF2-40B4-BE49-F238E27FC236}">
                <a16:creationId xmlns:a16="http://schemas.microsoft.com/office/drawing/2014/main" id="{A1D8468C-50A7-7D6C-7116-B4BA487F3DDB}"/>
              </a:ext>
            </a:extLst>
          </p:cNvPr>
          <p:cNvCxnSpPr>
            <a:cxnSpLocks/>
          </p:cNvCxnSpPr>
          <p:nvPr/>
        </p:nvCxnSpPr>
        <p:spPr>
          <a:xfrm>
            <a:off x="7077473" y="4209790"/>
            <a:ext cx="0" cy="1587986"/>
          </a:xfrm>
          <a:prstGeom prst="line">
            <a:avLst/>
          </a:prstGeom>
          <a:ln w="57150">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6E989DE-0912-41A1-13A2-48E1404DCED6}"/>
              </a:ext>
            </a:extLst>
          </p:cNvPr>
          <p:cNvCxnSpPr>
            <a:cxnSpLocks/>
          </p:cNvCxnSpPr>
          <p:nvPr/>
        </p:nvCxnSpPr>
        <p:spPr>
          <a:xfrm>
            <a:off x="1401020" y="2015955"/>
            <a:ext cx="0" cy="1552227"/>
          </a:xfrm>
          <a:prstGeom prst="line">
            <a:avLst/>
          </a:prstGeom>
          <a:ln w="57150">
            <a:solidFill>
              <a:srgbClr val="002060"/>
            </a:solidFill>
            <a:head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A8038B0-FFC1-1836-EC04-6BA09575F193}"/>
              </a:ext>
            </a:extLst>
          </p:cNvPr>
          <p:cNvCxnSpPr>
            <a:cxnSpLocks/>
          </p:cNvCxnSpPr>
          <p:nvPr/>
        </p:nvCxnSpPr>
        <p:spPr>
          <a:xfrm>
            <a:off x="7077473" y="2028913"/>
            <a:ext cx="0" cy="1437324"/>
          </a:xfrm>
          <a:prstGeom prst="line">
            <a:avLst/>
          </a:prstGeom>
          <a:ln w="57150">
            <a:solidFill>
              <a:srgbClr val="002060"/>
            </a:solidFill>
            <a:head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0F90E7-7218-259A-AA89-0595B937CD6F}"/>
              </a:ext>
            </a:extLst>
          </p:cNvPr>
          <p:cNvCxnSpPr>
            <a:cxnSpLocks/>
          </p:cNvCxnSpPr>
          <p:nvPr/>
        </p:nvCxnSpPr>
        <p:spPr>
          <a:xfrm>
            <a:off x="1401020" y="4177429"/>
            <a:ext cx="0" cy="1587987"/>
          </a:xfrm>
          <a:prstGeom prst="line">
            <a:avLst/>
          </a:prstGeom>
          <a:ln w="57150">
            <a:solidFill>
              <a:srgbClr val="002060"/>
            </a:solidFill>
            <a:tailEnd type="ova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551C21E2-FEF9-1427-0852-D34CC5B93895}"/>
              </a:ext>
            </a:extLst>
          </p:cNvPr>
          <p:cNvGrpSpPr/>
          <p:nvPr/>
        </p:nvGrpSpPr>
        <p:grpSpPr>
          <a:xfrm>
            <a:off x="774549" y="3451278"/>
            <a:ext cx="13150144" cy="765020"/>
            <a:chOff x="774549" y="2861366"/>
            <a:chExt cx="11685811" cy="765020"/>
          </a:xfrm>
        </p:grpSpPr>
        <p:sp>
          <p:nvSpPr>
            <p:cNvPr id="18" name="Arrow: Chevron 17">
              <a:extLst>
                <a:ext uri="{FF2B5EF4-FFF2-40B4-BE49-F238E27FC236}">
                  <a16:creationId xmlns:a16="http://schemas.microsoft.com/office/drawing/2014/main" id="{5447B18B-F864-2EE4-E13B-CEBAEF622310}"/>
                </a:ext>
              </a:extLst>
            </p:cNvPr>
            <p:cNvSpPr/>
            <p:nvPr/>
          </p:nvSpPr>
          <p:spPr>
            <a:xfrm>
              <a:off x="9322859" y="2864217"/>
              <a:ext cx="3137501" cy="757237"/>
            </a:xfrm>
            <a:prstGeom prst="chevr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548640" rtl="0" eaLnBrk="1" latinLnBrk="0" hangingPunct="1">
                <a:defRPr sz="2160" kern="1200">
                  <a:solidFill>
                    <a:schemeClr val="lt1"/>
                  </a:solidFill>
                  <a:latin typeface="+mn-lt"/>
                  <a:ea typeface="+mn-ea"/>
                  <a:cs typeface="+mn-cs"/>
                </a:defRPr>
              </a:lvl1pPr>
              <a:lvl2pPr marL="548640" algn="l" defTabSz="548640" rtl="0" eaLnBrk="1" latinLnBrk="0" hangingPunct="1">
                <a:defRPr sz="2160" kern="1200">
                  <a:solidFill>
                    <a:schemeClr val="lt1"/>
                  </a:solidFill>
                  <a:latin typeface="+mn-lt"/>
                  <a:ea typeface="+mn-ea"/>
                  <a:cs typeface="+mn-cs"/>
                </a:defRPr>
              </a:lvl2pPr>
              <a:lvl3pPr marL="1097280" algn="l" defTabSz="548640" rtl="0" eaLnBrk="1" latinLnBrk="0" hangingPunct="1">
                <a:defRPr sz="2160" kern="1200">
                  <a:solidFill>
                    <a:schemeClr val="lt1"/>
                  </a:solidFill>
                  <a:latin typeface="+mn-lt"/>
                  <a:ea typeface="+mn-ea"/>
                  <a:cs typeface="+mn-cs"/>
                </a:defRPr>
              </a:lvl3pPr>
              <a:lvl4pPr marL="1645920" algn="l" defTabSz="548640" rtl="0" eaLnBrk="1" latinLnBrk="0" hangingPunct="1">
                <a:defRPr sz="2160" kern="1200">
                  <a:solidFill>
                    <a:schemeClr val="lt1"/>
                  </a:solidFill>
                  <a:latin typeface="+mn-lt"/>
                  <a:ea typeface="+mn-ea"/>
                  <a:cs typeface="+mn-cs"/>
                </a:defRPr>
              </a:lvl4pPr>
              <a:lvl5pPr marL="2194560" algn="l" defTabSz="548640" rtl="0" eaLnBrk="1" latinLnBrk="0" hangingPunct="1">
                <a:defRPr sz="2160" kern="1200">
                  <a:solidFill>
                    <a:schemeClr val="lt1"/>
                  </a:solidFill>
                  <a:latin typeface="+mn-lt"/>
                  <a:ea typeface="+mn-ea"/>
                  <a:cs typeface="+mn-cs"/>
                </a:defRPr>
              </a:lvl5pPr>
              <a:lvl6pPr marL="2743200" algn="l" defTabSz="548640" rtl="0" eaLnBrk="1" latinLnBrk="0" hangingPunct="1">
                <a:defRPr sz="2160" kern="1200">
                  <a:solidFill>
                    <a:schemeClr val="lt1"/>
                  </a:solidFill>
                  <a:latin typeface="+mn-lt"/>
                  <a:ea typeface="+mn-ea"/>
                  <a:cs typeface="+mn-cs"/>
                </a:defRPr>
              </a:lvl6pPr>
              <a:lvl7pPr marL="3291840" algn="l" defTabSz="548640" rtl="0" eaLnBrk="1" latinLnBrk="0" hangingPunct="1">
                <a:defRPr sz="2160" kern="1200">
                  <a:solidFill>
                    <a:schemeClr val="lt1"/>
                  </a:solidFill>
                  <a:latin typeface="+mn-lt"/>
                  <a:ea typeface="+mn-ea"/>
                  <a:cs typeface="+mn-cs"/>
                </a:defRPr>
              </a:lvl7pPr>
              <a:lvl8pPr marL="3840480" algn="l" defTabSz="548640" rtl="0" eaLnBrk="1" latinLnBrk="0" hangingPunct="1">
                <a:defRPr sz="2160" kern="1200">
                  <a:solidFill>
                    <a:schemeClr val="lt1"/>
                  </a:solidFill>
                  <a:latin typeface="+mn-lt"/>
                  <a:ea typeface="+mn-ea"/>
                  <a:cs typeface="+mn-cs"/>
                </a:defRPr>
              </a:lvl8pPr>
              <a:lvl9pPr marL="4389120" algn="l" defTabSz="548640" rtl="0" eaLnBrk="1" latinLnBrk="0" hangingPunct="1">
                <a:defRPr sz="2160" kern="1200">
                  <a:solidFill>
                    <a:schemeClr val="lt1"/>
                  </a:solidFill>
                  <a:latin typeface="+mn-lt"/>
                  <a:ea typeface="+mn-ea"/>
                  <a:cs typeface="+mn-cs"/>
                </a:defRPr>
              </a:lvl9pPr>
            </a:lstStyle>
            <a:p>
              <a:pPr algn="ctr" defTabSz="548618">
                <a:defRPr/>
              </a:pPr>
              <a:r>
                <a:rPr lang="en-US" sz="2200" b="1">
                  <a:solidFill>
                    <a:srgbClr val="002060"/>
                  </a:solidFill>
                  <a:latin typeface="DM Sans"/>
                  <a:cs typeface="Arial"/>
                </a:rPr>
                <a:t>Q4 2023</a:t>
              </a:r>
              <a:endParaRPr lang="en-US" sz="2200" b="1">
                <a:solidFill>
                  <a:srgbClr val="002060"/>
                </a:solidFill>
                <a:latin typeface="DM Sans" pitchFamily="2" charset="77"/>
                <a:cs typeface="Arial" panose="020B0604020202020204" pitchFamily="34" charset="0"/>
              </a:endParaRPr>
            </a:p>
          </p:txBody>
        </p:sp>
        <p:sp>
          <p:nvSpPr>
            <p:cNvPr id="19" name="Arrow: Chevron 18">
              <a:extLst>
                <a:ext uri="{FF2B5EF4-FFF2-40B4-BE49-F238E27FC236}">
                  <a16:creationId xmlns:a16="http://schemas.microsoft.com/office/drawing/2014/main" id="{AAE09804-92BA-D35B-F4DF-EFB6969C6D37}"/>
                </a:ext>
              </a:extLst>
            </p:cNvPr>
            <p:cNvSpPr/>
            <p:nvPr/>
          </p:nvSpPr>
          <p:spPr>
            <a:xfrm>
              <a:off x="3644183" y="2869149"/>
              <a:ext cx="3111039" cy="757237"/>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548640" rtl="0" eaLnBrk="1" latinLnBrk="0" hangingPunct="1">
                <a:defRPr sz="2160" kern="1200">
                  <a:solidFill>
                    <a:schemeClr val="lt1"/>
                  </a:solidFill>
                  <a:latin typeface="+mn-lt"/>
                  <a:ea typeface="+mn-ea"/>
                  <a:cs typeface="+mn-cs"/>
                </a:defRPr>
              </a:lvl1pPr>
              <a:lvl2pPr marL="548640" algn="l" defTabSz="548640" rtl="0" eaLnBrk="1" latinLnBrk="0" hangingPunct="1">
                <a:defRPr sz="2160" kern="1200">
                  <a:solidFill>
                    <a:schemeClr val="lt1"/>
                  </a:solidFill>
                  <a:latin typeface="+mn-lt"/>
                  <a:ea typeface="+mn-ea"/>
                  <a:cs typeface="+mn-cs"/>
                </a:defRPr>
              </a:lvl2pPr>
              <a:lvl3pPr marL="1097280" algn="l" defTabSz="548640" rtl="0" eaLnBrk="1" latinLnBrk="0" hangingPunct="1">
                <a:defRPr sz="2160" kern="1200">
                  <a:solidFill>
                    <a:schemeClr val="lt1"/>
                  </a:solidFill>
                  <a:latin typeface="+mn-lt"/>
                  <a:ea typeface="+mn-ea"/>
                  <a:cs typeface="+mn-cs"/>
                </a:defRPr>
              </a:lvl3pPr>
              <a:lvl4pPr marL="1645920" algn="l" defTabSz="548640" rtl="0" eaLnBrk="1" latinLnBrk="0" hangingPunct="1">
                <a:defRPr sz="2160" kern="1200">
                  <a:solidFill>
                    <a:schemeClr val="lt1"/>
                  </a:solidFill>
                  <a:latin typeface="+mn-lt"/>
                  <a:ea typeface="+mn-ea"/>
                  <a:cs typeface="+mn-cs"/>
                </a:defRPr>
              </a:lvl4pPr>
              <a:lvl5pPr marL="2194560" algn="l" defTabSz="548640" rtl="0" eaLnBrk="1" latinLnBrk="0" hangingPunct="1">
                <a:defRPr sz="2160" kern="1200">
                  <a:solidFill>
                    <a:schemeClr val="lt1"/>
                  </a:solidFill>
                  <a:latin typeface="+mn-lt"/>
                  <a:ea typeface="+mn-ea"/>
                  <a:cs typeface="+mn-cs"/>
                </a:defRPr>
              </a:lvl5pPr>
              <a:lvl6pPr marL="2743200" algn="l" defTabSz="548640" rtl="0" eaLnBrk="1" latinLnBrk="0" hangingPunct="1">
                <a:defRPr sz="2160" kern="1200">
                  <a:solidFill>
                    <a:schemeClr val="lt1"/>
                  </a:solidFill>
                  <a:latin typeface="+mn-lt"/>
                  <a:ea typeface="+mn-ea"/>
                  <a:cs typeface="+mn-cs"/>
                </a:defRPr>
              </a:lvl6pPr>
              <a:lvl7pPr marL="3291840" algn="l" defTabSz="548640" rtl="0" eaLnBrk="1" latinLnBrk="0" hangingPunct="1">
                <a:defRPr sz="2160" kern="1200">
                  <a:solidFill>
                    <a:schemeClr val="lt1"/>
                  </a:solidFill>
                  <a:latin typeface="+mn-lt"/>
                  <a:ea typeface="+mn-ea"/>
                  <a:cs typeface="+mn-cs"/>
                </a:defRPr>
              </a:lvl7pPr>
              <a:lvl8pPr marL="3840480" algn="l" defTabSz="548640" rtl="0" eaLnBrk="1" latinLnBrk="0" hangingPunct="1">
                <a:defRPr sz="2160" kern="1200">
                  <a:solidFill>
                    <a:schemeClr val="lt1"/>
                  </a:solidFill>
                  <a:latin typeface="+mn-lt"/>
                  <a:ea typeface="+mn-ea"/>
                  <a:cs typeface="+mn-cs"/>
                </a:defRPr>
              </a:lvl8pPr>
              <a:lvl9pPr marL="4389120" algn="l" defTabSz="548640" rtl="0" eaLnBrk="1" latinLnBrk="0" hangingPunct="1">
                <a:defRPr sz="2160" kern="1200">
                  <a:solidFill>
                    <a:schemeClr val="lt1"/>
                  </a:solidFill>
                  <a:latin typeface="+mn-lt"/>
                  <a:ea typeface="+mn-ea"/>
                  <a:cs typeface="+mn-cs"/>
                </a:defRPr>
              </a:lvl9pPr>
            </a:lstStyle>
            <a:p>
              <a:pPr algn="ctr" defTabSz="548618">
                <a:defRPr/>
              </a:pPr>
              <a:r>
                <a:rPr lang="en-US" sz="2200" b="1">
                  <a:latin typeface="DM Sans"/>
                  <a:cs typeface="Arial"/>
                </a:rPr>
                <a:t>Q2 2023</a:t>
              </a:r>
              <a:endParaRPr lang="en-US" sz="2200" b="1">
                <a:solidFill>
                  <a:prstClr val="white"/>
                </a:solidFill>
                <a:latin typeface="DM Sans" pitchFamily="2" charset="77"/>
                <a:cs typeface="Arial" panose="020B0604020202020204" pitchFamily="34" charset="0"/>
              </a:endParaRPr>
            </a:p>
          </p:txBody>
        </p:sp>
        <p:sp>
          <p:nvSpPr>
            <p:cNvPr id="20" name="Arrow: Chevron 19">
              <a:extLst>
                <a:ext uri="{FF2B5EF4-FFF2-40B4-BE49-F238E27FC236}">
                  <a16:creationId xmlns:a16="http://schemas.microsoft.com/office/drawing/2014/main" id="{48D78269-60FC-E144-BEAD-B6EF317D4644}"/>
                </a:ext>
              </a:extLst>
            </p:cNvPr>
            <p:cNvSpPr/>
            <p:nvPr/>
          </p:nvSpPr>
          <p:spPr>
            <a:xfrm>
              <a:off x="774549" y="2861367"/>
              <a:ext cx="3137501" cy="757237"/>
            </a:xfrm>
            <a:prstGeom prst="chevro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548640" rtl="0" eaLnBrk="1" latinLnBrk="0" hangingPunct="1">
                <a:defRPr sz="2160" kern="1200">
                  <a:solidFill>
                    <a:schemeClr val="lt1"/>
                  </a:solidFill>
                  <a:latin typeface="+mn-lt"/>
                  <a:ea typeface="+mn-ea"/>
                  <a:cs typeface="+mn-cs"/>
                </a:defRPr>
              </a:lvl1pPr>
              <a:lvl2pPr marL="548640" algn="l" defTabSz="548640" rtl="0" eaLnBrk="1" latinLnBrk="0" hangingPunct="1">
                <a:defRPr sz="2160" kern="1200">
                  <a:solidFill>
                    <a:schemeClr val="lt1"/>
                  </a:solidFill>
                  <a:latin typeface="+mn-lt"/>
                  <a:ea typeface="+mn-ea"/>
                  <a:cs typeface="+mn-cs"/>
                </a:defRPr>
              </a:lvl2pPr>
              <a:lvl3pPr marL="1097280" algn="l" defTabSz="548640" rtl="0" eaLnBrk="1" latinLnBrk="0" hangingPunct="1">
                <a:defRPr sz="2160" kern="1200">
                  <a:solidFill>
                    <a:schemeClr val="lt1"/>
                  </a:solidFill>
                  <a:latin typeface="+mn-lt"/>
                  <a:ea typeface="+mn-ea"/>
                  <a:cs typeface="+mn-cs"/>
                </a:defRPr>
              </a:lvl3pPr>
              <a:lvl4pPr marL="1645920" algn="l" defTabSz="548640" rtl="0" eaLnBrk="1" latinLnBrk="0" hangingPunct="1">
                <a:defRPr sz="2160" kern="1200">
                  <a:solidFill>
                    <a:schemeClr val="lt1"/>
                  </a:solidFill>
                  <a:latin typeface="+mn-lt"/>
                  <a:ea typeface="+mn-ea"/>
                  <a:cs typeface="+mn-cs"/>
                </a:defRPr>
              </a:lvl4pPr>
              <a:lvl5pPr marL="2194560" algn="l" defTabSz="548640" rtl="0" eaLnBrk="1" latinLnBrk="0" hangingPunct="1">
                <a:defRPr sz="2160" kern="1200">
                  <a:solidFill>
                    <a:schemeClr val="lt1"/>
                  </a:solidFill>
                  <a:latin typeface="+mn-lt"/>
                  <a:ea typeface="+mn-ea"/>
                  <a:cs typeface="+mn-cs"/>
                </a:defRPr>
              </a:lvl5pPr>
              <a:lvl6pPr marL="2743200" algn="l" defTabSz="548640" rtl="0" eaLnBrk="1" latinLnBrk="0" hangingPunct="1">
                <a:defRPr sz="2160" kern="1200">
                  <a:solidFill>
                    <a:schemeClr val="lt1"/>
                  </a:solidFill>
                  <a:latin typeface="+mn-lt"/>
                  <a:ea typeface="+mn-ea"/>
                  <a:cs typeface="+mn-cs"/>
                </a:defRPr>
              </a:lvl6pPr>
              <a:lvl7pPr marL="3291840" algn="l" defTabSz="548640" rtl="0" eaLnBrk="1" latinLnBrk="0" hangingPunct="1">
                <a:defRPr sz="2160" kern="1200">
                  <a:solidFill>
                    <a:schemeClr val="lt1"/>
                  </a:solidFill>
                  <a:latin typeface="+mn-lt"/>
                  <a:ea typeface="+mn-ea"/>
                  <a:cs typeface="+mn-cs"/>
                </a:defRPr>
              </a:lvl7pPr>
              <a:lvl8pPr marL="3840480" algn="l" defTabSz="548640" rtl="0" eaLnBrk="1" latinLnBrk="0" hangingPunct="1">
                <a:defRPr sz="2160" kern="1200">
                  <a:solidFill>
                    <a:schemeClr val="lt1"/>
                  </a:solidFill>
                  <a:latin typeface="+mn-lt"/>
                  <a:ea typeface="+mn-ea"/>
                  <a:cs typeface="+mn-cs"/>
                </a:defRPr>
              </a:lvl8pPr>
              <a:lvl9pPr marL="4389120" algn="l" defTabSz="548640" rtl="0" eaLnBrk="1" latinLnBrk="0" hangingPunct="1">
                <a:defRPr sz="2160" kern="1200">
                  <a:solidFill>
                    <a:schemeClr val="lt1"/>
                  </a:solidFill>
                  <a:latin typeface="+mn-lt"/>
                  <a:ea typeface="+mn-ea"/>
                  <a:cs typeface="+mn-cs"/>
                </a:defRPr>
              </a:lvl9pPr>
            </a:lstStyle>
            <a:p>
              <a:pPr algn="ctr" defTabSz="548618">
                <a:defRPr/>
              </a:pPr>
              <a:r>
                <a:rPr lang="en-US" sz="2200" b="1">
                  <a:latin typeface="DM Sans"/>
                  <a:cs typeface="Arial"/>
                </a:rPr>
                <a:t>Q1 2023</a:t>
              </a:r>
              <a:endParaRPr lang="en-US" sz="2200" b="1">
                <a:solidFill>
                  <a:prstClr val="white"/>
                </a:solidFill>
                <a:latin typeface="DM Sans" pitchFamily="2" charset="77"/>
                <a:cs typeface="Arial" panose="020B0604020202020204" pitchFamily="34" charset="0"/>
              </a:endParaRPr>
            </a:p>
          </p:txBody>
        </p:sp>
        <p:sp>
          <p:nvSpPr>
            <p:cNvPr id="21" name="Arrow: Chevron 20">
              <a:extLst>
                <a:ext uri="{FF2B5EF4-FFF2-40B4-BE49-F238E27FC236}">
                  <a16:creationId xmlns:a16="http://schemas.microsoft.com/office/drawing/2014/main" id="{8F9499B7-53A9-E277-3DF3-8D5B4173F8FD}"/>
                </a:ext>
              </a:extLst>
            </p:cNvPr>
            <p:cNvSpPr/>
            <p:nvPr/>
          </p:nvSpPr>
          <p:spPr>
            <a:xfrm>
              <a:off x="6496064" y="2861366"/>
              <a:ext cx="3087884" cy="757237"/>
            </a:xfrm>
            <a:prstGeom prst="chevr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548640" rtl="0" eaLnBrk="1" latinLnBrk="0" hangingPunct="1">
                <a:defRPr sz="2160" kern="1200">
                  <a:solidFill>
                    <a:schemeClr val="lt1"/>
                  </a:solidFill>
                  <a:latin typeface="+mn-lt"/>
                  <a:ea typeface="+mn-ea"/>
                  <a:cs typeface="+mn-cs"/>
                </a:defRPr>
              </a:lvl1pPr>
              <a:lvl2pPr marL="548640" algn="l" defTabSz="548640" rtl="0" eaLnBrk="1" latinLnBrk="0" hangingPunct="1">
                <a:defRPr sz="2160" kern="1200">
                  <a:solidFill>
                    <a:schemeClr val="lt1"/>
                  </a:solidFill>
                  <a:latin typeface="+mn-lt"/>
                  <a:ea typeface="+mn-ea"/>
                  <a:cs typeface="+mn-cs"/>
                </a:defRPr>
              </a:lvl2pPr>
              <a:lvl3pPr marL="1097280" algn="l" defTabSz="548640" rtl="0" eaLnBrk="1" latinLnBrk="0" hangingPunct="1">
                <a:defRPr sz="2160" kern="1200">
                  <a:solidFill>
                    <a:schemeClr val="lt1"/>
                  </a:solidFill>
                  <a:latin typeface="+mn-lt"/>
                  <a:ea typeface="+mn-ea"/>
                  <a:cs typeface="+mn-cs"/>
                </a:defRPr>
              </a:lvl3pPr>
              <a:lvl4pPr marL="1645920" algn="l" defTabSz="548640" rtl="0" eaLnBrk="1" latinLnBrk="0" hangingPunct="1">
                <a:defRPr sz="2160" kern="1200">
                  <a:solidFill>
                    <a:schemeClr val="lt1"/>
                  </a:solidFill>
                  <a:latin typeface="+mn-lt"/>
                  <a:ea typeface="+mn-ea"/>
                  <a:cs typeface="+mn-cs"/>
                </a:defRPr>
              </a:lvl4pPr>
              <a:lvl5pPr marL="2194560" algn="l" defTabSz="548640" rtl="0" eaLnBrk="1" latinLnBrk="0" hangingPunct="1">
                <a:defRPr sz="2160" kern="1200">
                  <a:solidFill>
                    <a:schemeClr val="lt1"/>
                  </a:solidFill>
                  <a:latin typeface="+mn-lt"/>
                  <a:ea typeface="+mn-ea"/>
                  <a:cs typeface="+mn-cs"/>
                </a:defRPr>
              </a:lvl5pPr>
              <a:lvl6pPr marL="2743200" algn="l" defTabSz="548640" rtl="0" eaLnBrk="1" latinLnBrk="0" hangingPunct="1">
                <a:defRPr sz="2160" kern="1200">
                  <a:solidFill>
                    <a:schemeClr val="lt1"/>
                  </a:solidFill>
                  <a:latin typeface="+mn-lt"/>
                  <a:ea typeface="+mn-ea"/>
                  <a:cs typeface="+mn-cs"/>
                </a:defRPr>
              </a:lvl6pPr>
              <a:lvl7pPr marL="3291840" algn="l" defTabSz="548640" rtl="0" eaLnBrk="1" latinLnBrk="0" hangingPunct="1">
                <a:defRPr sz="2160" kern="1200">
                  <a:solidFill>
                    <a:schemeClr val="lt1"/>
                  </a:solidFill>
                  <a:latin typeface="+mn-lt"/>
                  <a:ea typeface="+mn-ea"/>
                  <a:cs typeface="+mn-cs"/>
                </a:defRPr>
              </a:lvl7pPr>
              <a:lvl8pPr marL="3840480" algn="l" defTabSz="548640" rtl="0" eaLnBrk="1" latinLnBrk="0" hangingPunct="1">
                <a:defRPr sz="2160" kern="1200">
                  <a:solidFill>
                    <a:schemeClr val="lt1"/>
                  </a:solidFill>
                  <a:latin typeface="+mn-lt"/>
                  <a:ea typeface="+mn-ea"/>
                  <a:cs typeface="+mn-cs"/>
                </a:defRPr>
              </a:lvl8pPr>
              <a:lvl9pPr marL="4389120" algn="l" defTabSz="548640" rtl="0" eaLnBrk="1" latinLnBrk="0" hangingPunct="1">
                <a:defRPr sz="2160" kern="1200">
                  <a:solidFill>
                    <a:schemeClr val="lt1"/>
                  </a:solidFill>
                  <a:latin typeface="+mn-lt"/>
                  <a:ea typeface="+mn-ea"/>
                  <a:cs typeface="+mn-cs"/>
                </a:defRPr>
              </a:lvl9pPr>
            </a:lstStyle>
            <a:p>
              <a:pPr algn="ctr" defTabSz="548618">
                <a:defRPr/>
              </a:pPr>
              <a:r>
                <a:rPr lang="en-US" sz="2200" b="1">
                  <a:latin typeface="DM Sans"/>
                  <a:cs typeface="Arial"/>
                </a:rPr>
                <a:t>Q3 2023</a:t>
              </a:r>
              <a:endParaRPr lang="en-US" sz="2200" b="1">
                <a:solidFill>
                  <a:prstClr val="white"/>
                </a:solidFill>
                <a:latin typeface="DM Sans" pitchFamily="2" charset="77"/>
                <a:cs typeface="Arial" panose="020B0604020202020204" pitchFamily="34" charset="0"/>
              </a:endParaRPr>
            </a:p>
          </p:txBody>
        </p:sp>
      </p:grpSp>
      <p:sp>
        <p:nvSpPr>
          <p:cNvPr id="13" name="TextBox 13">
            <a:extLst>
              <a:ext uri="{FF2B5EF4-FFF2-40B4-BE49-F238E27FC236}">
                <a16:creationId xmlns:a16="http://schemas.microsoft.com/office/drawing/2014/main" id="{16AB1B1B-C949-F1AD-4F8C-77A9524D415C}"/>
              </a:ext>
            </a:extLst>
          </p:cNvPr>
          <p:cNvSpPr txBox="1"/>
          <p:nvPr/>
        </p:nvSpPr>
        <p:spPr>
          <a:xfrm>
            <a:off x="4518255" y="1419953"/>
            <a:ext cx="2535257" cy="2031325"/>
          </a:xfrm>
          <a:prstGeom prst="rect">
            <a:avLst/>
          </a:prstGeom>
          <a:noFill/>
        </p:spPr>
        <p:txBody>
          <a:bodyPr wrap="square" lIns="91440" tIns="45720" rIns="91440" bIns="45720" rtlCol="0" anchor="t">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285750" indent="-285750" defTabSz="548618">
              <a:buClr>
                <a:srgbClr val="2B84C9"/>
              </a:buClr>
              <a:buFont typeface="Wingdings" pitchFamily="2" charset="2"/>
              <a:buChar char="§"/>
              <a:defRPr/>
            </a:pPr>
            <a:r>
              <a:rPr lang="en-US" sz="1800">
                <a:latin typeface="DM Sans"/>
                <a:cs typeface="Arial"/>
              </a:rPr>
              <a:t>Joint Utilities filed Annual Reports on 4/15*</a:t>
            </a:r>
          </a:p>
          <a:p>
            <a:pPr marL="285750" indent="-285750" defTabSz="548618">
              <a:buClr>
                <a:srgbClr val="2B84C9"/>
              </a:buClr>
              <a:buFont typeface="Wingdings" pitchFamily="2" charset="2"/>
              <a:buChar char="§"/>
              <a:defRPr/>
            </a:pPr>
            <a:r>
              <a:rPr lang="en-US" sz="1800">
                <a:latin typeface="DM Sans"/>
                <a:cs typeface="Arial"/>
              </a:rPr>
              <a:t>Midpoint Review technical conferences and comment period*</a:t>
            </a:r>
            <a:endParaRPr lang="en-US" sz="1800">
              <a:latin typeface="DM Sans" pitchFamily="2" charset="77"/>
              <a:cs typeface="Arial" panose="020B0604020202020204" pitchFamily="34" charset="0"/>
            </a:endParaRPr>
          </a:p>
        </p:txBody>
      </p:sp>
      <p:cxnSp>
        <p:nvCxnSpPr>
          <p:cNvPr id="14" name="Straight Connector 13">
            <a:extLst>
              <a:ext uri="{FF2B5EF4-FFF2-40B4-BE49-F238E27FC236}">
                <a16:creationId xmlns:a16="http://schemas.microsoft.com/office/drawing/2014/main" id="{F6C12A3D-057A-6873-E4B9-FBD923F6A5DA}"/>
              </a:ext>
            </a:extLst>
          </p:cNvPr>
          <p:cNvCxnSpPr>
            <a:cxnSpLocks/>
          </p:cNvCxnSpPr>
          <p:nvPr/>
        </p:nvCxnSpPr>
        <p:spPr>
          <a:xfrm flipH="1">
            <a:off x="4386507" y="4208515"/>
            <a:ext cx="9926" cy="1606715"/>
          </a:xfrm>
          <a:prstGeom prst="line">
            <a:avLst/>
          </a:prstGeom>
          <a:ln w="57150">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16" name="TextBox 16">
            <a:extLst>
              <a:ext uri="{FF2B5EF4-FFF2-40B4-BE49-F238E27FC236}">
                <a16:creationId xmlns:a16="http://schemas.microsoft.com/office/drawing/2014/main" id="{E277B597-9A85-DE91-438F-EC66EBAF306E}"/>
              </a:ext>
            </a:extLst>
          </p:cNvPr>
          <p:cNvSpPr txBox="1"/>
          <p:nvPr/>
        </p:nvSpPr>
        <p:spPr>
          <a:xfrm>
            <a:off x="1437687" y="1579519"/>
            <a:ext cx="2587201" cy="1754326"/>
          </a:xfrm>
          <a:prstGeom prst="rect">
            <a:avLst/>
          </a:prstGeom>
          <a:noFill/>
        </p:spPr>
        <p:txBody>
          <a:bodyPr wrap="square" lIns="91440" tIns="45720" rIns="91440" bIns="45720" rtlCol="0" anchor="t">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285750" indent="-285750" defTabSz="548618">
              <a:spcBef>
                <a:spcPts val="600"/>
              </a:spcBef>
              <a:buClr>
                <a:srgbClr val="2B84C9"/>
              </a:buClr>
              <a:buFont typeface="Wingdings" pitchFamily="2" charset="2"/>
              <a:buChar char="§"/>
              <a:defRPr/>
            </a:pPr>
            <a:r>
              <a:rPr lang="en-US" sz="1800">
                <a:latin typeface="DM Sans"/>
                <a:cs typeface="Arial"/>
              </a:rPr>
              <a:t>Staff filed Midpoint Review Recommendations Whitepaper* based on stakeholders' initial comments</a:t>
            </a:r>
          </a:p>
        </p:txBody>
      </p:sp>
      <p:sp>
        <p:nvSpPr>
          <p:cNvPr id="22" name="TextBox 21">
            <a:extLst>
              <a:ext uri="{FF2B5EF4-FFF2-40B4-BE49-F238E27FC236}">
                <a16:creationId xmlns:a16="http://schemas.microsoft.com/office/drawing/2014/main" id="{171A73E9-0398-4F9C-E1DE-D11D2225E3A3}"/>
              </a:ext>
            </a:extLst>
          </p:cNvPr>
          <p:cNvSpPr txBox="1"/>
          <p:nvPr/>
        </p:nvSpPr>
        <p:spPr>
          <a:xfrm>
            <a:off x="4586515" y="6887028"/>
            <a:ext cx="987697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i="1">
                <a:latin typeface="DM Sans"/>
              </a:rPr>
              <a:t>*JU comments, Staff Midpoint Recommendations Whitepaper, and Company Annual Reports can be found via NYSDPS </a:t>
            </a:r>
            <a:r>
              <a:rPr lang="en-US" sz="1200" i="1">
                <a:solidFill>
                  <a:srgbClr val="0563C1"/>
                </a:solidFill>
                <a:latin typeface="DM Sans"/>
                <a:hlinkClick r:id="rId2"/>
              </a:rPr>
              <a:t>Case 18-E-0138 </a:t>
            </a:r>
          </a:p>
          <a:p>
            <a:pPr algn="r"/>
            <a:r>
              <a:rPr lang="en-US" sz="1200" i="1">
                <a:latin typeface="DM Sans"/>
              </a:rPr>
              <a:t>**MHDV Proceeding can be found via NYSDPS Case </a:t>
            </a:r>
            <a:r>
              <a:rPr lang="en-US" sz="1200" i="1">
                <a:latin typeface="DM Sans"/>
                <a:hlinkClick r:id="rId3"/>
              </a:rPr>
              <a:t>23-E-0070</a:t>
            </a:r>
          </a:p>
        </p:txBody>
      </p:sp>
      <p:sp>
        <p:nvSpPr>
          <p:cNvPr id="3" name="TextBox 16">
            <a:extLst>
              <a:ext uri="{FF2B5EF4-FFF2-40B4-BE49-F238E27FC236}">
                <a16:creationId xmlns:a16="http://schemas.microsoft.com/office/drawing/2014/main" id="{126D2F16-D737-7120-631D-26D16DA5F18B}"/>
              </a:ext>
            </a:extLst>
          </p:cNvPr>
          <p:cNvSpPr txBox="1"/>
          <p:nvPr/>
        </p:nvSpPr>
        <p:spPr>
          <a:xfrm>
            <a:off x="4511125" y="4289887"/>
            <a:ext cx="2587201" cy="2108269"/>
          </a:xfrm>
          <a:prstGeom prst="rect">
            <a:avLst/>
          </a:prstGeom>
          <a:noFill/>
        </p:spPr>
        <p:txBody>
          <a:bodyPr wrap="square" lIns="91440" tIns="45720" rIns="91440" bIns="45720" rtlCol="0" anchor="t">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285750" indent="-285750" defTabSz="548618">
              <a:spcBef>
                <a:spcPts val="600"/>
              </a:spcBef>
              <a:buClr>
                <a:srgbClr val="2B84C9"/>
              </a:buClr>
              <a:buFont typeface="Wingdings" pitchFamily="2" charset="2"/>
              <a:buChar char="§"/>
              <a:defRPr/>
            </a:pPr>
            <a:r>
              <a:rPr lang="en-US" sz="1800">
                <a:latin typeface="DM Sans"/>
                <a:cs typeface="Arial"/>
              </a:rPr>
              <a:t>Commission commenced Proceeding on MHDV Electrification**</a:t>
            </a:r>
          </a:p>
          <a:p>
            <a:pPr marL="285750" indent="-285750" defTabSz="548618">
              <a:spcBef>
                <a:spcPts val="600"/>
              </a:spcBef>
              <a:buClr>
                <a:srgbClr val="2B84C9"/>
              </a:buClr>
              <a:buFont typeface="Wingdings" pitchFamily="2" charset="2"/>
              <a:buChar char="§"/>
              <a:defRPr/>
            </a:pPr>
            <a:r>
              <a:rPr lang="en-US" sz="1800">
                <a:latin typeface="DM Sans"/>
                <a:cs typeface="Arial"/>
              </a:rPr>
              <a:t>JU released RFI on testing accuracy</a:t>
            </a:r>
          </a:p>
        </p:txBody>
      </p:sp>
      <p:sp>
        <p:nvSpPr>
          <p:cNvPr id="24" name="TextBox 15">
            <a:extLst>
              <a:ext uri="{FF2B5EF4-FFF2-40B4-BE49-F238E27FC236}">
                <a16:creationId xmlns:a16="http://schemas.microsoft.com/office/drawing/2014/main" id="{75B89A45-1CCB-6C8C-BD06-95ACCF0921D1}"/>
              </a:ext>
            </a:extLst>
          </p:cNvPr>
          <p:cNvSpPr txBox="1"/>
          <p:nvPr/>
        </p:nvSpPr>
        <p:spPr>
          <a:xfrm>
            <a:off x="1474127" y="4311772"/>
            <a:ext cx="2667113" cy="2031325"/>
          </a:xfrm>
          <a:prstGeom prst="rect">
            <a:avLst/>
          </a:prstGeom>
          <a:noFill/>
        </p:spPr>
        <p:txBody>
          <a:bodyPr wrap="square" lIns="91440" tIns="45720" rIns="91440" bIns="45720" rtlCol="0" anchor="t">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285750" indent="-285750" defTabSz="548618">
              <a:buClr>
                <a:srgbClr val="2B84C9"/>
              </a:buClr>
              <a:buFont typeface="Wingdings" pitchFamily="2" charset="2"/>
              <a:buChar char="§"/>
              <a:defRPr/>
            </a:pPr>
            <a:r>
              <a:rPr lang="en-US" sz="1800">
                <a:latin typeface="DM Sans"/>
                <a:cs typeface="Arial"/>
              </a:rPr>
              <a:t>JU filed EV/EVSE testing accuracy proposal </a:t>
            </a:r>
          </a:p>
          <a:p>
            <a:pPr marL="285750" indent="-285750" defTabSz="548618">
              <a:buClr>
                <a:srgbClr val="2B84C9"/>
              </a:buClr>
              <a:buFont typeface="Wingdings" pitchFamily="2" charset="2"/>
              <a:buChar char="§"/>
              <a:defRPr/>
            </a:pPr>
            <a:r>
              <a:rPr lang="en-US" sz="1800">
                <a:latin typeface="DM Sans"/>
                <a:cs typeface="Arial"/>
              </a:rPr>
              <a:t>JU filed immediate solutions plan in response to EV Rate Design Order</a:t>
            </a:r>
            <a:endParaRPr lang="en-US" sz="1800">
              <a:latin typeface="DM Sans" pitchFamily="2" charset="77"/>
              <a:cs typeface="Arial" panose="020B0604020202020204" pitchFamily="34" charset="0"/>
            </a:endParaRPr>
          </a:p>
        </p:txBody>
      </p:sp>
      <p:cxnSp>
        <p:nvCxnSpPr>
          <p:cNvPr id="26" name="Straight Connector 25">
            <a:extLst>
              <a:ext uri="{FF2B5EF4-FFF2-40B4-BE49-F238E27FC236}">
                <a16:creationId xmlns:a16="http://schemas.microsoft.com/office/drawing/2014/main" id="{CB90E0B4-54D9-47A2-8EAC-98FBBC82537D}"/>
              </a:ext>
            </a:extLst>
          </p:cNvPr>
          <p:cNvCxnSpPr>
            <a:cxnSpLocks/>
          </p:cNvCxnSpPr>
          <p:nvPr/>
        </p:nvCxnSpPr>
        <p:spPr>
          <a:xfrm>
            <a:off x="4394657" y="2028912"/>
            <a:ext cx="0" cy="1437324"/>
          </a:xfrm>
          <a:prstGeom prst="line">
            <a:avLst/>
          </a:prstGeom>
          <a:ln w="57150">
            <a:solidFill>
              <a:srgbClr val="002060"/>
            </a:solidFill>
            <a:headEnd type="oval"/>
          </a:ln>
        </p:spPr>
        <p:style>
          <a:lnRef idx="1">
            <a:schemeClr val="accent1"/>
          </a:lnRef>
          <a:fillRef idx="0">
            <a:schemeClr val="accent1"/>
          </a:fillRef>
          <a:effectRef idx="0">
            <a:schemeClr val="accent1"/>
          </a:effectRef>
          <a:fontRef idx="minor">
            <a:schemeClr val="tx1"/>
          </a:fontRef>
        </p:style>
      </p:cxnSp>
      <p:sp>
        <p:nvSpPr>
          <p:cNvPr id="2" name="TextBox 16">
            <a:extLst>
              <a:ext uri="{FF2B5EF4-FFF2-40B4-BE49-F238E27FC236}">
                <a16:creationId xmlns:a16="http://schemas.microsoft.com/office/drawing/2014/main" id="{E90CFB7B-A3B5-1BC0-AE68-15515485BCE9}"/>
              </a:ext>
            </a:extLst>
          </p:cNvPr>
          <p:cNvSpPr txBox="1"/>
          <p:nvPr/>
        </p:nvSpPr>
        <p:spPr>
          <a:xfrm>
            <a:off x="7213019" y="4322248"/>
            <a:ext cx="2587201" cy="2385268"/>
          </a:xfrm>
          <a:prstGeom prst="rect">
            <a:avLst/>
          </a:prstGeom>
          <a:noFill/>
        </p:spPr>
        <p:txBody>
          <a:bodyPr wrap="square" lIns="91440" tIns="45720" rIns="91440" bIns="45720" rtlCol="0" anchor="t">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285750" indent="-285750" defTabSz="548618">
              <a:spcBef>
                <a:spcPts val="600"/>
              </a:spcBef>
              <a:buClr>
                <a:srgbClr val="2B84C9"/>
              </a:buClr>
              <a:buFont typeface="Wingdings" pitchFamily="2" charset="2"/>
              <a:buChar char="§"/>
              <a:defRPr/>
            </a:pPr>
            <a:r>
              <a:rPr lang="en-US" sz="1800">
                <a:latin typeface="DM Sans"/>
                <a:cs typeface="Arial"/>
              </a:rPr>
              <a:t>Residential Managed Charging Program launch</a:t>
            </a:r>
          </a:p>
          <a:p>
            <a:pPr marL="285750" indent="-285750" defTabSz="548618">
              <a:spcBef>
                <a:spcPts val="600"/>
              </a:spcBef>
              <a:buClr>
                <a:srgbClr val="2B84C9"/>
              </a:buClr>
              <a:buFont typeface="Wingdings" pitchFamily="2" charset="2"/>
              <a:buChar char="§"/>
              <a:defRPr/>
            </a:pPr>
            <a:r>
              <a:rPr lang="en-US" sz="1800">
                <a:latin typeface="DM Sans"/>
                <a:cs typeface="Arial"/>
              </a:rPr>
              <a:t>Upstate utilities filed commercial managed charging and phase-in rate plans</a:t>
            </a:r>
          </a:p>
        </p:txBody>
      </p:sp>
      <p:sp>
        <p:nvSpPr>
          <p:cNvPr id="23" name="TextBox 16">
            <a:extLst>
              <a:ext uri="{FF2B5EF4-FFF2-40B4-BE49-F238E27FC236}">
                <a16:creationId xmlns:a16="http://schemas.microsoft.com/office/drawing/2014/main" id="{7FFB9F02-DC93-AA7F-39D4-0CC5495E8CDE}"/>
              </a:ext>
            </a:extLst>
          </p:cNvPr>
          <p:cNvSpPr txBox="1"/>
          <p:nvPr/>
        </p:nvSpPr>
        <p:spPr>
          <a:xfrm>
            <a:off x="7215686" y="1412170"/>
            <a:ext cx="2587201" cy="2031325"/>
          </a:xfrm>
          <a:prstGeom prst="rect">
            <a:avLst/>
          </a:prstGeom>
          <a:noFill/>
        </p:spPr>
        <p:txBody>
          <a:bodyPr wrap="square" lIns="91440" tIns="45720" rIns="91440" bIns="45720" rtlCol="0" anchor="t">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285750" indent="-285750" defTabSz="548618">
              <a:spcBef>
                <a:spcPts val="600"/>
              </a:spcBef>
              <a:buClr>
                <a:srgbClr val="2B84C9"/>
              </a:buClr>
              <a:buFont typeface="Wingdings" pitchFamily="2" charset="2"/>
              <a:buChar char="§"/>
              <a:defRPr/>
            </a:pPr>
            <a:r>
              <a:rPr lang="en-US" sz="1800">
                <a:latin typeface="DM Sans"/>
                <a:cs typeface="Arial"/>
              </a:rPr>
              <a:t>Commission issued Order Instituting a Proceeding on Medium- and Heavy-Duty EV Charging Infrastructure**</a:t>
            </a:r>
          </a:p>
        </p:txBody>
      </p:sp>
      <p:sp>
        <p:nvSpPr>
          <p:cNvPr id="29" name="TextBox 3">
            <a:extLst>
              <a:ext uri="{FF2B5EF4-FFF2-40B4-BE49-F238E27FC236}">
                <a16:creationId xmlns:a16="http://schemas.microsoft.com/office/drawing/2014/main" id="{1F7C7158-C86E-53ED-C7E4-FAFB96FC692B}"/>
              </a:ext>
            </a:extLst>
          </p:cNvPr>
          <p:cNvSpPr txBox="1"/>
          <p:nvPr/>
        </p:nvSpPr>
        <p:spPr>
          <a:xfrm>
            <a:off x="10556687" y="4289887"/>
            <a:ext cx="3077173" cy="1554272"/>
          </a:xfrm>
          <a:prstGeom prst="rect">
            <a:avLst/>
          </a:prstGeom>
          <a:noFill/>
        </p:spPr>
        <p:txBody>
          <a:bodyPr wrap="square" lIns="91440" tIns="45720" rIns="91440" bIns="45720" rtlCol="0" anchor="t">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285750" indent="-285750" defTabSz="548618">
              <a:spcBef>
                <a:spcPts val="600"/>
              </a:spcBef>
              <a:buClr>
                <a:srgbClr val="2B84C9"/>
              </a:buClr>
              <a:buFont typeface="Wingdings" pitchFamily="2" charset="2"/>
              <a:buChar char="§"/>
              <a:defRPr/>
            </a:pPr>
            <a:r>
              <a:rPr lang="en-US" sz="1800">
                <a:solidFill>
                  <a:prstClr val="black"/>
                </a:solidFill>
                <a:latin typeface="DM Sans" pitchFamily="2" charset="77"/>
                <a:cs typeface="Arial" panose="020B0604020202020204" pitchFamily="34" charset="0"/>
              </a:rPr>
              <a:t>Continued focus on program implementation and improvement</a:t>
            </a:r>
          </a:p>
          <a:p>
            <a:pPr marL="285750" indent="-285750" defTabSz="548618">
              <a:spcBef>
                <a:spcPts val="600"/>
              </a:spcBef>
              <a:buClr>
                <a:srgbClr val="2B84C9"/>
              </a:buClr>
              <a:buFont typeface="Wingdings" pitchFamily="2" charset="2"/>
              <a:buChar char="§"/>
              <a:defRPr/>
            </a:pPr>
            <a:endParaRPr lang="en-US" sz="1800">
              <a:latin typeface="DM Sans" pitchFamily="2" charset="77"/>
              <a:cs typeface="Arial" panose="020B0604020202020204" pitchFamily="34" charset="0"/>
            </a:endParaRPr>
          </a:p>
        </p:txBody>
      </p:sp>
    </p:spTree>
    <p:extLst>
      <p:ext uri="{BB962C8B-B14F-4D97-AF65-F5344CB8AC3E}">
        <p14:creationId xmlns:p14="http://schemas.microsoft.com/office/powerpoint/2010/main" val="3552407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4551" y="443253"/>
            <a:ext cx="13150147" cy="519337"/>
          </a:xfrm>
        </p:spPr>
        <p:txBody>
          <a:bodyPr/>
          <a:lstStyle/>
          <a:p>
            <a:r>
              <a:rPr lang="en-US" sz="3350" b="1">
                <a:latin typeface="DM Sans"/>
                <a:cs typeface="Arial"/>
              </a:rPr>
              <a:t>National Grid Bus Dealership EV Charging</a:t>
            </a:r>
            <a:endParaRPr lang="en-US" b="1">
              <a:latin typeface="DM Sans" pitchFamily="2" charset="77"/>
            </a:endParaRPr>
          </a:p>
        </p:txBody>
      </p:sp>
      <p:sp>
        <p:nvSpPr>
          <p:cNvPr id="13" name="TextBox 12">
            <a:extLst>
              <a:ext uri="{FF2B5EF4-FFF2-40B4-BE49-F238E27FC236}">
                <a16:creationId xmlns:a16="http://schemas.microsoft.com/office/drawing/2014/main" id="{06D886E1-EB20-D1F2-D2AA-72BC1F188DC7}"/>
              </a:ext>
            </a:extLst>
          </p:cNvPr>
          <p:cNvSpPr txBox="1"/>
          <p:nvPr/>
        </p:nvSpPr>
        <p:spPr>
          <a:xfrm>
            <a:off x="740126" y="1299457"/>
            <a:ext cx="8448479" cy="4401205"/>
          </a:xfrm>
          <a:prstGeom prst="rect">
            <a:avLst/>
          </a:prstGeom>
          <a:noFill/>
        </p:spPr>
        <p:txBody>
          <a:bodyPr wrap="square" lIns="91440" tIns="45720" rIns="91440" bIns="45720" rtlCol="0" anchor="t">
            <a:spAutoFit/>
          </a:bodyPr>
          <a:lstStyle/>
          <a:p>
            <a:r>
              <a:rPr lang="en-US" sz="2000">
                <a:solidFill>
                  <a:srgbClr val="2B84C9"/>
                </a:solidFill>
                <a:latin typeface="DM Sans"/>
              </a:rPr>
              <a:t>New York State school bus mandate:</a:t>
            </a:r>
          </a:p>
          <a:p>
            <a:pPr marL="342900" indent="-342900">
              <a:buFont typeface="Arial" panose="020B0604020202020204" pitchFamily="34" charset="0"/>
              <a:buChar char="•"/>
            </a:pPr>
            <a:r>
              <a:rPr lang="en-US" sz="2000">
                <a:solidFill>
                  <a:srgbClr val="2B84C9"/>
                </a:solidFill>
                <a:latin typeface="DM Sans"/>
              </a:rPr>
              <a:t>All new purchases need to be zero-emission by 2027</a:t>
            </a:r>
          </a:p>
          <a:p>
            <a:pPr marL="342900" indent="-342900">
              <a:buFont typeface="Arial" panose="020B0604020202020204" pitchFamily="34" charset="0"/>
              <a:buChar char="•"/>
            </a:pPr>
            <a:r>
              <a:rPr lang="en-US" sz="2000">
                <a:solidFill>
                  <a:srgbClr val="2B84C9"/>
                </a:solidFill>
                <a:latin typeface="DM Sans"/>
              </a:rPr>
              <a:t>All buses need to be zero-emission by 2035 (over 50,000 buses)</a:t>
            </a:r>
          </a:p>
          <a:p>
            <a:endParaRPr lang="en-US" sz="2000">
              <a:solidFill>
                <a:srgbClr val="2B84C9"/>
              </a:solidFill>
              <a:latin typeface="DM Sans"/>
            </a:endParaRPr>
          </a:p>
          <a:p>
            <a:r>
              <a:rPr lang="en-US" sz="2000">
                <a:solidFill>
                  <a:srgbClr val="2B84C9"/>
                </a:solidFill>
                <a:latin typeface="DM Sans"/>
              </a:rPr>
              <a:t>National Grid’s Make-Ready Program supported EV Charger installation at New York Bus Sales LLC’s new 20,000 sq ft dealership in Batavia.</a:t>
            </a:r>
          </a:p>
          <a:p>
            <a:endParaRPr lang="en-US" sz="2000">
              <a:solidFill>
                <a:srgbClr val="2B84C9"/>
              </a:solidFill>
              <a:latin typeface="DM Sans"/>
            </a:endParaRPr>
          </a:p>
          <a:p>
            <a:r>
              <a:rPr lang="en-US" sz="2000">
                <a:solidFill>
                  <a:srgbClr val="2B84C9"/>
                </a:solidFill>
                <a:latin typeface="DM Sans"/>
              </a:rPr>
              <a:t>The new dealership includes office, training, and storage space to help the school districts and bus operators across the Western New York and the Finger Lakes regions with their electrification journey.</a:t>
            </a:r>
          </a:p>
          <a:p>
            <a:endParaRPr lang="en-US" sz="2000">
              <a:solidFill>
                <a:srgbClr val="2B84C9"/>
              </a:solidFill>
              <a:latin typeface="DM Sans"/>
            </a:endParaRPr>
          </a:p>
          <a:p>
            <a:r>
              <a:rPr lang="en-US" sz="2000">
                <a:solidFill>
                  <a:srgbClr val="2B84C9"/>
                </a:solidFill>
                <a:latin typeface="DM Sans"/>
              </a:rPr>
              <a:t>Resources like this facility and the Fleet Assessment Services are huge help towards reducing school bus emissions in New York.</a:t>
            </a:r>
            <a:endParaRPr lang="en-US" sz="2000">
              <a:latin typeface="DM Sans"/>
            </a:endParaRPr>
          </a:p>
        </p:txBody>
      </p:sp>
      <p:pic>
        <p:nvPicPr>
          <p:cNvPr id="3" name="Picture 2">
            <a:extLst>
              <a:ext uri="{FF2B5EF4-FFF2-40B4-BE49-F238E27FC236}">
                <a16:creationId xmlns:a16="http://schemas.microsoft.com/office/drawing/2014/main" id="{150D83BB-46C5-DB8B-6504-FBA8F0FC91DA}"/>
              </a:ext>
            </a:extLst>
          </p:cNvPr>
          <p:cNvPicPr>
            <a:picLocks noChangeAspect="1"/>
          </p:cNvPicPr>
          <p:nvPr/>
        </p:nvPicPr>
        <p:blipFill>
          <a:blip r:embed="rId3"/>
          <a:stretch>
            <a:fillRect/>
          </a:stretch>
        </p:blipFill>
        <p:spPr>
          <a:xfrm>
            <a:off x="9454801" y="1180714"/>
            <a:ext cx="4469897" cy="5868172"/>
          </a:xfrm>
          <a:prstGeom prst="rect">
            <a:avLst/>
          </a:prstGeom>
        </p:spPr>
      </p:pic>
      <p:sp>
        <p:nvSpPr>
          <p:cNvPr id="5" name="TextBox 4">
            <a:extLst>
              <a:ext uri="{FF2B5EF4-FFF2-40B4-BE49-F238E27FC236}">
                <a16:creationId xmlns:a16="http://schemas.microsoft.com/office/drawing/2014/main" id="{B2701F50-653E-DACA-515B-E8587C5E2D85}"/>
              </a:ext>
            </a:extLst>
          </p:cNvPr>
          <p:cNvSpPr txBox="1"/>
          <p:nvPr/>
        </p:nvSpPr>
        <p:spPr>
          <a:xfrm>
            <a:off x="740126" y="6037529"/>
            <a:ext cx="3041217" cy="424732"/>
          </a:xfrm>
          <a:prstGeom prst="rect">
            <a:avLst/>
          </a:prstGeom>
          <a:noFill/>
        </p:spPr>
        <p:txBody>
          <a:bodyPr wrap="none" rtlCol="0">
            <a:spAutoFit/>
          </a:bodyPr>
          <a:lstStyle/>
          <a:p>
            <a:r>
              <a:rPr lang="en-US">
                <a:hlinkClick r:id="rId4"/>
              </a:rPr>
              <a:t>EV School Bus Case Study</a:t>
            </a:r>
            <a:endParaRPr lang="en-US"/>
          </a:p>
        </p:txBody>
      </p:sp>
    </p:spTree>
    <p:extLst>
      <p:ext uri="{BB962C8B-B14F-4D97-AF65-F5344CB8AC3E}">
        <p14:creationId xmlns:p14="http://schemas.microsoft.com/office/powerpoint/2010/main" val="3901411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92DE51-FFEC-E241-8095-540088963FF8}"/>
              </a:ext>
            </a:extLst>
          </p:cNvPr>
          <p:cNvSpPr/>
          <p:nvPr/>
        </p:nvSpPr>
        <p:spPr>
          <a:xfrm>
            <a:off x="740127" y="2448732"/>
            <a:ext cx="4525868" cy="2980518"/>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40126" y="376161"/>
            <a:ext cx="13150147" cy="519337"/>
          </a:xfrm>
        </p:spPr>
        <p:txBody>
          <a:bodyPr/>
          <a:lstStyle/>
          <a:p>
            <a:r>
              <a:rPr lang="en-US" b="1">
                <a:latin typeface="DM Sans" pitchFamily="2" charset="77"/>
              </a:rPr>
              <a:t>Agenda</a:t>
            </a:r>
          </a:p>
        </p:txBody>
      </p:sp>
      <p:graphicFrame>
        <p:nvGraphicFramePr>
          <p:cNvPr id="10" name="Table 1"/>
          <p:cNvGraphicFramePr>
            <a:graphicFrameLocks noGrp="1"/>
          </p:cNvGraphicFramePr>
          <p:nvPr>
            <p:extLst>
              <p:ext uri="{D42A27DB-BD31-4B8C-83A1-F6EECF244321}">
                <p14:modId xmlns:p14="http://schemas.microsoft.com/office/powerpoint/2010/main" val="141759529"/>
              </p:ext>
            </p:extLst>
          </p:nvPr>
        </p:nvGraphicFramePr>
        <p:xfrm>
          <a:off x="6252755" y="1144350"/>
          <a:ext cx="7637518" cy="5882640"/>
        </p:xfrm>
        <a:graphic>
          <a:graphicData uri="http://schemas.openxmlformats.org/drawingml/2006/table">
            <a:tbl>
              <a:tblPr firstRow="1" bandRow="1">
                <a:tableStyleId>{C4B1156A-380E-4F78-BDF5-A606A8083BF9}</a:tableStyleId>
              </a:tblPr>
              <a:tblGrid>
                <a:gridCol w="4789714">
                  <a:extLst>
                    <a:ext uri="{9D8B030D-6E8A-4147-A177-3AD203B41FA5}">
                      <a16:colId xmlns:a16="http://schemas.microsoft.com/office/drawing/2014/main" val="20000"/>
                    </a:ext>
                  </a:extLst>
                </a:gridCol>
                <a:gridCol w="2847804">
                  <a:extLst>
                    <a:ext uri="{9D8B030D-6E8A-4147-A177-3AD203B41FA5}">
                      <a16:colId xmlns:a16="http://schemas.microsoft.com/office/drawing/2014/main" val="3343315975"/>
                    </a:ext>
                  </a:extLst>
                </a:gridCol>
              </a:tblGrid>
              <a:tr h="548640">
                <a:tc>
                  <a:txBody>
                    <a:bodyPr/>
                    <a:lstStyle/>
                    <a:p>
                      <a:pPr marL="182880" algn="l"/>
                      <a:r>
                        <a:rPr lang="en-US" sz="2200">
                          <a:ln w="3175">
                            <a:noFill/>
                          </a:ln>
                          <a:solidFill>
                            <a:srgbClr val="002060"/>
                          </a:solidFill>
                          <a:latin typeface="DM Sans"/>
                        </a:rPr>
                        <a:t>Agenda Item</a:t>
                      </a:r>
                      <a:endParaRPr lang="en-US" sz="2200">
                        <a:ln w="3175">
                          <a:noFill/>
                        </a:ln>
                        <a:solidFill>
                          <a:srgbClr val="002060"/>
                        </a:solidFill>
                        <a:latin typeface="DM Sans"/>
                        <a:ea typeface="Open Sans"/>
                        <a:cs typeface="Open Sans"/>
                      </a:endParaRPr>
                    </a:p>
                  </a:txBody>
                  <a:tcPr anchor="ctr">
                    <a:lnL w="12700" cmpd="sng">
                      <a:noFill/>
                    </a:lnL>
                    <a:lnR w="6350" cap="flat" cmpd="sng" algn="ctr">
                      <a:noFill/>
                      <a:prstDash val="solid"/>
                      <a:round/>
                      <a:headEnd type="none" w="med" len="med"/>
                      <a:tailEnd type="none" w="med" len="med"/>
                    </a:lnR>
                    <a:lnT w="12700" cmpd="sng">
                      <a:noFill/>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algn="l"/>
                      <a:r>
                        <a:rPr lang="en-US" sz="2200">
                          <a:ln w="3175">
                            <a:noFill/>
                          </a:ln>
                          <a:solidFill>
                            <a:srgbClr val="002060"/>
                          </a:solidFill>
                          <a:latin typeface="DM Sans"/>
                        </a:rPr>
                        <a:t>Presenters</a:t>
                      </a:r>
                      <a:endParaRPr lang="en-US" sz="2200">
                        <a:ln w="3175">
                          <a:noFill/>
                        </a:ln>
                        <a:solidFill>
                          <a:srgbClr val="002060"/>
                        </a:solidFill>
                        <a:highlight>
                          <a:srgbClr val="FFFF00"/>
                        </a:highlight>
                        <a:latin typeface="DM Sans"/>
                        <a:ea typeface="Open Sans"/>
                        <a:cs typeface="Open Sans"/>
                      </a:endParaRPr>
                    </a:p>
                  </a:txBody>
                  <a:tcPr anchor="ctr">
                    <a:lnL w="6350" cap="flat" cmpd="sng" algn="ctr">
                      <a:noFill/>
                      <a:prstDash val="solid"/>
                      <a:round/>
                      <a:headEnd type="none" w="med" len="med"/>
                      <a:tailEnd type="none" w="med" len="med"/>
                    </a:lnL>
                    <a:lnR w="12700" cmpd="sng">
                      <a:noFill/>
                    </a:lnR>
                    <a:lnT w="12700" cmpd="sng">
                      <a:noFill/>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62000">
                <a:tc>
                  <a:txBody>
                    <a:bodyPr/>
                    <a:lstStyle/>
                    <a:p>
                      <a:pPr marL="182880" algn="l"/>
                      <a:r>
                        <a:rPr lang="en-US" sz="2200">
                          <a:solidFill>
                            <a:srgbClr val="002060"/>
                          </a:solidFill>
                          <a:latin typeface="DM Sans"/>
                          <a:ea typeface="Open Sans"/>
                          <a:cs typeface="Open Sans"/>
                        </a:rPr>
                        <a:t>Distributed System Implementation Plans (DSIP) </a:t>
                      </a:r>
                      <a:endParaRPr lang="en-US" sz="2200">
                        <a:solidFill>
                          <a:srgbClr val="002060"/>
                        </a:solidFill>
                        <a:latin typeface="DM Sans" pitchFamily="2" charset="77"/>
                        <a:ea typeface="Open Sans"/>
                        <a:cs typeface="Open Sans"/>
                      </a:endParaRPr>
                    </a:p>
                  </a:txBody>
                  <a:tcPr anchor="ctr">
                    <a:lnL w="12700" cmpd="sng">
                      <a:noFill/>
                    </a:lnL>
                    <a:lnR w="635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algn="l"/>
                      <a:r>
                        <a:rPr lang="en-US" sz="2200" i="0">
                          <a:solidFill>
                            <a:srgbClr val="002060"/>
                          </a:solidFill>
                          <a:latin typeface="DM Sans"/>
                          <a:ea typeface="Open Sans"/>
                          <a:cs typeface="Open Sans"/>
                        </a:rPr>
                        <a:t>Matthew </a:t>
                      </a:r>
                      <a:r>
                        <a:rPr lang="en-US" sz="2200" i="0" err="1">
                          <a:solidFill>
                            <a:srgbClr val="002060"/>
                          </a:solidFill>
                          <a:latin typeface="DM Sans"/>
                          <a:ea typeface="Open Sans"/>
                          <a:cs typeface="Open Sans"/>
                        </a:rPr>
                        <a:t>LaFlair</a:t>
                      </a:r>
                    </a:p>
                  </a:txBody>
                  <a:tcPr anchor="ctr">
                    <a:lnL w="6350" cap="flat" cmpd="sng" algn="ctr">
                      <a:solidFill>
                        <a:srgbClr val="002060"/>
                      </a:solidFill>
                      <a:prstDash val="solid"/>
                      <a:round/>
                      <a:headEnd type="none" w="med" len="med"/>
                      <a:tailEnd type="none" w="med" len="med"/>
                    </a:lnL>
                    <a:lnR w="12700" cmpd="sng">
                      <a:noFill/>
                    </a:lnR>
                    <a:lnT w="381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62000">
                <a:tc>
                  <a:txBody>
                    <a:bodyPr/>
                    <a:lstStyle/>
                    <a:p>
                      <a:pPr marL="182880" algn="l"/>
                      <a:r>
                        <a:rPr lang="en-US" sz="2200" dirty="0">
                          <a:solidFill>
                            <a:srgbClr val="002060"/>
                          </a:solidFill>
                          <a:latin typeface="DM Sans"/>
                          <a:ea typeface="Open Sans"/>
                          <a:cs typeface="Open Sans"/>
                        </a:rPr>
                        <a:t>DSIP alignment with Coordinated Grid Planning Process (CGPP)</a:t>
                      </a:r>
                    </a:p>
                  </a:txBody>
                  <a:tcPr anchor="ctr">
                    <a:lnL w="12700" cmpd="sng">
                      <a:noFill/>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marR="0" lvl="0" indent="0" algn="l" defTabSz="1097280" rtl="0" eaLnBrk="1" fontAlgn="auto" latinLnBrk="0" hangingPunct="1">
                        <a:lnSpc>
                          <a:spcPct val="100000"/>
                        </a:lnSpc>
                        <a:spcBef>
                          <a:spcPts val="0"/>
                        </a:spcBef>
                        <a:spcAft>
                          <a:spcPts val="0"/>
                        </a:spcAft>
                        <a:buClrTx/>
                        <a:buSzTx/>
                        <a:buFontTx/>
                        <a:buNone/>
                        <a:tabLst/>
                        <a:defRPr/>
                      </a:pPr>
                      <a:r>
                        <a:rPr lang="en-US" sz="2200" i="0">
                          <a:solidFill>
                            <a:srgbClr val="002060"/>
                          </a:solidFill>
                          <a:latin typeface="DM Sans"/>
                          <a:ea typeface="Open Sans"/>
                          <a:cs typeface="Open Sans"/>
                        </a:rPr>
                        <a:t>Tom Vaccaro</a:t>
                      </a:r>
                    </a:p>
                  </a:txBody>
                  <a:tcPr anchor="ctr">
                    <a:lnL w="6350" cap="flat" cmpd="sng" algn="ctr">
                      <a:solidFill>
                        <a:srgbClr val="002060"/>
                      </a:solidFill>
                      <a:prstDash val="solid"/>
                      <a:round/>
                      <a:headEnd type="none" w="med" len="med"/>
                      <a:tailEnd type="none" w="med" len="med"/>
                    </a:lnL>
                    <a:lnR w="12700" cmpd="sng">
                      <a:noFill/>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5466592"/>
                  </a:ext>
                </a:extLst>
              </a:tr>
              <a:tr h="762000">
                <a:tc>
                  <a:txBody>
                    <a:bodyPr/>
                    <a:lstStyle/>
                    <a:p>
                      <a:pPr marL="182880" algn="l"/>
                      <a:r>
                        <a:rPr lang="en-US" sz="2200">
                          <a:solidFill>
                            <a:srgbClr val="002060"/>
                          </a:solidFill>
                          <a:latin typeface="DM Sans"/>
                          <a:ea typeface="Open Sans"/>
                          <a:cs typeface="Open Sans"/>
                        </a:rPr>
                        <a:t>ISO-DSP </a:t>
                      </a:r>
                      <a:endParaRPr lang="en-US" sz="2200">
                        <a:solidFill>
                          <a:srgbClr val="002060"/>
                        </a:solidFill>
                        <a:latin typeface="DM Sans" pitchFamily="2" charset="77"/>
                        <a:ea typeface="Open Sans"/>
                        <a:cs typeface="Open Sans"/>
                      </a:endParaRPr>
                    </a:p>
                  </a:txBody>
                  <a:tcPr anchor="ctr">
                    <a:lnL w="12700" cmpd="sng">
                      <a:noFill/>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algn="l"/>
                      <a:r>
                        <a:rPr lang="en-US" sz="2200" i="0" dirty="0">
                          <a:solidFill>
                            <a:srgbClr val="002060"/>
                          </a:solidFill>
                          <a:latin typeface="DM Sans"/>
                          <a:ea typeface="Open Sans"/>
                          <a:cs typeface="Open Sans"/>
                        </a:rPr>
                        <a:t>John Baudanza</a:t>
                      </a:r>
                    </a:p>
                  </a:txBody>
                  <a:tcPr anchor="ctr">
                    <a:lnL w="6350" cap="flat" cmpd="sng" algn="ctr">
                      <a:solidFill>
                        <a:srgbClr val="002060"/>
                      </a:solidFill>
                      <a:prstDash val="solid"/>
                      <a:round/>
                      <a:headEnd type="none" w="med" len="med"/>
                      <a:tailEnd type="none" w="med" len="med"/>
                    </a:lnL>
                    <a:lnR w="12700" cmpd="sng">
                      <a:noFill/>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0862507"/>
                  </a:ext>
                </a:extLst>
              </a:tr>
              <a:tr h="762000">
                <a:tc>
                  <a:txBody>
                    <a:bodyPr/>
                    <a:lstStyle/>
                    <a:p>
                      <a:pPr marL="182880" algn="l"/>
                      <a:r>
                        <a:rPr lang="en-US" sz="2200">
                          <a:solidFill>
                            <a:srgbClr val="002060"/>
                          </a:solidFill>
                          <a:latin typeface="DM Sans"/>
                          <a:ea typeface="Open Sans"/>
                          <a:cs typeface="Open Sans"/>
                        </a:rPr>
                        <a:t>Interconnection</a:t>
                      </a:r>
                    </a:p>
                  </a:txBody>
                  <a:tcPr anchor="ctr">
                    <a:lnL w="12700" cmpd="sng">
                      <a:noFill/>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algn="l"/>
                      <a:r>
                        <a:rPr lang="en-US" sz="2200" i="0">
                          <a:solidFill>
                            <a:srgbClr val="002060"/>
                          </a:solidFill>
                          <a:latin typeface="DM Sans"/>
                          <a:ea typeface="Open Sans"/>
                          <a:cs typeface="Open Sans"/>
                        </a:rPr>
                        <a:t>Aaron Anaya</a:t>
                      </a:r>
                    </a:p>
                  </a:txBody>
                  <a:tcPr anchor="ctr">
                    <a:lnL w="6350" cap="flat" cmpd="sng" algn="ctr">
                      <a:solidFill>
                        <a:srgbClr val="002060"/>
                      </a:solidFill>
                      <a:prstDash val="solid"/>
                      <a:round/>
                      <a:headEnd type="none" w="med" len="med"/>
                      <a:tailEnd type="none" w="med" len="med"/>
                    </a:lnL>
                    <a:lnR w="12700" cmpd="sng">
                      <a:noFill/>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62000">
                <a:tc>
                  <a:txBody>
                    <a:bodyPr/>
                    <a:lstStyle/>
                    <a:p>
                      <a:pPr marL="182880" algn="l"/>
                      <a:r>
                        <a:rPr lang="en-US" sz="2200">
                          <a:solidFill>
                            <a:srgbClr val="002060"/>
                          </a:solidFill>
                          <a:latin typeface="DM Sans"/>
                          <a:ea typeface="Open Sans"/>
                          <a:cs typeface="Open Sans"/>
                        </a:rPr>
                        <a:t>Hosting Capacity Maps and Analysis</a:t>
                      </a:r>
                    </a:p>
                  </a:txBody>
                  <a:tcPr anchor="ctr">
                    <a:lnL w="12700" cmpd="sng">
                      <a:noFill/>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algn="l"/>
                      <a:r>
                        <a:rPr lang="en-US" sz="2200" i="0">
                          <a:solidFill>
                            <a:srgbClr val="002060"/>
                          </a:solidFill>
                          <a:latin typeface="DM Sans"/>
                          <a:ea typeface="Open Sans"/>
                          <a:cs typeface="Open Sans"/>
                        </a:rPr>
                        <a:t>Joe White</a:t>
                      </a:r>
                    </a:p>
                  </a:txBody>
                  <a:tcPr anchor="ctr">
                    <a:lnL w="6350" cap="flat" cmpd="sng" algn="ctr">
                      <a:solidFill>
                        <a:srgbClr val="002060"/>
                      </a:solidFill>
                      <a:prstDash val="solid"/>
                      <a:round/>
                      <a:headEnd type="none" w="med" len="med"/>
                      <a:tailEnd type="none" w="med" len="med"/>
                    </a:lnL>
                    <a:lnR w="12700" cmpd="sng">
                      <a:noFill/>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5427504"/>
                  </a:ext>
                </a:extLst>
              </a:tr>
              <a:tr h="762000">
                <a:tc>
                  <a:txBody>
                    <a:bodyPr/>
                    <a:lstStyle/>
                    <a:p>
                      <a:pPr marL="182880" algn="l"/>
                      <a:r>
                        <a:rPr lang="en-US" sz="2200">
                          <a:solidFill>
                            <a:srgbClr val="002060"/>
                          </a:solidFill>
                          <a:latin typeface="DM Sans"/>
                          <a:ea typeface="Open Sans"/>
                          <a:cs typeface="Open Sans"/>
                        </a:rPr>
                        <a:t>Information Sharing</a:t>
                      </a:r>
                    </a:p>
                  </a:txBody>
                  <a:tcPr anchor="ctr">
                    <a:lnL w="12700" cmpd="sng">
                      <a:noFill/>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algn="l"/>
                      <a:r>
                        <a:rPr lang="en-US" sz="2200" i="0">
                          <a:solidFill>
                            <a:srgbClr val="002060"/>
                          </a:solidFill>
                          <a:latin typeface="DM Sans"/>
                          <a:ea typeface="Open Sans"/>
                          <a:cs typeface="Open Sans"/>
                        </a:rPr>
                        <a:t>Leon Bukhman </a:t>
                      </a:r>
                    </a:p>
                  </a:txBody>
                  <a:tcPr anchor="ctr">
                    <a:lnL w="6350" cap="flat" cmpd="sng" algn="ctr">
                      <a:solidFill>
                        <a:srgbClr val="002060"/>
                      </a:solidFill>
                      <a:prstDash val="solid"/>
                      <a:round/>
                      <a:headEnd type="none" w="med" len="med"/>
                      <a:tailEnd type="none" w="med" len="med"/>
                    </a:lnL>
                    <a:lnR w="12700" cmpd="sng">
                      <a:noFill/>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7730407"/>
                  </a:ext>
                </a:extLst>
              </a:tr>
              <a:tr h="762000">
                <a:tc>
                  <a:txBody>
                    <a:bodyPr/>
                    <a:lstStyle/>
                    <a:p>
                      <a:pPr marL="182880" marR="0" lvl="0" indent="0" algn="l" defTabSz="1097280" rtl="0" eaLnBrk="1" fontAlgn="auto" latinLnBrk="0" hangingPunct="1">
                        <a:lnSpc>
                          <a:spcPct val="100000"/>
                        </a:lnSpc>
                        <a:spcBef>
                          <a:spcPts val="0"/>
                        </a:spcBef>
                        <a:spcAft>
                          <a:spcPts val="0"/>
                        </a:spcAft>
                        <a:buClrTx/>
                        <a:buSzTx/>
                        <a:buFontTx/>
                        <a:buNone/>
                        <a:tabLst/>
                        <a:defRPr/>
                      </a:pPr>
                      <a:r>
                        <a:rPr lang="en-US" sz="2200">
                          <a:solidFill>
                            <a:srgbClr val="002060"/>
                          </a:solidFill>
                          <a:latin typeface="DM Sans"/>
                          <a:ea typeface="Open Sans"/>
                          <a:cs typeface="Open Sans"/>
                        </a:rPr>
                        <a:t>Electric Vehicle Make-Ready Program</a:t>
                      </a:r>
                    </a:p>
                  </a:txBody>
                  <a:tcPr anchor="ctr">
                    <a:lnL w="12700" cmpd="sng">
                      <a:noFill/>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algn="l"/>
                      <a:r>
                        <a:rPr lang="en-US" sz="2200" i="0" dirty="0">
                          <a:solidFill>
                            <a:srgbClr val="002060"/>
                          </a:solidFill>
                          <a:latin typeface="DM Sans"/>
                          <a:ea typeface="Open Sans"/>
                          <a:cs typeface="Open Sans"/>
                        </a:rPr>
                        <a:t>Joshua Kaplan</a:t>
                      </a:r>
                    </a:p>
                  </a:txBody>
                  <a:tcPr anchor="ctr">
                    <a:lnL w="6350" cap="flat" cmpd="sng" algn="ctr">
                      <a:solidFill>
                        <a:srgbClr val="002060"/>
                      </a:solidFill>
                      <a:prstDash val="solid"/>
                      <a:round/>
                      <a:headEnd type="none" w="med" len="med"/>
                      <a:tailEnd type="none" w="med" len="med"/>
                    </a:lnL>
                    <a:lnR w="12700" cmpd="sng">
                      <a:noFill/>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8896995"/>
                  </a:ext>
                </a:extLst>
              </a:tr>
            </a:tbl>
          </a:graphicData>
        </a:graphic>
      </p:graphicFrame>
      <p:sp>
        <p:nvSpPr>
          <p:cNvPr id="5" name="Content Placeholder 2">
            <a:extLst>
              <a:ext uri="{FF2B5EF4-FFF2-40B4-BE49-F238E27FC236}">
                <a16:creationId xmlns:a16="http://schemas.microsoft.com/office/drawing/2014/main" id="{A7847445-26CA-E541-82D0-EAF28F178C0E}"/>
              </a:ext>
            </a:extLst>
          </p:cNvPr>
          <p:cNvSpPr>
            <a:spLocks noGrp="1"/>
          </p:cNvSpPr>
          <p:nvPr>
            <p:ph sz="half" idx="1"/>
          </p:nvPr>
        </p:nvSpPr>
        <p:spPr>
          <a:xfrm>
            <a:off x="774553" y="2483330"/>
            <a:ext cx="4525868" cy="2412200"/>
          </a:xfrm>
          <a:ln>
            <a:noFill/>
          </a:ln>
        </p:spPr>
        <p:txBody>
          <a:bodyPr vert="horz" lIns="91440" tIns="45720" rIns="91440" bIns="45720" rtlCol="0" anchor="t">
            <a:noAutofit/>
          </a:bodyPr>
          <a:lstStyle/>
          <a:p>
            <a:pPr fontAlgn="base">
              <a:lnSpc>
                <a:spcPct val="110000"/>
              </a:lnSpc>
              <a:spcBef>
                <a:spcPts val="1440"/>
              </a:spcBef>
              <a:spcAft>
                <a:spcPts val="1440"/>
              </a:spcAft>
              <a:buFont typeface="Wingdings" pitchFamily="2" charset="2"/>
              <a:buChar char="§"/>
            </a:pPr>
            <a:r>
              <a:rPr lang="en-US" sz="1800">
                <a:latin typeface="DM Sans" pitchFamily="2" charset="77"/>
                <a:ea typeface="Open Sans" panose="020B0606030504020204" pitchFamily="34" charset="0"/>
                <a:cs typeface="Open Sans" panose="020B0606030504020204" pitchFamily="34" charset="0"/>
              </a:rPr>
              <a:t>Webinars are open to the public and recordings will be posted following the webinar on the Joint Utilities website:</a:t>
            </a:r>
            <a:br>
              <a:rPr lang="en-US" sz="1800">
                <a:latin typeface="DM Sans" pitchFamily="2" charset="77"/>
                <a:ea typeface="Open Sans" panose="020B0606030504020204" pitchFamily="34" charset="0"/>
                <a:cs typeface="Open Sans" panose="020B0606030504020204" pitchFamily="34" charset="0"/>
              </a:rPr>
            </a:br>
            <a:r>
              <a:rPr lang="en-US" sz="1800" u="sng">
                <a:latin typeface="DM Sans" pitchFamily="2" charset="77"/>
                <a:ea typeface="Open Sans" panose="020B0606030504020204" pitchFamily="34" charset="0"/>
                <a:cs typeface="Open Sans" panose="020B0606030504020204" pitchFamily="34" charset="0"/>
                <a:hlinkClick r:id="rId3"/>
              </a:rPr>
              <a:t>www.jointutilitiesofny.org</a:t>
            </a:r>
            <a:r>
              <a:rPr lang="en-US" sz="1800">
                <a:latin typeface="DM Sans" pitchFamily="2" charset="77"/>
                <a:ea typeface="Open Sans" panose="020B0606030504020204" pitchFamily="34" charset="0"/>
                <a:cs typeface="Open Sans" panose="020B0606030504020204" pitchFamily="34" charset="0"/>
              </a:rPr>
              <a:t> ​</a:t>
            </a:r>
          </a:p>
          <a:p>
            <a:pPr fontAlgn="base">
              <a:lnSpc>
                <a:spcPct val="110000"/>
              </a:lnSpc>
              <a:spcBef>
                <a:spcPts val="1440"/>
              </a:spcBef>
              <a:spcAft>
                <a:spcPts val="1440"/>
              </a:spcAft>
              <a:buFont typeface="Wingdings" pitchFamily="2" charset="2"/>
              <a:buChar char="§"/>
            </a:pPr>
            <a:r>
              <a:rPr lang="en-US" sz="1800">
                <a:latin typeface="DM Sans" pitchFamily="2" charset="77"/>
                <a:ea typeface="Open Sans" panose="020B0606030504020204" pitchFamily="34" charset="0"/>
                <a:cs typeface="Open Sans" panose="020B0606030504020204" pitchFamily="34" charset="0"/>
              </a:rPr>
              <a:t>Please contact</a:t>
            </a:r>
            <a:br>
              <a:rPr lang="en-US" sz="1800">
                <a:latin typeface="DM Sans" pitchFamily="2" charset="77"/>
                <a:ea typeface="Open Sans" panose="020B0606030504020204" pitchFamily="34" charset="0"/>
                <a:cs typeface="Open Sans" panose="020B0606030504020204" pitchFamily="34" charset="0"/>
              </a:rPr>
            </a:br>
            <a:r>
              <a:rPr lang="en-US" sz="1800">
                <a:latin typeface="DM Sans" pitchFamily="2" charset="77"/>
                <a:ea typeface="Open Sans" panose="020B0606030504020204" pitchFamily="34" charset="0"/>
                <a:cs typeface="Open Sans" panose="020B0606030504020204" pitchFamily="34" charset="0"/>
              </a:rPr>
              <a:t> </a:t>
            </a:r>
            <a:r>
              <a:rPr lang="en-US" sz="1800" u="sng">
                <a:latin typeface="DM Sans" pitchFamily="2" charset="77"/>
                <a:ea typeface="Open Sans" panose="020B0606030504020204" pitchFamily="34" charset="0"/>
                <a:cs typeface="Open Sans" panose="020B0606030504020204" pitchFamily="34" charset="0"/>
                <a:hlinkClick r:id="rId4"/>
              </a:rPr>
              <a:t>info@jointutilitiesofny.org</a:t>
            </a:r>
            <a:r>
              <a:rPr lang="en-US" sz="1800">
                <a:latin typeface="DM Sans" pitchFamily="2" charset="77"/>
                <a:ea typeface="Open Sans" panose="020B0606030504020204" pitchFamily="34" charset="0"/>
                <a:cs typeface="Open Sans" panose="020B0606030504020204" pitchFamily="34" charset="0"/>
              </a:rPr>
              <a:t> if you have any additional questions following the webinar</a:t>
            </a:r>
          </a:p>
          <a:p>
            <a:pPr marL="0" indent="0">
              <a:spcBef>
                <a:spcPts val="600"/>
              </a:spcBef>
              <a:spcAft>
                <a:spcPts val="600"/>
              </a:spcAft>
              <a:buNone/>
            </a:pPr>
            <a:endParaRPr lang="en-US" sz="2000">
              <a:latin typeface="+mn-lt"/>
              <a:cs typeface="Arial" panose="020B0604020202020204" pitchFamily="34" charset="0"/>
            </a:endParaRPr>
          </a:p>
        </p:txBody>
      </p:sp>
      <p:sp>
        <p:nvSpPr>
          <p:cNvPr id="6" name="Content Placeholder 2">
            <a:extLst>
              <a:ext uri="{FF2B5EF4-FFF2-40B4-BE49-F238E27FC236}">
                <a16:creationId xmlns:a16="http://schemas.microsoft.com/office/drawing/2014/main" id="{7FF1A547-3FF2-A345-9906-C81E607AD2F3}"/>
              </a:ext>
            </a:extLst>
          </p:cNvPr>
          <p:cNvSpPr txBox="1">
            <a:spLocks/>
          </p:cNvSpPr>
          <p:nvPr/>
        </p:nvSpPr>
        <p:spPr>
          <a:xfrm>
            <a:off x="740126" y="1253428"/>
            <a:ext cx="4491441" cy="889697"/>
          </a:xfrm>
          <a:prstGeom prst="rect">
            <a:avLst/>
          </a:prstGeom>
          <a:gradFill flip="none" rotWithShape="1">
            <a:gsLst>
              <a:gs pos="0">
                <a:srgbClr val="002060"/>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2700000" algn="tl" rotWithShape="0">
              <a:prstClr val="black">
                <a:alpha val="40000"/>
              </a:prstClr>
            </a:outerShdw>
          </a:effectLst>
        </p:spPr>
        <p:txBody>
          <a:bodyPr vert="horz" lIns="91440" tIns="45720" rIns="91440" bIns="45720" rtlCol="0" anchor="t">
            <a:noAutofit/>
          </a:bodyPr>
          <a:lstStyle>
            <a:lvl1pPr marL="274320" indent="-274320" algn="l" defTabSz="1097280" rtl="0" eaLnBrk="1" latinLnBrk="0" hangingPunct="1">
              <a:lnSpc>
                <a:spcPct val="90000"/>
              </a:lnSpc>
              <a:spcBef>
                <a:spcPts val="12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Arial" panose="020B0604020202020204" pitchFamily="34" charset="0"/>
              <a:buChar char="•"/>
              <a:defRPr sz="192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10000"/>
              </a:lnSpc>
              <a:spcBef>
                <a:spcPts val="840"/>
              </a:spcBef>
              <a:spcAft>
                <a:spcPts val="840"/>
              </a:spcAft>
              <a:buFont typeface="Arial" panose="020B0604020202020204" pitchFamily="34" charset="0"/>
              <a:buNone/>
            </a:pPr>
            <a:r>
              <a:rPr lang="en-US" sz="2200" b="1">
                <a:solidFill>
                  <a:schemeClr val="bg1"/>
                </a:solidFill>
                <a:latin typeface="DM Sans" pitchFamily="2" charset="77"/>
              </a:rPr>
              <a:t>Welcome and thank you for joining!</a:t>
            </a:r>
          </a:p>
        </p:txBody>
      </p:sp>
    </p:spTree>
    <p:extLst>
      <p:ext uri="{BB962C8B-B14F-4D97-AF65-F5344CB8AC3E}">
        <p14:creationId xmlns:p14="http://schemas.microsoft.com/office/powerpoint/2010/main" val="2495550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E317-6120-4D16-90E4-DE1AB86692AD}"/>
              </a:ext>
            </a:extLst>
          </p:cNvPr>
          <p:cNvSpPr>
            <a:spLocks noGrp="1"/>
          </p:cNvSpPr>
          <p:nvPr>
            <p:ph type="title"/>
          </p:nvPr>
        </p:nvSpPr>
        <p:spPr>
          <a:xfrm>
            <a:off x="0" y="4741390"/>
            <a:ext cx="14630400" cy="989647"/>
          </a:xfrm>
        </p:spPr>
        <p:txBody>
          <a:bodyPr/>
          <a:lstStyle/>
          <a:p>
            <a:r>
              <a:rPr lang="en-US">
                <a:solidFill>
                  <a:srgbClr val="002060"/>
                </a:solidFill>
                <a:latin typeface="+mj-lt"/>
              </a:rPr>
              <a:t>Q&amp;A Session</a:t>
            </a:r>
            <a:br>
              <a:rPr lang="en-US">
                <a:solidFill>
                  <a:srgbClr val="002060"/>
                </a:solidFill>
                <a:latin typeface="+mj-lt"/>
              </a:rPr>
            </a:br>
            <a:r>
              <a:rPr lang="en-US" sz="2800" i="1">
                <a:solidFill>
                  <a:srgbClr val="002060"/>
                </a:solidFill>
                <a:latin typeface="+mj-lt"/>
              </a:rPr>
              <a:t>Moderated by: Matt Robison, ICF</a:t>
            </a:r>
            <a:endParaRPr lang="en-US" i="1">
              <a:solidFill>
                <a:srgbClr val="002060"/>
              </a:solidFill>
              <a:latin typeface="+mj-lt"/>
            </a:endParaRPr>
          </a:p>
        </p:txBody>
      </p:sp>
      <p:pic>
        <p:nvPicPr>
          <p:cNvPr id="5" name="Graphic 4" descr="Questions">
            <a:extLst>
              <a:ext uri="{FF2B5EF4-FFF2-40B4-BE49-F238E27FC236}">
                <a16:creationId xmlns:a16="http://schemas.microsoft.com/office/drawing/2014/main" id="{54AB5401-D0EE-476E-9669-CC45F8F9E2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10428" y="855106"/>
            <a:ext cx="3209544" cy="3259694"/>
          </a:xfrm>
          <a:prstGeom prst="rect">
            <a:avLst/>
          </a:prstGeom>
        </p:spPr>
      </p:pic>
    </p:spTree>
    <p:extLst>
      <p:ext uri="{BB962C8B-B14F-4D97-AF65-F5344CB8AC3E}">
        <p14:creationId xmlns:p14="http://schemas.microsoft.com/office/powerpoint/2010/main" val="613378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9619" y="1481559"/>
            <a:ext cx="10569852" cy="5325643"/>
          </a:xfrm>
        </p:spPr>
        <p:txBody>
          <a:bodyPr>
            <a:noAutofit/>
          </a:bodyPr>
          <a:lstStyle/>
          <a:p>
            <a:pPr marL="0" indent="0">
              <a:lnSpc>
                <a:spcPct val="110000"/>
              </a:lnSpc>
              <a:spcBef>
                <a:spcPts val="1440"/>
              </a:spcBef>
              <a:spcAft>
                <a:spcPts val="3800"/>
              </a:spcAft>
              <a:buNone/>
            </a:pPr>
            <a:r>
              <a:rPr lang="en-US" sz="2200">
                <a:latin typeface="DM Sans" pitchFamily="2" charset="77"/>
                <a:ea typeface="Open Sans" panose="020B0606030504020204" pitchFamily="34" charset="0"/>
                <a:cs typeface="Open Sans" panose="020B0606030504020204" pitchFamily="34" charset="0"/>
              </a:rPr>
              <a:t>Please submit questions via the ‘question function’ on the webinar interface </a:t>
            </a:r>
          </a:p>
          <a:p>
            <a:pPr marL="0" indent="0">
              <a:lnSpc>
                <a:spcPct val="110000"/>
              </a:lnSpc>
              <a:spcBef>
                <a:spcPts val="1440"/>
              </a:spcBef>
              <a:spcAft>
                <a:spcPts val="3800"/>
              </a:spcAft>
              <a:buNone/>
            </a:pPr>
            <a:r>
              <a:rPr lang="en-US" sz="2200">
                <a:latin typeface="DM Sans" pitchFamily="2" charset="77"/>
                <a:ea typeface="Open Sans" panose="020B0606030504020204" pitchFamily="34" charset="0"/>
                <a:cs typeface="Open Sans" panose="020B0606030504020204" pitchFamily="34" charset="0"/>
              </a:rPr>
              <a:t>Additional questions may be emailed to </a:t>
            </a:r>
            <a:r>
              <a:rPr lang="en-US" sz="2200">
                <a:latin typeface="DM Sans" pitchFamily="2" charset="77"/>
                <a:ea typeface="Open Sans" panose="020B0606030504020204" pitchFamily="34" charset="0"/>
                <a:cs typeface="Open Sans" panose="020B0606030504020204" pitchFamily="34" charset="0"/>
                <a:hlinkClick r:id="rId3"/>
              </a:rPr>
              <a:t>info@jointutilitiesofny.org</a:t>
            </a:r>
            <a:r>
              <a:rPr lang="en-US" sz="2200">
                <a:latin typeface="DM Sans" pitchFamily="2" charset="77"/>
                <a:ea typeface="Open Sans" panose="020B0606030504020204" pitchFamily="34" charset="0"/>
                <a:cs typeface="Open Sans" panose="020B0606030504020204" pitchFamily="34" charset="0"/>
              </a:rPr>
              <a:t> following the webinar </a:t>
            </a:r>
          </a:p>
          <a:p>
            <a:pPr marL="0" indent="0">
              <a:lnSpc>
                <a:spcPct val="110000"/>
              </a:lnSpc>
              <a:spcBef>
                <a:spcPts val="1440"/>
              </a:spcBef>
              <a:spcAft>
                <a:spcPts val="1440"/>
              </a:spcAft>
              <a:buNone/>
            </a:pPr>
            <a:r>
              <a:rPr lang="en-US" sz="2200">
                <a:latin typeface="DM Sans" pitchFamily="2" charset="77"/>
                <a:ea typeface="Open Sans" panose="020B0606030504020204" pitchFamily="34" charset="0"/>
                <a:cs typeface="Open Sans" panose="020B0606030504020204" pitchFamily="34" charset="0"/>
              </a:rPr>
              <a:t>Visit </a:t>
            </a:r>
            <a:r>
              <a:rPr lang="en-US" sz="2200">
                <a:latin typeface="DM Sans" pitchFamily="2" charset="77"/>
                <a:ea typeface="Open Sans" panose="020B0606030504020204" pitchFamily="34" charset="0"/>
                <a:cs typeface="Open Sans" panose="020B0606030504020204" pitchFamily="34" charset="0"/>
                <a:hlinkClick r:id="rId4"/>
              </a:rPr>
              <a:t>www.jointutilitiesofny.org</a:t>
            </a:r>
            <a:r>
              <a:rPr lang="en-US" sz="2200">
                <a:latin typeface="DM Sans" pitchFamily="2" charset="77"/>
                <a:ea typeface="Open Sans" panose="020B0606030504020204" pitchFamily="34" charset="0"/>
                <a:cs typeface="Open Sans" panose="020B0606030504020204" pitchFamily="34" charset="0"/>
              </a:rPr>
              <a:t> for more information</a:t>
            </a:r>
          </a:p>
        </p:txBody>
      </p:sp>
      <p:sp>
        <p:nvSpPr>
          <p:cNvPr id="4" name="Title 3"/>
          <p:cNvSpPr>
            <a:spLocks noGrp="1"/>
          </p:cNvSpPr>
          <p:nvPr>
            <p:ph type="title"/>
          </p:nvPr>
        </p:nvSpPr>
        <p:spPr/>
        <p:txBody>
          <a:bodyPr/>
          <a:lstStyle/>
          <a:p>
            <a:r>
              <a:rPr lang="en-US" b="1">
                <a:latin typeface="DM Sans" pitchFamily="2" charset="77"/>
              </a:rPr>
              <a:t>Q&amp;A Session</a:t>
            </a:r>
          </a:p>
        </p:txBody>
      </p:sp>
      <p:pic>
        <p:nvPicPr>
          <p:cNvPr id="5" name="Picture 4">
            <a:hlinkClick r:id="rId5"/>
            <a:extLst>
              <a:ext uri="{FF2B5EF4-FFF2-40B4-BE49-F238E27FC236}">
                <a16:creationId xmlns:a16="http://schemas.microsoft.com/office/drawing/2014/main" id="{177D08DD-BEF2-4AA4-81FE-8830BA956077}"/>
              </a:ext>
            </a:extLst>
          </p:cNvPr>
          <p:cNvPicPr>
            <a:picLocks noChangeAspect="1"/>
          </p:cNvPicPr>
          <p:nvPr/>
        </p:nvPicPr>
        <p:blipFill rotWithShape="1">
          <a:blip r:embed="rId6"/>
          <a:srcRect/>
          <a:stretch/>
        </p:blipFill>
        <p:spPr>
          <a:xfrm>
            <a:off x="11339471" y="2139696"/>
            <a:ext cx="3217067" cy="4279161"/>
          </a:xfrm>
          <a:prstGeom prst="rect">
            <a:avLst/>
          </a:prstGeom>
          <a:ln>
            <a:noFill/>
          </a:ln>
          <a:effectLst>
            <a:outerShdw blurRad="63500" sx="102000" sy="102000" algn="ctr" rotWithShape="0">
              <a:prstClr val="black">
                <a:alpha val="40000"/>
              </a:prstClr>
            </a:outerShdw>
          </a:effectLst>
        </p:spPr>
      </p:pic>
      <p:pic>
        <p:nvPicPr>
          <p:cNvPr id="7" name="Picture 6" descr="A picture containing text, nature, sunset, night sky&#10;&#10;Description automatically generated">
            <a:extLst>
              <a:ext uri="{FF2B5EF4-FFF2-40B4-BE49-F238E27FC236}">
                <a16:creationId xmlns:a16="http://schemas.microsoft.com/office/drawing/2014/main" id="{C0FC1E7F-7EDF-463C-80D0-0E7CD6672303}"/>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8467345" y="4645152"/>
            <a:ext cx="4018348" cy="2178423"/>
          </a:xfrm>
          <a:prstGeom prst="rect">
            <a:avLst/>
          </a:prstGeom>
          <a:effectLst>
            <a:outerShdw blurRad="63500" sx="102000" sy="102000" algn="ctr" rotWithShape="0">
              <a:prstClr val="black">
                <a:alpha val="40000"/>
              </a:prstClr>
            </a:outerShdw>
          </a:effectLst>
        </p:spPr>
      </p:pic>
      <p:sp>
        <p:nvSpPr>
          <p:cNvPr id="9" name="Content Placeholder 2">
            <a:extLst>
              <a:ext uri="{FF2B5EF4-FFF2-40B4-BE49-F238E27FC236}">
                <a16:creationId xmlns:a16="http://schemas.microsoft.com/office/drawing/2014/main" id="{D4FB0122-4A23-F84B-8857-856F504090BC}"/>
              </a:ext>
            </a:extLst>
          </p:cNvPr>
          <p:cNvSpPr txBox="1">
            <a:spLocks/>
          </p:cNvSpPr>
          <p:nvPr/>
        </p:nvSpPr>
        <p:spPr>
          <a:xfrm>
            <a:off x="705701" y="4811576"/>
            <a:ext cx="7226954" cy="1995543"/>
          </a:xfrm>
          <a:prstGeom prst="rect">
            <a:avLst/>
          </a:prstGeom>
          <a:gradFill flip="none" rotWithShape="1">
            <a:gsLst>
              <a:gs pos="0">
                <a:srgbClr val="002060"/>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2700000" algn="tl" rotWithShape="0">
              <a:prstClr val="black">
                <a:alpha val="40000"/>
              </a:prstClr>
            </a:outerShdw>
          </a:effectLst>
        </p:spPr>
        <p:txBody>
          <a:bodyPr vert="horz" lIns="91440" tIns="45720" rIns="91440" bIns="45720" rtlCol="0" anchor="t">
            <a:noAutofit/>
          </a:bodyPr>
          <a:lstStyle>
            <a:lvl1pPr marL="274320" indent="-274320" algn="l" defTabSz="1097280" rtl="0" eaLnBrk="1" latinLnBrk="0" hangingPunct="1">
              <a:lnSpc>
                <a:spcPct val="90000"/>
              </a:lnSpc>
              <a:spcBef>
                <a:spcPts val="12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Arial" panose="020B0604020202020204" pitchFamily="34" charset="0"/>
              <a:buChar char="•"/>
              <a:defRPr sz="192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ct val="110000"/>
              </a:lnSpc>
              <a:spcBef>
                <a:spcPts val="840"/>
              </a:spcBef>
              <a:spcAft>
                <a:spcPts val="840"/>
              </a:spcAft>
              <a:buNone/>
            </a:pPr>
            <a:br>
              <a:rPr lang="en-US" sz="1800" b="1">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200" b="1">
                <a:solidFill>
                  <a:schemeClr val="bg1"/>
                </a:solidFill>
                <a:latin typeface="DM Sans" pitchFamily="2" charset="77"/>
                <a:ea typeface="Open Sans" panose="020B0606030504020204" pitchFamily="34" charset="0"/>
                <a:cs typeface="Open Sans" panose="020B0606030504020204" pitchFamily="34" charset="0"/>
              </a:rPr>
              <a:t>Quarterly Newsletter </a:t>
            </a:r>
          </a:p>
          <a:p>
            <a:pPr marL="0" indent="0" algn="ctr">
              <a:lnSpc>
                <a:spcPct val="110000"/>
              </a:lnSpc>
              <a:spcBef>
                <a:spcPts val="840"/>
              </a:spcBef>
              <a:spcAft>
                <a:spcPts val="840"/>
              </a:spcAft>
              <a:buNone/>
            </a:pPr>
            <a:r>
              <a:rPr lang="en-US" sz="2200">
                <a:solidFill>
                  <a:schemeClr val="bg1"/>
                </a:solidFill>
                <a:latin typeface="DM Sans" pitchFamily="2" charset="77"/>
                <a:ea typeface="Open Sans" panose="020B0606030504020204" pitchFamily="34" charset="0"/>
                <a:cs typeface="Open Sans" panose="020B0606030504020204" pitchFamily="34" charset="0"/>
              </a:rPr>
              <a:t>Check out our quarterly newsletter with meaningful, substantive updates related to the DSIPs</a:t>
            </a:r>
          </a:p>
        </p:txBody>
      </p:sp>
    </p:spTree>
    <p:extLst>
      <p:ext uri="{BB962C8B-B14F-4D97-AF65-F5344CB8AC3E}">
        <p14:creationId xmlns:p14="http://schemas.microsoft.com/office/powerpoint/2010/main" val="751169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1432" y="3101297"/>
            <a:ext cx="5447535" cy="1815845"/>
          </a:xfrm>
          <a:prstGeom prst="rect">
            <a:avLst/>
          </a:prstGeom>
        </p:spPr>
      </p:pic>
      <p:sp>
        <p:nvSpPr>
          <p:cNvPr id="4" name="Title 1"/>
          <p:cNvSpPr txBox="1">
            <a:spLocks/>
          </p:cNvSpPr>
          <p:nvPr/>
        </p:nvSpPr>
        <p:spPr>
          <a:xfrm>
            <a:off x="0" y="4795222"/>
            <a:ext cx="14630400" cy="1559858"/>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endParaRPr lang="en-US" sz="3200" i="1" u="none">
              <a:latin typeface="+mn-lt"/>
              <a:cs typeface="Arial" panose="020B0604020202020204" pitchFamily="34" charset="0"/>
            </a:endParaRPr>
          </a:p>
          <a:p>
            <a:r>
              <a:rPr lang="en-US" sz="2000" i="0" u="none">
                <a:latin typeface="DM Sans" pitchFamily="2" charset="77"/>
                <a:cs typeface="Arial" panose="020B0604020202020204" pitchFamily="34" charset="0"/>
              </a:rPr>
              <a:t>Website: </a:t>
            </a:r>
            <a:r>
              <a:rPr lang="en-US" sz="2000" i="0" u="none">
                <a:latin typeface="DM Sans" pitchFamily="2" charset="77"/>
                <a:cs typeface="Arial" panose="020B0604020202020204" pitchFamily="34" charset="0"/>
                <a:hlinkClick r:id="rId3"/>
              </a:rPr>
              <a:t>www.jointutilitiesofny.org</a:t>
            </a:r>
            <a:endParaRPr lang="en-US" sz="2000" i="0" u="none">
              <a:latin typeface="DM Sans" pitchFamily="2" charset="77"/>
              <a:cs typeface="Arial" panose="020B0604020202020204" pitchFamily="34" charset="0"/>
            </a:endParaRPr>
          </a:p>
          <a:p>
            <a:r>
              <a:rPr lang="en-US" sz="2000">
                <a:latin typeface="DM Sans" pitchFamily="2" charset="77"/>
                <a:cs typeface="Arial" panose="020B0604020202020204" pitchFamily="34" charset="0"/>
              </a:rPr>
              <a:t>E-mail: </a:t>
            </a:r>
            <a:r>
              <a:rPr lang="en-US" sz="2000" baseline="0">
                <a:latin typeface="DM Sans" pitchFamily="2" charset="77"/>
                <a:cs typeface="Arial" panose="020B0604020202020204" pitchFamily="34" charset="0"/>
                <a:hlinkClick r:id="rId4"/>
              </a:rPr>
              <a:t>info@jointutilitiesofny.org</a:t>
            </a:r>
            <a:r>
              <a:rPr lang="en-US" sz="2000">
                <a:latin typeface="DM Sans" pitchFamily="2" charset="77"/>
                <a:cs typeface="Arial" panose="020B0604020202020204" pitchFamily="34" charset="0"/>
              </a:rPr>
              <a:t> </a:t>
            </a:r>
            <a:r>
              <a:rPr lang="en-US" sz="3200" i="1" u="none" baseline="0">
                <a:latin typeface="DM Sans" pitchFamily="2" charset="77"/>
                <a:cs typeface="Arial" panose="020B0604020202020204" pitchFamily="34" charset="0"/>
              </a:rPr>
              <a:t> </a:t>
            </a:r>
            <a:endParaRPr lang="en-US" sz="3200" i="1" u="none">
              <a:latin typeface="DM Sans" pitchFamily="2" charset="77"/>
              <a:cs typeface="Arial" panose="020B0604020202020204" pitchFamily="34" charset="0"/>
            </a:endParaRPr>
          </a:p>
        </p:txBody>
      </p:sp>
      <p:sp>
        <p:nvSpPr>
          <p:cNvPr id="5" name="Rectangle 4"/>
          <p:cNvSpPr/>
          <p:nvPr/>
        </p:nvSpPr>
        <p:spPr>
          <a:xfrm>
            <a:off x="0" y="1746503"/>
            <a:ext cx="14630400" cy="1015663"/>
          </a:xfrm>
          <a:prstGeom prst="rect">
            <a:avLst/>
          </a:prstGeom>
        </p:spPr>
        <p:txBody>
          <a:bodyPr wrap="square">
            <a:spAutoFit/>
          </a:bodyPr>
          <a:lstStyle/>
          <a:p>
            <a:pPr algn="ctr"/>
            <a:r>
              <a:rPr lang="en-US" sz="6000" b="1">
                <a:solidFill>
                  <a:srgbClr val="002060"/>
                </a:solidFill>
                <a:latin typeface="DM Sans" pitchFamily="2" charset="77"/>
                <a:cs typeface="Arial" panose="020B0604020202020204" pitchFamily="34" charset="0"/>
              </a:rPr>
              <a:t>Thank you!</a:t>
            </a:r>
          </a:p>
        </p:txBody>
      </p:sp>
      <p:sp>
        <p:nvSpPr>
          <p:cNvPr id="6" name="Rectangle 5"/>
          <p:cNvSpPr/>
          <p:nvPr/>
        </p:nvSpPr>
        <p:spPr>
          <a:xfrm>
            <a:off x="0" y="6477000"/>
            <a:ext cx="3413760" cy="929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2416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E317-6120-4D16-90E4-DE1AB86692AD}"/>
              </a:ext>
            </a:extLst>
          </p:cNvPr>
          <p:cNvSpPr>
            <a:spLocks noGrp="1"/>
          </p:cNvSpPr>
          <p:nvPr>
            <p:ph type="title"/>
          </p:nvPr>
        </p:nvSpPr>
        <p:spPr>
          <a:xfrm>
            <a:off x="0" y="4497862"/>
            <a:ext cx="14630400" cy="989647"/>
          </a:xfrm>
        </p:spPr>
        <p:txBody>
          <a:bodyPr/>
          <a:lstStyle/>
          <a:p>
            <a:r>
              <a:rPr lang="en-US">
                <a:solidFill>
                  <a:srgbClr val="002060"/>
                </a:solidFill>
                <a:latin typeface="DM Sans"/>
                <a:cs typeface="Arial"/>
              </a:rPr>
              <a:t>Distributed System Implementation Plan (DSIP)</a:t>
            </a:r>
            <a:br>
              <a:rPr lang="en-US">
                <a:latin typeface="DM Sans" pitchFamily="2" charset="77"/>
              </a:rPr>
            </a:br>
            <a:r>
              <a:rPr lang="en-US" sz="2800" i="1">
                <a:solidFill>
                  <a:srgbClr val="002060"/>
                </a:solidFill>
                <a:latin typeface="DM Sans"/>
                <a:cs typeface="Arial"/>
              </a:rPr>
              <a:t>Presented by: Matthew LaFlair</a:t>
            </a:r>
            <a:endParaRPr lang="en-US" sz="2800">
              <a:solidFill>
                <a:srgbClr val="002060"/>
              </a:solidFill>
              <a:latin typeface="DM Sans"/>
              <a:cs typeface="Arial"/>
            </a:endParaRPr>
          </a:p>
        </p:txBody>
      </p:sp>
      <p:pic>
        <p:nvPicPr>
          <p:cNvPr id="4" name="Graphic 3" descr="Document with solid fill">
            <a:extLst>
              <a:ext uri="{FF2B5EF4-FFF2-40B4-BE49-F238E27FC236}">
                <a16:creationId xmlns:a16="http://schemas.microsoft.com/office/drawing/2014/main" id="{9C56C5F0-5AC8-FEC8-2A4A-78EC2C4DB7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58000" y="3274538"/>
            <a:ext cx="914400" cy="914400"/>
          </a:xfrm>
          <a:prstGeom prst="rect">
            <a:avLst/>
          </a:prstGeom>
        </p:spPr>
      </p:pic>
    </p:spTree>
    <p:extLst>
      <p:ext uri="{BB962C8B-B14F-4D97-AF65-F5344CB8AC3E}">
        <p14:creationId xmlns:p14="http://schemas.microsoft.com/office/powerpoint/2010/main" val="4166848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4551" y="443253"/>
            <a:ext cx="13150147" cy="519337"/>
          </a:xfrm>
        </p:spPr>
        <p:txBody>
          <a:bodyPr/>
          <a:lstStyle/>
          <a:p>
            <a:r>
              <a:rPr lang="en-US" sz="3350" b="1">
                <a:latin typeface="DM Sans" pitchFamily="2" charset="77"/>
                <a:cs typeface="Arial"/>
              </a:rPr>
              <a:t>2023 DSIP Update</a:t>
            </a:r>
            <a:endParaRPr lang="en-US" b="1">
              <a:latin typeface="DM Sans" pitchFamily="2" charset="77"/>
            </a:endParaRPr>
          </a:p>
        </p:txBody>
      </p:sp>
      <p:sp>
        <p:nvSpPr>
          <p:cNvPr id="52" name="TextBox 51">
            <a:extLst>
              <a:ext uri="{FF2B5EF4-FFF2-40B4-BE49-F238E27FC236}">
                <a16:creationId xmlns:a16="http://schemas.microsoft.com/office/drawing/2014/main" id="{9DCBFFE6-B185-3080-D3FC-CC1A1FF2080D}"/>
              </a:ext>
            </a:extLst>
          </p:cNvPr>
          <p:cNvSpPr txBox="1"/>
          <p:nvPr/>
        </p:nvSpPr>
        <p:spPr>
          <a:xfrm>
            <a:off x="774550" y="1280361"/>
            <a:ext cx="13150147" cy="2092881"/>
          </a:xfrm>
          <a:prstGeom prst="rect">
            <a:avLst/>
          </a:prstGeom>
          <a:noFill/>
        </p:spPr>
        <p:txBody>
          <a:bodyPr wrap="square" lIns="91440" tIns="45720" rIns="91440" bIns="45720" rtlCol="0" anchor="t">
            <a:spAutoFit/>
          </a:bodyPr>
          <a:lstStyle/>
          <a:p>
            <a:r>
              <a:rPr lang="en-US" sz="2200">
                <a:solidFill>
                  <a:schemeClr val="accent1">
                    <a:lumMod val="75000"/>
                  </a:schemeClr>
                </a:solidFill>
                <a:latin typeface="DM Sans" pitchFamily="2" charset="0"/>
              </a:rPr>
              <a:t>Within the 2023 DSIP Updates, the utilities:</a:t>
            </a:r>
          </a:p>
          <a:p>
            <a:pPr marL="347472" indent="-347472">
              <a:buClr>
                <a:schemeClr val="accent1">
                  <a:lumMod val="75000"/>
                </a:schemeClr>
              </a:buClr>
              <a:buFont typeface="Wingdings" panose="05000000000000000000" pitchFamily="2" charset="2"/>
              <a:buChar char="§"/>
            </a:pPr>
            <a:r>
              <a:rPr lang="en-US" sz="1800" b="0">
                <a:latin typeface="DM Sans" pitchFamily="2" charset="0"/>
              </a:rPr>
              <a:t>Report on Distributed System Platform (DSP) actions and progress since the 2020 DSIP Update</a:t>
            </a:r>
            <a:endParaRPr lang="en-US" sz="1800" b="0">
              <a:latin typeface="DM Sans" pitchFamily="2" charset="0"/>
              <a:cs typeface="Arial"/>
            </a:endParaRPr>
          </a:p>
          <a:p>
            <a:pPr marL="347472" indent="-347472">
              <a:buClr>
                <a:schemeClr val="accent1">
                  <a:lumMod val="75000"/>
                </a:schemeClr>
              </a:buClr>
              <a:buFont typeface="Wingdings" panose="05000000000000000000" pitchFamily="2" charset="2"/>
              <a:buChar char="§"/>
            </a:pPr>
            <a:r>
              <a:rPr lang="en-US" sz="1800" b="0">
                <a:latin typeface="DM Sans" pitchFamily="2" charset="0"/>
              </a:rPr>
              <a:t>Describe the utilities’ future five-year plans*</a:t>
            </a:r>
            <a:endParaRPr lang="en-US" sz="1800" b="0">
              <a:latin typeface="DM Sans" pitchFamily="2" charset="0"/>
              <a:cs typeface="Arial"/>
            </a:endParaRPr>
          </a:p>
          <a:p>
            <a:pPr marL="347472" indent="-347472">
              <a:buClr>
                <a:schemeClr val="accent1">
                  <a:lumMod val="75000"/>
                </a:schemeClr>
              </a:buClr>
              <a:buFont typeface="Wingdings" panose="05000000000000000000" pitchFamily="2" charset="2"/>
              <a:buChar char="§"/>
            </a:pPr>
            <a:r>
              <a:rPr lang="en-US" sz="1800" b="0">
                <a:latin typeface="DM Sans" pitchFamily="2" charset="0"/>
              </a:rPr>
              <a:t>Identify how distributed energy resources (DER) developers and other third parties can access available tools, information and potential business opportunities</a:t>
            </a:r>
            <a:endParaRPr lang="en-US" sz="1800" b="0">
              <a:latin typeface="DM Sans" pitchFamily="2" charset="0"/>
              <a:cs typeface="Arial"/>
            </a:endParaRPr>
          </a:p>
          <a:p>
            <a:pPr marL="347472" indent="-347472">
              <a:buClr>
                <a:schemeClr val="accent1">
                  <a:lumMod val="75000"/>
                </a:schemeClr>
              </a:buClr>
              <a:buFont typeface="Wingdings" panose="05000000000000000000" pitchFamily="2" charset="2"/>
              <a:buChar char="§"/>
            </a:pPr>
            <a:r>
              <a:rPr lang="en-US" sz="1800" b="0">
                <a:latin typeface="DM Sans" pitchFamily="2" charset="0"/>
              </a:rPr>
              <a:t>Provide useful links to frequently updated data so stakeholders have access to the latest information</a:t>
            </a:r>
            <a:endParaRPr lang="en-US" sz="1800" b="0">
              <a:latin typeface="DM Sans" pitchFamily="2" charset="0"/>
              <a:cs typeface="Arial"/>
            </a:endParaRPr>
          </a:p>
          <a:p>
            <a:pPr marL="347472" indent="-347472">
              <a:buClr>
                <a:schemeClr val="accent1">
                  <a:lumMod val="75000"/>
                </a:schemeClr>
              </a:buClr>
              <a:buFont typeface="Wingdings" panose="05000000000000000000" pitchFamily="2" charset="2"/>
              <a:buChar char="§"/>
            </a:pPr>
            <a:r>
              <a:rPr lang="en-US" sz="1800" b="0">
                <a:latin typeface="DM Sans" pitchFamily="2" charset="0"/>
              </a:rPr>
              <a:t>Describe upcoming new programs, projects and procurements to enable greater levels of DER</a:t>
            </a:r>
            <a:endParaRPr lang="en-US" sz="1800" b="0">
              <a:latin typeface="DM Sans" pitchFamily="2" charset="0"/>
              <a:cs typeface="Arial"/>
            </a:endParaRPr>
          </a:p>
        </p:txBody>
      </p:sp>
      <p:sp>
        <p:nvSpPr>
          <p:cNvPr id="94" name="Flowchart: Delay 93">
            <a:extLst>
              <a:ext uri="{FF2B5EF4-FFF2-40B4-BE49-F238E27FC236}">
                <a16:creationId xmlns:a16="http://schemas.microsoft.com/office/drawing/2014/main" id="{60189047-44BF-827F-A190-6955C7432D80}"/>
              </a:ext>
            </a:extLst>
          </p:cNvPr>
          <p:cNvSpPr/>
          <p:nvPr/>
        </p:nvSpPr>
        <p:spPr bwMode="auto">
          <a:xfrm rot="5400000">
            <a:off x="9171083" y="3998573"/>
            <a:ext cx="1357315" cy="1262062"/>
          </a:xfrm>
          <a:prstGeom prst="flowChartDelay">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0079C1"/>
              </a:solidFill>
              <a:effectLst/>
              <a:latin typeface="Arial" charset="0"/>
              <a:ea typeface="ＭＳ Ｐゴシック" pitchFamily="48" charset="-128"/>
            </a:endParaRPr>
          </a:p>
        </p:txBody>
      </p:sp>
      <p:sp>
        <p:nvSpPr>
          <p:cNvPr id="95" name="Flowchart: Delay 94">
            <a:extLst>
              <a:ext uri="{FF2B5EF4-FFF2-40B4-BE49-F238E27FC236}">
                <a16:creationId xmlns:a16="http://schemas.microsoft.com/office/drawing/2014/main" id="{AA00DC9E-CBB2-21F9-8EE4-950106C79E6C}"/>
              </a:ext>
            </a:extLst>
          </p:cNvPr>
          <p:cNvSpPr/>
          <p:nvPr/>
        </p:nvSpPr>
        <p:spPr bwMode="auto">
          <a:xfrm rot="5400000">
            <a:off x="9418822" y="4200980"/>
            <a:ext cx="890588" cy="1057275"/>
          </a:xfrm>
          <a:prstGeom prst="flowChartDelay">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0079C1"/>
              </a:solidFill>
              <a:effectLst/>
              <a:latin typeface="Arial" charset="0"/>
              <a:ea typeface="ＭＳ Ｐゴシック" pitchFamily="48" charset="-128"/>
            </a:endParaRPr>
          </a:p>
        </p:txBody>
      </p:sp>
      <p:sp>
        <p:nvSpPr>
          <p:cNvPr id="96" name="Flowchart: Delay 95">
            <a:extLst>
              <a:ext uri="{FF2B5EF4-FFF2-40B4-BE49-F238E27FC236}">
                <a16:creationId xmlns:a16="http://schemas.microsoft.com/office/drawing/2014/main" id="{95383DF7-2A20-6322-DC0D-16D7F11D7387}"/>
              </a:ext>
            </a:extLst>
          </p:cNvPr>
          <p:cNvSpPr/>
          <p:nvPr/>
        </p:nvSpPr>
        <p:spPr bwMode="auto">
          <a:xfrm rot="5400000">
            <a:off x="7526583" y="3998572"/>
            <a:ext cx="1357315" cy="1262062"/>
          </a:xfrm>
          <a:prstGeom prst="flowChartDelay">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0079C1"/>
              </a:solidFill>
              <a:effectLst/>
              <a:latin typeface="Arial" charset="0"/>
              <a:ea typeface="ＭＳ Ｐゴシック" pitchFamily="48" charset="-128"/>
            </a:endParaRPr>
          </a:p>
        </p:txBody>
      </p:sp>
      <p:sp>
        <p:nvSpPr>
          <p:cNvPr id="97" name="Flowchart: Delay 96">
            <a:extLst>
              <a:ext uri="{FF2B5EF4-FFF2-40B4-BE49-F238E27FC236}">
                <a16:creationId xmlns:a16="http://schemas.microsoft.com/office/drawing/2014/main" id="{D480C688-E1D2-DA04-2027-988EE025E5BA}"/>
              </a:ext>
            </a:extLst>
          </p:cNvPr>
          <p:cNvSpPr/>
          <p:nvPr/>
        </p:nvSpPr>
        <p:spPr bwMode="auto">
          <a:xfrm rot="5400000">
            <a:off x="7759945" y="4200979"/>
            <a:ext cx="890588" cy="1057275"/>
          </a:xfrm>
          <a:prstGeom prst="flowChartDelay">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0079C1"/>
              </a:solidFill>
              <a:effectLst/>
              <a:latin typeface="Arial" charset="0"/>
              <a:ea typeface="ＭＳ Ｐゴシック" pitchFamily="48" charset="-128"/>
            </a:endParaRPr>
          </a:p>
        </p:txBody>
      </p:sp>
      <p:sp>
        <p:nvSpPr>
          <p:cNvPr id="98" name="Flowchart: Delay 97">
            <a:extLst>
              <a:ext uri="{FF2B5EF4-FFF2-40B4-BE49-F238E27FC236}">
                <a16:creationId xmlns:a16="http://schemas.microsoft.com/office/drawing/2014/main" id="{1089F46F-20F0-00C5-5CE6-2B00E913A9E5}"/>
              </a:ext>
            </a:extLst>
          </p:cNvPr>
          <p:cNvSpPr/>
          <p:nvPr/>
        </p:nvSpPr>
        <p:spPr bwMode="auto">
          <a:xfrm rot="5400000">
            <a:off x="4759493" y="3998570"/>
            <a:ext cx="1357315" cy="1262062"/>
          </a:xfrm>
          <a:prstGeom prst="flowChartDelay">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0079C1"/>
              </a:solidFill>
              <a:effectLst/>
              <a:latin typeface="Arial" charset="0"/>
              <a:ea typeface="ＭＳ Ｐゴシック" pitchFamily="48" charset="-128"/>
            </a:endParaRPr>
          </a:p>
        </p:txBody>
      </p:sp>
      <p:sp>
        <p:nvSpPr>
          <p:cNvPr id="99" name="Flowchart: Delay 98">
            <a:extLst>
              <a:ext uri="{FF2B5EF4-FFF2-40B4-BE49-F238E27FC236}">
                <a16:creationId xmlns:a16="http://schemas.microsoft.com/office/drawing/2014/main" id="{71B6752D-9E2C-9E1B-7CDE-6092E7AAE7A2}"/>
              </a:ext>
            </a:extLst>
          </p:cNvPr>
          <p:cNvSpPr/>
          <p:nvPr/>
        </p:nvSpPr>
        <p:spPr bwMode="auto">
          <a:xfrm rot="5400000">
            <a:off x="4992855" y="4200977"/>
            <a:ext cx="890588" cy="1057275"/>
          </a:xfrm>
          <a:prstGeom prst="flowChartDelay">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0079C1"/>
              </a:solidFill>
              <a:effectLst/>
              <a:latin typeface="Arial" charset="0"/>
              <a:ea typeface="ＭＳ Ｐゴシック" pitchFamily="48" charset="-128"/>
            </a:endParaRPr>
          </a:p>
        </p:txBody>
      </p:sp>
      <p:sp>
        <p:nvSpPr>
          <p:cNvPr id="100" name="Flowchart: Delay 99">
            <a:extLst>
              <a:ext uri="{FF2B5EF4-FFF2-40B4-BE49-F238E27FC236}">
                <a16:creationId xmlns:a16="http://schemas.microsoft.com/office/drawing/2014/main" id="{552435F2-C987-C842-191A-2AF1D8635B1E}"/>
              </a:ext>
            </a:extLst>
          </p:cNvPr>
          <p:cNvSpPr/>
          <p:nvPr/>
        </p:nvSpPr>
        <p:spPr bwMode="auto">
          <a:xfrm rot="5400000">
            <a:off x="3345031" y="3998569"/>
            <a:ext cx="1357315" cy="1262062"/>
          </a:xfrm>
          <a:prstGeom prst="flowChartDelay">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0079C1"/>
              </a:solidFill>
              <a:effectLst/>
              <a:latin typeface="Arial" charset="0"/>
              <a:ea typeface="ＭＳ Ｐゴシック" pitchFamily="48" charset="-128"/>
            </a:endParaRPr>
          </a:p>
        </p:txBody>
      </p:sp>
      <p:sp>
        <p:nvSpPr>
          <p:cNvPr id="101" name="Flowchart: Delay 100">
            <a:extLst>
              <a:ext uri="{FF2B5EF4-FFF2-40B4-BE49-F238E27FC236}">
                <a16:creationId xmlns:a16="http://schemas.microsoft.com/office/drawing/2014/main" id="{5C81F730-BBE8-DB65-952B-CD17FEC715DA}"/>
              </a:ext>
            </a:extLst>
          </p:cNvPr>
          <p:cNvSpPr/>
          <p:nvPr/>
        </p:nvSpPr>
        <p:spPr bwMode="auto">
          <a:xfrm rot="5400000">
            <a:off x="3578393" y="4200976"/>
            <a:ext cx="890588" cy="1057275"/>
          </a:xfrm>
          <a:prstGeom prst="flowChartDelay">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0079C1"/>
              </a:solidFill>
              <a:effectLst/>
              <a:latin typeface="Arial" charset="0"/>
              <a:ea typeface="ＭＳ Ｐゴシック" pitchFamily="48" charset="-128"/>
            </a:endParaRPr>
          </a:p>
        </p:txBody>
      </p:sp>
      <p:sp>
        <p:nvSpPr>
          <p:cNvPr id="102" name="Flowchart: Delay 101">
            <a:extLst>
              <a:ext uri="{FF2B5EF4-FFF2-40B4-BE49-F238E27FC236}">
                <a16:creationId xmlns:a16="http://schemas.microsoft.com/office/drawing/2014/main" id="{2FEA8047-339E-977C-B629-0E07D1F4A930}"/>
              </a:ext>
            </a:extLst>
          </p:cNvPr>
          <p:cNvSpPr/>
          <p:nvPr/>
        </p:nvSpPr>
        <p:spPr bwMode="auto">
          <a:xfrm rot="5400000">
            <a:off x="6112121" y="3998571"/>
            <a:ext cx="1357315" cy="1262062"/>
          </a:xfrm>
          <a:prstGeom prst="flowChartDelay">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0079C1"/>
              </a:solidFill>
              <a:effectLst/>
              <a:latin typeface="Arial" charset="0"/>
              <a:ea typeface="ＭＳ Ｐゴシック" pitchFamily="48" charset="-128"/>
            </a:endParaRPr>
          </a:p>
        </p:txBody>
      </p:sp>
      <p:sp>
        <p:nvSpPr>
          <p:cNvPr id="103" name="Flowchart: Delay 102">
            <a:extLst>
              <a:ext uri="{FF2B5EF4-FFF2-40B4-BE49-F238E27FC236}">
                <a16:creationId xmlns:a16="http://schemas.microsoft.com/office/drawing/2014/main" id="{F97E6B5F-0836-2D41-A1C8-010AE4A92839}"/>
              </a:ext>
            </a:extLst>
          </p:cNvPr>
          <p:cNvSpPr/>
          <p:nvPr/>
        </p:nvSpPr>
        <p:spPr bwMode="auto">
          <a:xfrm rot="5400000">
            <a:off x="6352627" y="4209430"/>
            <a:ext cx="890588" cy="1057275"/>
          </a:xfrm>
          <a:prstGeom prst="flowChartDelay">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0079C1"/>
              </a:solidFill>
              <a:effectLst/>
              <a:latin typeface="Arial" charset="0"/>
              <a:ea typeface="ＭＳ Ｐゴシック" pitchFamily="48" charset="-128"/>
            </a:endParaRPr>
          </a:p>
        </p:txBody>
      </p:sp>
      <p:graphicFrame>
        <p:nvGraphicFramePr>
          <p:cNvPr id="104" name="Content Placeholder 3">
            <a:extLst>
              <a:ext uri="{FF2B5EF4-FFF2-40B4-BE49-F238E27FC236}">
                <a16:creationId xmlns:a16="http://schemas.microsoft.com/office/drawing/2014/main" id="{C81EC608-B8FE-F376-6CD1-8246921CF273}"/>
              </a:ext>
            </a:extLst>
          </p:cNvPr>
          <p:cNvGraphicFramePr>
            <a:graphicFrameLocks/>
          </p:cNvGraphicFramePr>
          <p:nvPr>
            <p:extLst>
              <p:ext uri="{D42A27DB-BD31-4B8C-83A1-F6EECF244321}">
                <p14:modId xmlns:p14="http://schemas.microsoft.com/office/powerpoint/2010/main" val="3684881541"/>
              </p:ext>
            </p:extLst>
          </p:nvPr>
        </p:nvGraphicFramePr>
        <p:xfrm>
          <a:off x="3102146" y="5308261"/>
          <a:ext cx="8220075" cy="1191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5" name="Oval 104">
            <a:extLst>
              <a:ext uri="{FF2B5EF4-FFF2-40B4-BE49-F238E27FC236}">
                <a16:creationId xmlns:a16="http://schemas.microsoft.com/office/drawing/2014/main" id="{D6A0C60B-5227-5136-1453-9B2FE15CA18D}"/>
              </a:ext>
            </a:extLst>
          </p:cNvPr>
          <p:cNvSpPr/>
          <p:nvPr/>
        </p:nvSpPr>
        <p:spPr>
          <a:xfrm>
            <a:off x="3797389" y="5608132"/>
            <a:ext cx="452596" cy="4525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6" name="TextBox 105">
            <a:extLst>
              <a:ext uri="{FF2B5EF4-FFF2-40B4-BE49-F238E27FC236}">
                <a16:creationId xmlns:a16="http://schemas.microsoft.com/office/drawing/2014/main" id="{2D0F19B0-C2A9-4E64-B6B5-0964B5EB2075}"/>
              </a:ext>
            </a:extLst>
          </p:cNvPr>
          <p:cNvSpPr txBox="1"/>
          <p:nvPr/>
        </p:nvSpPr>
        <p:spPr>
          <a:xfrm>
            <a:off x="3573632" y="4022708"/>
            <a:ext cx="914400" cy="261610"/>
          </a:xfrm>
          <a:prstGeom prst="rect">
            <a:avLst/>
          </a:prstGeom>
          <a:noFill/>
        </p:spPr>
        <p:txBody>
          <a:bodyPr wrap="square" rtlCol="0">
            <a:spAutoFit/>
          </a:bodyPr>
          <a:lstStyle/>
          <a:p>
            <a:pPr algn="ctr"/>
            <a:r>
              <a:rPr lang="en-US" sz="1100">
                <a:solidFill>
                  <a:schemeClr val="bg1"/>
                </a:solidFill>
                <a:latin typeface="DM Sans" pitchFamily="2" charset="0"/>
              </a:rPr>
              <a:t>Jun 2016</a:t>
            </a:r>
          </a:p>
        </p:txBody>
      </p:sp>
      <p:cxnSp>
        <p:nvCxnSpPr>
          <p:cNvPr id="107" name="Straight Connector 106">
            <a:extLst>
              <a:ext uri="{FF2B5EF4-FFF2-40B4-BE49-F238E27FC236}">
                <a16:creationId xmlns:a16="http://schemas.microsoft.com/office/drawing/2014/main" id="{39608376-9079-D095-65D4-C945190C8E51}"/>
              </a:ext>
            </a:extLst>
          </p:cNvPr>
          <p:cNvCxnSpPr>
            <a:cxnSpLocks/>
          </p:cNvCxnSpPr>
          <p:nvPr/>
        </p:nvCxnSpPr>
        <p:spPr bwMode="auto">
          <a:xfrm flipH="1">
            <a:off x="4023688" y="5308258"/>
            <a:ext cx="1" cy="526172"/>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08" name="Oval 107">
            <a:extLst>
              <a:ext uri="{FF2B5EF4-FFF2-40B4-BE49-F238E27FC236}">
                <a16:creationId xmlns:a16="http://schemas.microsoft.com/office/drawing/2014/main" id="{0385439F-B677-707B-69E8-FE7398365F98}"/>
              </a:ext>
            </a:extLst>
          </p:cNvPr>
          <p:cNvSpPr/>
          <p:nvPr/>
        </p:nvSpPr>
        <p:spPr>
          <a:xfrm>
            <a:off x="5211851" y="5608133"/>
            <a:ext cx="452596" cy="4525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9" name="TextBox 108">
            <a:extLst>
              <a:ext uri="{FF2B5EF4-FFF2-40B4-BE49-F238E27FC236}">
                <a16:creationId xmlns:a16="http://schemas.microsoft.com/office/drawing/2014/main" id="{40FB19B3-1E32-C545-19A5-8CF2640D0D4E}"/>
              </a:ext>
            </a:extLst>
          </p:cNvPr>
          <p:cNvSpPr txBox="1"/>
          <p:nvPr/>
        </p:nvSpPr>
        <p:spPr>
          <a:xfrm>
            <a:off x="4988094" y="4022709"/>
            <a:ext cx="914400" cy="261610"/>
          </a:xfrm>
          <a:prstGeom prst="rect">
            <a:avLst/>
          </a:prstGeom>
          <a:noFill/>
        </p:spPr>
        <p:txBody>
          <a:bodyPr wrap="square" rtlCol="0">
            <a:spAutoFit/>
          </a:bodyPr>
          <a:lstStyle/>
          <a:p>
            <a:pPr algn="ctr"/>
            <a:r>
              <a:rPr lang="en-US" sz="1100">
                <a:solidFill>
                  <a:schemeClr val="bg1"/>
                </a:solidFill>
                <a:latin typeface="DM Sans" pitchFamily="2" charset="0"/>
              </a:rPr>
              <a:t>Oct 2016</a:t>
            </a:r>
          </a:p>
        </p:txBody>
      </p:sp>
      <p:sp>
        <p:nvSpPr>
          <p:cNvPr id="110" name="TextBox 109">
            <a:extLst>
              <a:ext uri="{FF2B5EF4-FFF2-40B4-BE49-F238E27FC236}">
                <a16:creationId xmlns:a16="http://schemas.microsoft.com/office/drawing/2014/main" id="{4D0978A4-6926-1DF4-1A70-023767241B9C}"/>
              </a:ext>
            </a:extLst>
          </p:cNvPr>
          <p:cNvSpPr txBox="1"/>
          <p:nvPr/>
        </p:nvSpPr>
        <p:spPr>
          <a:xfrm>
            <a:off x="4909511" y="4390163"/>
            <a:ext cx="1097837" cy="553998"/>
          </a:xfrm>
          <a:prstGeom prst="rect">
            <a:avLst/>
          </a:prstGeom>
          <a:noFill/>
        </p:spPr>
        <p:txBody>
          <a:bodyPr wrap="square" rtlCol="0">
            <a:spAutoFit/>
          </a:bodyPr>
          <a:lstStyle/>
          <a:p>
            <a:pPr lvl="0" algn="ctr"/>
            <a:r>
              <a:rPr lang="en-US" sz="1000">
                <a:solidFill>
                  <a:schemeClr val="tx1"/>
                </a:solidFill>
                <a:latin typeface="DM Sans" pitchFamily="2" charset="0"/>
              </a:rPr>
              <a:t>Supplemental DSIP  </a:t>
            </a:r>
          </a:p>
          <a:p>
            <a:pPr algn="ctr"/>
            <a:endParaRPr lang="en-US" sz="1000">
              <a:solidFill>
                <a:schemeClr val="tx1"/>
              </a:solidFill>
            </a:endParaRPr>
          </a:p>
        </p:txBody>
      </p:sp>
      <p:cxnSp>
        <p:nvCxnSpPr>
          <p:cNvPr id="111" name="Straight Connector 110">
            <a:extLst>
              <a:ext uri="{FF2B5EF4-FFF2-40B4-BE49-F238E27FC236}">
                <a16:creationId xmlns:a16="http://schemas.microsoft.com/office/drawing/2014/main" id="{C9EE2F71-3FBF-53EF-C5B6-CC9D3AD19771}"/>
              </a:ext>
            </a:extLst>
          </p:cNvPr>
          <p:cNvCxnSpPr>
            <a:cxnSpLocks/>
          </p:cNvCxnSpPr>
          <p:nvPr/>
        </p:nvCxnSpPr>
        <p:spPr bwMode="auto">
          <a:xfrm flipH="1">
            <a:off x="5438150" y="5308259"/>
            <a:ext cx="1" cy="526172"/>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12" name="Oval 111">
            <a:extLst>
              <a:ext uri="{FF2B5EF4-FFF2-40B4-BE49-F238E27FC236}">
                <a16:creationId xmlns:a16="http://schemas.microsoft.com/office/drawing/2014/main" id="{7B55FA0D-FF26-331B-6410-A5F96537DCB2}"/>
              </a:ext>
            </a:extLst>
          </p:cNvPr>
          <p:cNvSpPr/>
          <p:nvPr/>
        </p:nvSpPr>
        <p:spPr>
          <a:xfrm>
            <a:off x="6564479" y="5608134"/>
            <a:ext cx="452596" cy="4525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13" name="TextBox 112">
            <a:extLst>
              <a:ext uri="{FF2B5EF4-FFF2-40B4-BE49-F238E27FC236}">
                <a16:creationId xmlns:a16="http://schemas.microsoft.com/office/drawing/2014/main" id="{E113B213-ABEB-9EC0-B3ED-547815B0D337}"/>
              </a:ext>
            </a:extLst>
          </p:cNvPr>
          <p:cNvSpPr txBox="1"/>
          <p:nvPr/>
        </p:nvSpPr>
        <p:spPr>
          <a:xfrm>
            <a:off x="6340722" y="4022710"/>
            <a:ext cx="914400" cy="261610"/>
          </a:xfrm>
          <a:prstGeom prst="rect">
            <a:avLst/>
          </a:prstGeom>
          <a:noFill/>
        </p:spPr>
        <p:txBody>
          <a:bodyPr wrap="square" rtlCol="0">
            <a:spAutoFit/>
          </a:bodyPr>
          <a:lstStyle/>
          <a:p>
            <a:pPr algn="ctr"/>
            <a:r>
              <a:rPr lang="en-US" sz="1100">
                <a:solidFill>
                  <a:schemeClr val="bg1"/>
                </a:solidFill>
                <a:latin typeface="DM Sans" pitchFamily="2" charset="0"/>
              </a:rPr>
              <a:t>Jul 2018</a:t>
            </a:r>
          </a:p>
        </p:txBody>
      </p:sp>
      <p:sp>
        <p:nvSpPr>
          <p:cNvPr id="114" name="TextBox 113">
            <a:extLst>
              <a:ext uri="{FF2B5EF4-FFF2-40B4-BE49-F238E27FC236}">
                <a16:creationId xmlns:a16="http://schemas.microsoft.com/office/drawing/2014/main" id="{316ABC56-B782-E8D3-998D-5745FAB84589}"/>
              </a:ext>
            </a:extLst>
          </p:cNvPr>
          <p:cNvSpPr txBox="1"/>
          <p:nvPr/>
        </p:nvSpPr>
        <p:spPr>
          <a:xfrm>
            <a:off x="6340723" y="4390165"/>
            <a:ext cx="914400" cy="553998"/>
          </a:xfrm>
          <a:prstGeom prst="rect">
            <a:avLst/>
          </a:prstGeom>
          <a:noFill/>
        </p:spPr>
        <p:txBody>
          <a:bodyPr wrap="square" rtlCol="0">
            <a:spAutoFit/>
          </a:bodyPr>
          <a:lstStyle/>
          <a:p>
            <a:pPr lvl="0" algn="ctr"/>
            <a:r>
              <a:rPr lang="en-US" sz="1000">
                <a:solidFill>
                  <a:schemeClr val="tx1"/>
                </a:solidFill>
                <a:latin typeface="DM Sans" pitchFamily="2" charset="0"/>
              </a:rPr>
              <a:t>2018 DSIP Update </a:t>
            </a:r>
          </a:p>
          <a:p>
            <a:pPr algn="ctr"/>
            <a:endParaRPr lang="en-US" sz="1000">
              <a:solidFill>
                <a:schemeClr val="tx1"/>
              </a:solidFill>
            </a:endParaRPr>
          </a:p>
        </p:txBody>
      </p:sp>
      <p:cxnSp>
        <p:nvCxnSpPr>
          <p:cNvPr id="115" name="Straight Connector 114">
            <a:extLst>
              <a:ext uri="{FF2B5EF4-FFF2-40B4-BE49-F238E27FC236}">
                <a16:creationId xmlns:a16="http://schemas.microsoft.com/office/drawing/2014/main" id="{38FBFAE1-7495-336F-2B22-EE8B2B9C00D2}"/>
              </a:ext>
            </a:extLst>
          </p:cNvPr>
          <p:cNvCxnSpPr/>
          <p:nvPr/>
        </p:nvCxnSpPr>
        <p:spPr bwMode="auto">
          <a:xfrm flipH="1">
            <a:off x="6790778" y="5308260"/>
            <a:ext cx="1" cy="526172"/>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16" name="Oval 115">
            <a:extLst>
              <a:ext uri="{FF2B5EF4-FFF2-40B4-BE49-F238E27FC236}">
                <a16:creationId xmlns:a16="http://schemas.microsoft.com/office/drawing/2014/main" id="{EABD8E37-E88E-209B-8D8A-8BBB3C18E4C6}"/>
              </a:ext>
            </a:extLst>
          </p:cNvPr>
          <p:cNvSpPr/>
          <p:nvPr/>
        </p:nvSpPr>
        <p:spPr>
          <a:xfrm>
            <a:off x="7978941" y="5608135"/>
            <a:ext cx="452596" cy="4525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17" name="TextBox 116">
            <a:extLst>
              <a:ext uri="{FF2B5EF4-FFF2-40B4-BE49-F238E27FC236}">
                <a16:creationId xmlns:a16="http://schemas.microsoft.com/office/drawing/2014/main" id="{96565976-895D-ECB2-C018-DEF163A94ED6}"/>
              </a:ext>
            </a:extLst>
          </p:cNvPr>
          <p:cNvSpPr txBox="1"/>
          <p:nvPr/>
        </p:nvSpPr>
        <p:spPr>
          <a:xfrm>
            <a:off x="7755184" y="4022711"/>
            <a:ext cx="914400" cy="261610"/>
          </a:xfrm>
          <a:prstGeom prst="rect">
            <a:avLst/>
          </a:prstGeom>
          <a:noFill/>
        </p:spPr>
        <p:txBody>
          <a:bodyPr wrap="square" rtlCol="0" anchor="t">
            <a:spAutoFit/>
          </a:bodyPr>
          <a:lstStyle/>
          <a:p>
            <a:pPr algn="ctr"/>
            <a:r>
              <a:rPr lang="en-US" sz="1100">
                <a:solidFill>
                  <a:schemeClr val="bg1"/>
                </a:solidFill>
                <a:latin typeface="DM Sans" pitchFamily="2" charset="0"/>
                <a:ea typeface="ＭＳ Ｐゴシック"/>
                <a:cs typeface="Arial"/>
              </a:rPr>
              <a:t>June 2020</a:t>
            </a:r>
            <a:endParaRPr lang="en-US" sz="1100">
              <a:solidFill>
                <a:schemeClr val="bg1"/>
              </a:solidFill>
              <a:latin typeface="DM Sans" pitchFamily="2" charset="0"/>
            </a:endParaRPr>
          </a:p>
        </p:txBody>
      </p:sp>
      <p:sp>
        <p:nvSpPr>
          <p:cNvPr id="118" name="TextBox 117">
            <a:extLst>
              <a:ext uri="{FF2B5EF4-FFF2-40B4-BE49-F238E27FC236}">
                <a16:creationId xmlns:a16="http://schemas.microsoft.com/office/drawing/2014/main" id="{9FEF07F9-DBF7-3461-6FAE-50E483804BAC}"/>
              </a:ext>
            </a:extLst>
          </p:cNvPr>
          <p:cNvSpPr txBox="1"/>
          <p:nvPr/>
        </p:nvSpPr>
        <p:spPr>
          <a:xfrm>
            <a:off x="9331240" y="4321587"/>
            <a:ext cx="1097837" cy="400110"/>
          </a:xfrm>
          <a:prstGeom prst="rect">
            <a:avLst/>
          </a:prstGeom>
          <a:noFill/>
        </p:spPr>
        <p:txBody>
          <a:bodyPr wrap="square" lIns="91440" tIns="45720" rIns="91440" bIns="45720" rtlCol="0" anchor="t">
            <a:spAutoFit/>
          </a:bodyPr>
          <a:lstStyle/>
          <a:p>
            <a:pPr algn="ctr"/>
            <a:r>
              <a:rPr lang="en-US" sz="1000">
                <a:solidFill>
                  <a:schemeClr val="tx1"/>
                </a:solidFill>
                <a:latin typeface="DM Sans" pitchFamily="2" charset="0"/>
                <a:ea typeface="ＭＳ Ｐゴシック"/>
                <a:cs typeface="Arial"/>
              </a:rPr>
              <a:t>2023 DSIP Update</a:t>
            </a:r>
            <a:endParaRPr lang="en-US" sz="1000">
              <a:solidFill>
                <a:schemeClr val="tx1"/>
              </a:solidFill>
              <a:latin typeface="DM Sans" pitchFamily="2" charset="0"/>
              <a:cs typeface="Arial"/>
            </a:endParaRPr>
          </a:p>
        </p:txBody>
      </p:sp>
      <p:cxnSp>
        <p:nvCxnSpPr>
          <p:cNvPr id="119" name="Straight Connector 118">
            <a:extLst>
              <a:ext uri="{FF2B5EF4-FFF2-40B4-BE49-F238E27FC236}">
                <a16:creationId xmlns:a16="http://schemas.microsoft.com/office/drawing/2014/main" id="{4DA6D3C1-CDF8-BD0D-C5EE-01DB82E4D2EA}"/>
              </a:ext>
            </a:extLst>
          </p:cNvPr>
          <p:cNvCxnSpPr>
            <a:cxnSpLocks/>
          </p:cNvCxnSpPr>
          <p:nvPr/>
        </p:nvCxnSpPr>
        <p:spPr bwMode="auto">
          <a:xfrm flipH="1">
            <a:off x="8205240" y="5308261"/>
            <a:ext cx="1" cy="526172"/>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20" name="Oval 119">
            <a:extLst>
              <a:ext uri="{FF2B5EF4-FFF2-40B4-BE49-F238E27FC236}">
                <a16:creationId xmlns:a16="http://schemas.microsoft.com/office/drawing/2014/main" id="{08EE606B-C9C4-FDCB-589E-EB32F7E56552}"/>
              </a:ext>
            </a:extLst>
          </p:cNvPr>
          <p:cNvSpPr/>
          <p:nvPr/>
        </p:nvSpPr>
        <p:spPr>
          <a:xfrm>
            <a:off x="9637818" y="5608136"/>
            <a:ext cx="452596" cy="4525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21" name="TextBox 120">
            <a:extLst>
              <a:ext uri="{FF2B5EF4-FFF2-40B4-BE49-F238E27FC236}">
                <a16:creationId xmlns:a16="http://schemas.microsoft.com/office/drawing/2014/main" id="{8BABC237-F081-A949-6F25-43D22977C2FE}"/>
              </a:ext>
            </a:extLst>
          </p:cNvPr>
          <p:cNvSpPr txBox="1"/>
          <p:nvPr/>
        </p:nvSpPr>
        <p:spPr>
          <a:xfrm>
            <a:off x="9414061" y="4022712"/>
            <a:ext cx="914400" cy="261610"/>
          </a:xfrm>
          <a:prstGeom prst="rect">
            <a:avLst/>
          </a:prstGeom>
          <a:noFill/>
        </p:spPr>
        <p:txBody>
          <a:bodyPr wrap="square" lIns="91440" tIns="45720" rIns="91440" bIns="45720" rtlCol="0" anchor="t">
            <a:spAutoFit/>
          </a:bodyPr>
          <a:lstStyle/>
          <a:p>
            <a:pPr algn="ctr"/>
            <a:r>
              <a:rPr lang="en-US" sz="1100">
                <a:solidFill>
                  <a:schemeClr val="bg1"/>
                </a:solidFill>
                <a:latin typeface="DM Sans" pitchFamily="2" charset="0"/>
                <a:ea typeface="ＭＳ Ｐゴシック"/>
                <a:cs typeface="Arial"/>
              </a:rPr>
              <a:t>June 2023</a:t>
            </a:r>
            <a:endParaRPr lang="en-US">
              <a:latin typeface="DM Sans" pitchFamily="2" charset="0"/>
            </a:endParaRPr>
          </a:p>
        </p:txBody>
      </p:sp>
      <p:sp>
        <p:nvSpPr>
          <p:cNvPr id="122" name="TextBox 121">
            <a:extLst>
              <a:ext uri="{FF2B5EF4-FFF2-40B4-BE49-F238E27FC236}">
                <a16:creationId xmlns:a16="http://schemas.microsoft.com/office/drawing/2014/main" id="{65620496-15CA-E5A0-1758-10CA799D1B85}"/>
              </a:ext>
            </a:extLst>
          </p:cNvPr>
          <p:cNvSpPr txBox="1"/>
          <p:nvPr/>
        </p:nvSpPr>
        <p:spPr>
          <a:xfrm>
            <a:off x="7654570" y="4390163"/>
            <a:ext cx="1097837" cy="553998"/>
          </a:xfrm>
          <a:prstGeom prst="rect">
            <a:avLst/>
          </a:prstGeom>
          <a:noFill/>
        </p:spPr>
        <p:txBody>
          <a:bodyPr wrap="square" rtlCol="0">
            <a:spAutoFit/>
          </a:bodyPr>
          <a:lstStyle/>
          <a:p>
            <a:pPr lvl="0" algn="ctr"/>
            <a:r>
              <a:rPr lang="en-US" sz="1000">
                <a:solidFill>
                  <a:schemeClr val="tx1"/>
                </a:solidFill>
                <a:latin typeface="DM Sans" pitchFamily="2" charset="0"/>
              </a:rPr>
              <a:t>2020 DSIP Update </a:t>
            </a:r>
          </a:p>
          <a:p>
            <a:pPr algn="ctr"/>
            <a:endParaRPr lang="en-US" sz="1000">
              <a:solidFill>
                <a:schemeClr val="tx1"/>
              </a:solidFill>
            </a:endParaRPr>
          </a:p>
        </p:txBody>
      </p:sp>
      <p:cxnSp>
        <p:nvCxnSpPr>
          <p:cNvPr id="123" name="Straight Connector 122">
            <a:extLst>
              <a:ext uri="{FF2B5EF4-FFF2-40B4-BE49-F238E27FC236}">
                <a16:creationId xmlns:a16="http://schemas.microsoft.com/office/drawing/2014/main" id="{BEBD42AE-6867-FF70-3372-550F91286229}"/>
              </a:ext>
            </a:extLst>
          </p:cNvPr>
          <p:cNvCxnSpPr>
            <a:cxnSpLocks/>
          </p:cNvCxnSpPr>
          <p:nvPr/>
        </p:nvCxnSpPr>
        <p:spPr bwMode="auto">
          <a:xfrm flipH="1">
            <a:off x="9864117" y="5308262"/>
            <a:ext cx="1" cy="526172"/>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25" name="TextBox 124">
            <a:extLst>
              <a:ext uri="{FF2B5EF4-FFF2-40B4-BE49-F238E27FC236}">
                <a16:creationId xmlns:a16="http://schemas.microsoft.com/office/drawing/2014/main" id="{73678A20-94AB-5351-4C69-FCA73250F0E1}"/>
              </a:ext>
            </a:extLst>
          </p:cNvPr>
          <p:cNvSpPr txBox="1"/>
          <p:nvPr/>
        </p:nvSpPr>
        <p:spPr>
          <a:xfrm>
            <a:off x="3573633" y="4455551"/>
            <a:ext cx="914400" cy="400110"/>
          </a:xfrm>
          <a:prstGeom prst="rect">
            <a:avLst/>
          </a:prstGeom>
          <a:noFill/>
        </p:spPr>
        <p:txBody>
          <a:bodyPr wrap="square" rtlCol="0">
            <a:spAutoFit/>
          </a:bodyPr>
          <a:lstStyle/>
          <a:p>
            <a:pPr lvl="0"/>
            <a:r>
              <a:rPr lang="en-US" sz="1000">
                <a:solidFill>
                  <a:schemeClr val="tx1"/>
                </a:solidFill>
                <a:latin typeface="DM Sans" pitchFamily="2" charset="0"/>
              </a:rPr>
              <a:t>Initial DSIP</a:t>
            </a:r>
          </a:p>
          <a:p>
            <a:endParaRPr lang="en-US" sz="1000">
              <a:solidFill>
                <a:schemeClr val="tx1"/>
              </a:solidFill>
            </a:endParaRPr>
          </a:p>
        </p:txBody>
      </p:sp>
      <p:sp>
        <p:nvSpPr>
          <p:cNvPr id="127" name="TextBox 126">
            <a:extLst>
              <a:ext uri="{FF2B5EF4-FFF2-40B4-BE49-F238E27FC236}">
                <a16:creationId xmlns:a16="http://schemas.microsoft.com/office/drawing/2014/main" id="{216FB490-C748-C06B-8A1F-59FF31405B7A}"/>
              </a:ext>
            </a:extLst>
          </p:cNvPr>
          <p:cNvSpPr txBox="1"/>
          <p:nvPr/>
        </p:nvSpPr>
        <p:spPr bwMode="auto">
          <a:xfrm>
            <a:off x="3477751" y="6316780"/>
            <a:ext cx="719895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buClr>
                <a:schemeClr val="tx1"/>
              </a:buClr>
            </a:pPr>
            <a:r>
              <a:rPr lang="en-US" sz="1400" b="0" kern="0">
                <a:solidFill>
                  <a:schemeClr val="tx1"/>
                </a:solidFill>
                <a:latin typeface="DM Sans" pitchFamily="2" charset="0"/>
                <a:cs typeface="Arial"/>
              </a:rPr>
              <a:t>* All the future plans and investments presented in the DSIP are subject to rate case approval with corresponding impacts to timing</a:t>
            </a:r>
          </a:p>
        </p:txBody>
      </p:sp>
    </p:spTree>
    <p:extLst>
      <p:ext uri="{BB962C8B-B14F-4D97-AF65-F5344CB8AC3E}">
        <p14:creationId xmlns:p14="http://schemas.microsoft.com/office/powerpoint/2010/main" val="3499333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4551" y="443253"/>
            <a:ext cx="13150147" cy="519337"/>
          </a:xfrm>
        </p:spPr>
        <p:txBody>
          <a:bodyPr/>
          <a:lstStyle/>
          <a:p>
            <a:r>
              <a:rPr lang="en-US" sz="3350" b="1">
                <a:latin typeface="DM Sans" pitchFamily="2" charset="77"/>
                <a:cs typeface="Arial"/>
              </a:rPr>
              <a:t>The DSP Offers Three Core Interrelated Services</a:t>
            </a:r>
            <a:endParaRPr lang="en-US" b="1">
              <a:latin typeface="DM Sans" pitchFamily="2" charset="77"/>
            </a:endParaRPr>
          </a:p>
        </p:txBody>
      </p:sp>
      <p:sp>
        <p:nvSpPr>
          <p:cNvPr id="63" name="Content Placeholder 2">
            <a:extLst>
              <a:ext uri="{FF2B5EF4-FFF2-40B4-BE49-F238E27FC236}">
                <a16:creationId xmlns:a16="http://schemas.microsoft.com/office/drawing/2014/main" id="{1643DB75-CB2F-4043-3E16-3BD6A17CC047}"/>
              </a:ext>
            </a:extLst>
          </p:cNvPr>
          <p:cNvSpPr>
            <a:spLocks noGrp="1"/>
          </p:cNvSpPr>
          <p:nvPr>
            <p:ph sz="half" idx="1"/>
          </p:nvPr>
        </p:nvSpPr>
        <p:spPr>
          <a:xfrm>
            <a:off x="4489257" y="1220495"/>
            <a:ext cx="5719017" cy="646331"/>
          </a:xfrm>
        </p:spPr>
        <p:txBody>
          <a:bodyPr>
            <a:noAutofit/>
          </a:bodyPr>
          <a:lstStyle/>
          <a:p>
            <a:pPr marL="0" lvl="0" indent="0">
              <a:buClrTx/>
              <a:buNone/>
            </a:pPr>
            <a:r>
              <a:rPr lang="en-US" sz="2200" b="1">
                <a:solidFill>
                  <a:schemeClr val="accent1">
                    <a:lumMod val="75000"/>
                  </a:schemeClr>
                </a:solidFill>
                <a:latin typeface="DM Sans" pitchFamily="2" charset="0"/>
              </a:rPr>
              <a:t>Market Services</a:t>
            </a:r>
            <a:br>
              <a:rPr lang="en-US" sz="1400">
                <a:latin typeface="DM Sans" pitchFamily="2" charset="0"/>
              </a:rPr>
            </a:br>
            <a:r>
              <a:rPr lang="en-US" sz="1800">
                <a:latin typeface="DM Sans" pitchFamily="2" charset="0"/>
              </a:rPr>
              <a:t>Utility programs, procurement, wholesale market coordination, tariffs, and other services that create value for DER customers and providers through market mechanisms</a:t>
            </a:r>
          </a:p>
        </p:txBody>
      </p:sp>
      <p:sp>
        <p:nvSpPr>
          <p:cNvPr id="64" name="Oval 63">
            <a:extLst>
              <a:ext uri="{FF2B5EF4-FFF2-40B4-BE49-F238E27FC236}">
                <a16:creationId xmlns:a16="http://schemas.microsoft.com/office/drawing/2014/main" id="{268A1F47-67B0-5BFD-FA28-2592AF8AEE5D}"/>
              </a:ext>
            </a:extLst>
          </p:cNvPr>
          <p:cNvSpPr/>
          <p:nvPr/>
        </p:nvSpPr>
        <p:spPr bwMode="auto">
          <a:xfrm>
            <a:off x="5891256" y="2693737"/>
            <a:ext cx="2916736" cy="2876543"/>
          </a:xfrm>
          <a:prstGeom prst="ellipse">
            <a:avLst/>
          </a:prstGeom>
          <a:solidFill>
            <a:schemeClr val="accent1">
              <a:alpha val="47000"/>
            </a:schemeClr>
          </a:solidFill>
          <a:ln w="9525"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0079C1"/>
              </a:solidFill>
              <a:effectLst/>
              <a:latin typeface="Arial" charset="0"/>
              <a:ea typeface="ＭＳ Ｐゴシック" pitchFamily="48" charset="-128"/>
            </a:endParaRPr>
          </a:p>
        </p:txBody>
      </p:sp>
      <p:sp>
        <p:nvSpPr>
          <p:cNvPr id="65" name="Oval 64">
            <a:extLst>
              <a:ext uri="{FF2B5EF4-FFF2-40B4-BE49-F238E27FC236}">
                <a16:creationId xmlns:a16="http://schemas.microsoft.com/office/drawing/2014/main" id="{FDBB08BC-DAC1-001E-5332-9B1F419DAB3E}"/>
              </a:ext>
            </a:extLst>
          </p:cNvPr>
          <p:cNvSpPr/>
          <p:nvPr/>
        </p:nvSpPr>
        <p:spPr bwMode="auto">
          <a:xfrm>
            <a:off x="7145955" y="4132009"/>
            <a:ext cx="2916736" cy="2876543"/>
          </a:xfrm>
          <a:prstGeom prst="ellipse">
            <a:avLst/>
          </a:prstGeom>
          <a:solidFill>
            <a:schemeClr val="accent1">
              <a:alpha val="47000"/>
            </a:schemeClr>
          </a:solidFill>
          <a:ln w="9525"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0079C1"/>
              </a:solidFill>
              <a:effectLst/>
              <a:latin typeface="Arial" charset="0"/>
              <a:ea typeface="ＭＳ Ｐゴシック" pitchFamily="48" charset="-128"/>
            </a:endParaRPr>
          </a:p>
        </p:txBody>
      </p:sp>
      <p:sp>
        <p:nvSpPr>
          <p:cNvPr id="66" name="Oval 65">
            <a:extLst>
              <a:ext uri="{FF2B5EF4-FFF2-40B4-BE49-F238E27FC236}">
                <a16:creationId xmlns:a16="http://schemas.microsoft.com/office/drawing/2014/main" id="{9C8E63DD-45E8-3436-05AE-B9AFED5C34AA}"/>
              </a:ext>
            </a:extLst>
          </p:cNvPr>
          <p:cNvSpPr/>
          <p:nvPr/>
        </p:nvSpPr>
        <p:spPr bwMode="auto">
          <a:xfrm>
            <a:off x="4636557" y="4132008"/>
            <a:ext cx="2916736" cy="2876543"/>
          </a:xfrm>
          <a:prstGeom prst="ellipse">
            <a:avLst/>
          </a:prstGeom>
          <a:solidFill>
            <a:schemeClr val="accent1">
              <a:alpha val="47000"/>
            </a:schemeClr>
          </a:solidFill>
          <a:ln w="9525"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0079C1"/>
              </a:solidFill>
              <a:effectLst/>
              <a:latin typeface="Arial" charset="0"/>
              <a:ea typeface="ＭＳ Ｐゴシック" pitchFamily="48" charset="-128"/>
            </a:endParaRPr>
          </a:p>
        </p:txBody>
      </p:sp>
      <p:sp>
        <p:nvSpPr>
          <p:cNvPr id="67" name="TextBox 66">
            <a:extLst>
              <a:ext uri="{FF2B5EF4-FFF2-40B4-BE49-F238E27FC236}">
                <a16:creationId xmlns:a16="http://schemas.microsoft.com/office/drawing/2014/main" id="{6F365826-63DA-51B1-C4B7-0B4083093E69}"/>
              </a:ext>
            </a:extLst>
          </p:cNvPr>
          <p:cNvSpPr txBox="1"/>
          <p:nvPr/>
        </p:nvSpPr>
        <p:spPr>
          <a:xfrm>
            <a:off x="5108567" y="5381526"/>
            <a:ext cx="1799641" cy="1107996"/>
          </a:xfrm>
          <a:prstGeom prst="rect">
            <a:avLst/>
          </a:prstGeom>
          <a:noFill/>
        </p:spPr>
        <p:txBody>
          <a:bodyPr wrap="square" rtlCol="0">
            <a:spAutoFit/>
          </a:bodyPr>
          <a:lstStyle/>
          <a:p>
            <a:pPr algn="ctr"/>
            <a:r>
              <a:rPr lang="en-US" sz="2200">
                <a:solidFill>
                  <a:srgbClr val="FFFFFF"/>
                </a:solidFill>
                <a:latin typeface="DM Sans" pitchFamily="2" charset="0"/>
              </a:rPr>
              <a:t>DER </a:t>
            </a:r>
          </a:p>
          <a:p>
            <a:pPr algn="ctr"/>
            <a:r>
              <a:rPr lang="en-US" sz="2200">
                <a:solidFill>
                  <a:srgbClr val="FFFFFF"/>
                </a:solidFill>
                <a:latin typeface="DM Sans" pitchFamily="2" charset="0"/>
              </a:rPr>
              <a:t>Integration </a:t>
            </a:r>
          </a:p>
          <a:p>
            <a:pPr algn="ctr"/>
            <a:r>
              <a:rPr lang="en-US" sz="2200">
                <a:solidFill>
                  <a:srgbClr val="FFFFFF"/>
                </a:solidFill>
                <a:latin typeface="DM Sans" pitchFamily="2" charset="0"/>
              </a:rPr>
              <a:t>Services </a:t>
            </a:r>
          </a:p>
        </p:txBody>
      </p:sp>
      <p:sp>
        <p:nvSpPr>
          <p:cNvPr id="68" name="TextBox 67">
            <a:extLst>
              <a:ext uri="{FF2B5EF4-FFF2-40B4-BE49-F238E27FC236}">
                <a16:creationId xmlns:a16="http://schemas.microsoft.com/office/drawing/2014/main" id="{9EDC34E1-D036-2B0A-62A6-6C0EC026948B}"/>
              </a:ext>
            </a:extLst>
          </p:cNvPr>
          <p:cNvSpPr txBox="1"/>
          <p:nvPr/>
        </p:nvSpPr>
        <p:spPr>
          <a:xfrm>
            <a:off x="6632098" y="3432007"/>
            <a:ext cx="1433336" cy="769441"/>
          </a:xfrm>
          <a:prstGeom prst="rect">
            <a:avLst/>
          </a:prstGeom>
          <a:noFill/>
        </p:spPr>
        <p:txBody>
          <a:bodyPr wrap="square" rtlCol="0">
            <a:spAutoFit/>
          </a:bodyPr>
          <a:lstStyle/>
          <a:p>
            <a:pPr algn="ctr"/>
            <a:r>
              <a:rPr lang="en-US" sz="2200">
                <a:solidFill>
                  <a:srgbClr val="FFFFFF"/>
                </a:solidFill>
                <a:latin typeface="DM Sans" pitchFamily="2" charset="0"/>
              </a:rPr>
              <a:t>Market</a:t>
            </a:r>
          </a:p>
          <a:p>
            <a:pPr algn="ctr"/>
            <a:r>
              <a:rPr lang="en-US" sz="2200">
                <a:solidFill>
                  <a:srgbClr val="FFFFFF"/>
                </a:solidFill>
                <a:latin typeface="DM Sans" pitchFamily="2" charset="0"/>
              </a:rPr>
              <a:t>Services</a:t>
            </a:r>
          </a:p>
        </p:txBody>
      </p:sp>
      <p:sp>
        <p:nvSpPr>
          <p:cNvPr id="69" name="TextBox 68">
            <a:extLst>
              <a:ext uri="{FF2B5EF4-FFF2-40B4-BE49-F238E27FC236}">
                <a16:creationId xmlns:a16="http://schemas.microsoft.com/office/drawing/2014/main" id="{002325FF-155A-F47D-DD45-314E8FD7014D}"/>
              </a:ext>
            </a:extLst>
          </p:cNvPr>
          <p:cNvSpPr txBox="1"/>
          <p:nvPr/>
        </p:nvSpPr>
        <p:spPr>
          <a:xfrm>
            <a:off x="7860824" y="5363589"/>
            <a:ext cx="1894335" cy="1107996"/>
          </a:xfrm>
          <a:prstGeom prst="rect">
            <a:avLst/>
          </a:prstGeom>
          <a:noFill/>
        </p:spPr>
        <p:txBody>
          <a:bodyPr wrap="square" rtlCol="0" anchor="t">
            <a:spAutoFit/>
          </a:bodyPr>
          <a:lstStyle/>
          <a:p>
            <a:pPr algn="ctr"/>
            <a:r>
              <a:rPr lang="en-US" sz="2200">
                <a:solidFill>
                  <a:srgbClr val="FFFFFF"/>
                </a:solidFill>
                <a:latin typeface="DM Sans" pitchFamily="2" charset="0"/>
              </a:rPr>
              <a:t>Information </a:t>
            </a:r>
          </a:p>
          <a:p>
            <a:pPr algn="ctr"/>
            <a:r>
              <a:rPr lang="en-US" sz="2200">
                <a:solidFill>
                  <a:srgbClr val="FFFFFF"/>
                </a:solidFill>
                <a:latin typeface="DM Sans" pitchFamily="2" charset="0"/>
              </a:rPr>
              <a:t>Sharing </a:t>
            </a:r>
            <a:endParaRPr lang="en-US" sz="2200">
              <a:solidFill>
                <a:srgbClr val="FFFFFF"/>
              </a:solidFill>
              <a:latin typeface="DM Sans" pitchFamily="2" charset="0"/>
              <a:cs typeface="Arial"/>
            </a:endParaRPr>
          </a:p>
          <a:p>
            <a:pPr algn="ctr"/>
            <a:r>
              <a:rPr lang="en-US" sz="2200">
                <a:solidFill>
                  <a:srgbClr val="FFFFFF"/>
                </a:solidFill>
                <a:latin typeface="DM Sans" pitchFamily="2" charset="0"/>
              </a:rPr>
              <a:t>Services</a:t>
            </a:r>
            <a:endParaRPr lang="en-US" sz="2200">
              <a:solidFill>
                <a:srgbClr val="FFFFFF"/>
              </a:solidFill>
              <a:latin typeface="DM Sans" pitchFamily="2" charset="0"/>
              <a:cs typeface="Arial"/>
            </a:endParaRPr>
          </a:p>
        </p:txBody>
      </p:sp>
      <p:sp>
        <p:nvSpPr>
          <p:cNvPr id="70" name="TextBox 69">
            <a:extLst>
              <a:ext uri="{FF2B5EF4-FFF2-40B4-BE49-F238E27FC236}">
                <a16:creationId xmlns:a16="http://schemas.microsoft.com/office/drawing/2014/main" id="{28FDE83E-4A4D-6FF8-1B81-D1D50C292E17}"/>
              </a:ext>
            </a:extLst>
          </p:cNvPr>
          <p:cNvSpPr txBox="1"/>
          <p:nvPr/>
        </p:nvSpPr>
        <p:spPr bwMode="auto">
          <a:xfrm>
            <a:off x="774551" y="4430079"/>
            <a:ext cx="3422892"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buClr>
                <a:schemeClr val="tx1"/>
              </a:buClr>
            </a:pPr>
            <a:r>
              <a:rPr lang="en-US" sz="2200" b="1">
                <a:solidFill>
                  <a:schemeClr val="accent1">
                    <a:lumMod val="75000"/>
                  </a:schemeClr>
                </a:solidFill>
                <a:latin typeface="DM Sans" pitchFamily="2" charset="0"/>
                <a:ea typeface="ＭＳ Ｐゴシック"/>
              </a:rPr>
              <a:t>DER Integration Services</a:t>
            </a:r>
            <a:br>
              <a:rPr lang="en-US" sz="1800">
                <a:solidFill>
                  <a:schemeClr val="tx1"/>
                </a:solidFill>
                <a:latin typeface="DM Sans" pitchFamily="2" charset="0"/>
                <a:ea typeface="ＭＳ Ｐゴシック"/>
              </a:rPr>
            </a:br>
            <a:r>
              <a:rPr lang="en-US" sz="1800">
                <a:solidFill>
                  <a:schemeClr val="tx1"/>
                </a:solidFill>
                <a:latin typeface="DM Sans" pitchFamily="2" charset="0"/>
                <a:ea typeface="ＭＳ Ｐゴシック"/>
              </a:rPr>
              <a:t>Planning and operational enhancements that promote streamlined interconnection and efficient integration of DER, while maintaining safety and reliability</a:t>
            </a:r>
            <a:endParaRPr lang="en-GB" sz="1800">
              <a:solidFill>
                <a:schemeClr val="tx1"/>
              </a:solidFill>
              <a:latin typeface="DM Sans" pitchFamily="2" charset="0"/>
              <a:ea typeface="ＭＳ Ｐゴシック"/>
            </a:endParaRPr>
          </a:p>
        </p:txBody>
      </p:sp>
      <p:sp>
        <p:nvSpPr>
          <p:cNvPr id="71" name="TextBox 70">
            <a:extLst>
              <a:ext uri="{FF2B5EF4-FFF2-40B4-BE49-F238E27FC236}">
                <a16:creationId xmlns:a16="http://schemas.microsoft.com/office/drawing/2014/main" id="{323A5460-6881-E7CD-43E5-D81E5277DD5B}"/>
              </a:ext>
            </a:extLst>
          </p:cNvPr>
          <p:cNvSpPr txBox="1"/>
          <p:nvPr/>
        </p:nvSpPr>
        <p:spPr bwMode="auto">
          <a:xfrm>
            <a:off x="10501806" y="3838453"/>
            <a:ext cx="342289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buClr>
                <a:schemeClr val="tx1"/>
              </a:buClr>
            </a:pPr>
            <a:r>
              <a:rPr lang="en-US" sz="2200" b="1">
                <a:solidFill>
                  <a:schemeClr val="accent1">
                    <a:lumMod val="75000"/>
                  </a:schemeClr>
                </a:solidFill>
                <a:latin typeface="DM Sans" pitchFamily="2" charset="0"/>
                <a:ea typeface="ＭＳ Ｐゴシック"/>
              </a:rPr>
              <a:t>Information Sharing Services</a:t>
            </a:r>
            <a:br>
              <a:rPr lang="en-US" sz="1400">
                <a:solidFill>
                  <a:schemeClr val="tx1"/>
                </a:solidFill>
                <a:latin typeface="DM Sans" pitchFamily="2" charset="0"/>
                <a:ea typeface="ＭＳ Ｐゴシック"/>
              </a:rPr>
            </a:br>
            <a:r>
              <a:rPr lang="en-US" sz="1800">
                <a:solidFill>
                  <a:schemeClr val="tx1"/>
                </a:solidFill>
                <a:latin typeface="DM Sans" pitchFamily="2" charset="0"/>
                <a:ea typeface="ＭＳ Ｐゴシック"/>
              </a:rPr>
              <a:t>Information and communications systems and processes that collect, manage, and share granular customer and system data, enabling customer choice and expanding participation of third-party vendors and aggregators in markets for DER</a:t>
            </a:r>
            <a:endParaRPr lang="en-GB" sz="1800">
              <a:solidFill>
                <a:schemeClr val="tx1"/>
              </a:solidFill>
              <a:latin typeface="DM Sans" pitchFamily="2" charset="0"/>
              <a:ea typeface="ＭＳ Ｐゴシック"/>
            </a:endParaRPr>
          </a:p>
        </p:txBody>
      </p:sp>
    </p:spTree>
    <p:extLst>
      <p:ext uri="{BB962C8B-B14F-4D97-AF65-F5344CB8AC3E}">
        <p14:creationId xmlns:p14="http://schemas.microsoft.com/office/powerpoint/2010/main" val="1502405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E317-6120-4D16-90E4-DE1AB86692AD}"/>
              </a:ext>
            </a:extLst>
          </p:cNvPr>
          <p:cNvSpPr>
            <a:spLocks noGrp="1"/>
          </p:cNvSpPr>
          <p:nvPr>
            <p:ph type="title"/>
          </p:nvPr>
        </p:nvSpPr>
        <p:spPr>
          <a:xfrm>
            <a:off x="0" y="4497862"/>
            <a:ext cx="14630400" cy="989647"/>
          </a:xfrm>
        </p:spPr>
        <p:txBody>
          <a:bodyPr/>
          <a:lstStyle/>
          <a:p>
            <a:r>
              <a:rPr lang="en-US">
                <a:solidFill>
                  <a:srgbClr val="002060"/>
                </a:solidFill>
                <a:latin typeface="DM Sans" pitchFamily="2" charset="77"/>
              </a:rPr>
              <a:t>DSIP Alignment with Coordinated Grid Planning Process (CGPP) </a:t>
            </a:r>
            <a:br>
              <a:rPr lang="en-US">
                <a:solidFill>
                  <a:srgbClr val="002060"/>
                </a:solidFill>
                <a:latin typeface="DM Sans" pitchFamily="2" charset="77"/>
              </a:rPr>
            </a:br>
            <a:r>
              <a:rPr lang="en-US" sz="2800" i="1">
                <a:solidFill>
                  <a:srgbClr val="002060"/>
                </a:solidFill>
                <a:latin typeface="DM Sans" pitchFamily="2" charset="77"/>
              </a:rPr>
              <a:t>Presented by: Tom Vaccaro</a:t>
            </a:r>
            <a:endParaRPr lang="en-US" sz="2800">
              <a:solidFill>
                <a:srgbClr val="002060"/>
              </a:solidFill>
              <a:latin typeface="DM Sans" pitchFamily="2" charset="77"/>
            </a:endParaRPr>
          </a:p>
        </p:txBody>
      </p:sp>
      <p:pic>
        <p:nvPicPr>
          <p:cNvPr id="4" name="Graphic 3" descr="Document with solid fill">
            <a:extLst>
              <a:ext uri="{FF2B5EF4-FFF2-40B4-BE49-F238E27FC236}">
                <a16:creationId xmlns:a16="http://schemas.microsoft.com/office/drawing/2014/main" id="{9C56C5F0-5AC8-FEC8-2A4A-78EC2C4DB7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58000" y="3274538"/>
            <a:ext cx="914400" cy="914400"/>
          </a:xfrm>
          <a:prstGeom prst="rect">
            <a:avLst/>
          </a:prstGeom>
        </p:spPr>
      </p:pic>
    </p:spTree>
    <p:extLst>
      <p:ext uri="{BB962C8B-B14F-4D97-AF65-F5344CB8AC3E}">
        <p14:creationId xmlns:p14="http://schemas.microsoft.com/office/powerpoint/2010/main" val="4141352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915B07A-8209-2F49-994A-134985D8DC8A}"/>
              </a:ext>
            </a:extLst>
          </p:cNvPr>
          <p:cNvSpPr/>
          <p:nvPr/>
        </p:nvSpPr>
        <p:spPr>
          <a:xfrm>
            <a:off x="831919" y="1064221"/>
            <a:ext cx="5821430" cy="5818934"/>
          </a:xfrm>
          <a:prstGeom prst="rect">
            <a:avLst/>
          </a:prstGeom>
          <a:solidFill>
            <a:srgbClr val="DEEB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74551" y="443253"/>
            <a:ext cx="13150147" cy="519337"/>
          </a:xfrm>
        </p:spPr>
        <p:txBody>
          <a:bodyPr/>
          <a:lstStyle/>
          <a:p>
            <a:r>
              <a:rPr lang="en-US" sz="3350" b="1">
                <a:latin typeface="DM Sans" pitchFamily="2" charset="77"/>
                <a:cs typeface="Arial"/>
              </a:rPr>
              <a:t>The DSIP helps align Dx planning with Tx CGPP</a:t>
            </a:r>
            <a:endParaRPr lang="en-US" b="1">
              <a:latin typeface="DM Sans" pitchFamily="2" charset="77"/>
            </a:endParaRPr>
          </a:p>
        </p:txBody>
      </p:sp>
      <p:grpSp>
        <p:nvGrpSpPr>
          <p:cNvPr id="2" name="Group 1">
            <a:extLst>
              <a:ext uri="{FF2B5EF4-FFF2-40B4-BE49-F238E27FC236}">
                <a16:creationId xmlns:a16="http://schemas.microsoft.com/office/drawing/2014/main" id="{879ADE29-717C-AF16-BA75-7510351ED2D7}"/>
              </a:ext>
            </a:extLst>
          </p:cNvPr>
          <p:cNvGrpSpPr/>
          <p:nvPr/>
        </p:nvGrpSpPr>
        <p:grpSpPr>
          <a:xfrm>
            <a:off x="774551" y="2046239"/>
            <a:ext cx="5486401" cy="4472335"/>
            <a:chOff x="6117514" y="1359600"/>
            <a:chExt cx="5486401" cy="4472335"/>
          </a:xfrm>
        </p:grpSpPr>
        <p:graphicFrame>
          <p:nvGraphicFramePr>
            <p:cNvPr id="5" name="Diagram 4">
              <a:extLst>
                <a:ext uri="{FF2B5EF4-FFF2-40B4-BE49-F238E27FC236}">
                  <a16:creationId xmlns:a16="http://schemas.microsoft.com/office/drawing/2014/main" id="{9B944C29-8292-0970-60FB-EEBE9FFA53BA}"/>
                </a:ext>
              </a:extLst>
            </p:cNvPr>
            <p:cNvGraphicFramePr/>
            <p:nvPr>
              <p:extLst>
                <p:ext uri="{D42A27DB-BD31-4B8C-83A1-F6EECF244321}">
                  <p14:modId xmlns:p14="http://schemas.microsoft.com/office/powerpoint/2010/main" val="1581502391"/>
                </p:ext>
              </p:extLst>
            </p:nvPr>
          </p:nvGraphicFramePr>
          <p:xfrm>
            <a:off x="6117514" y="1359600"/>
            <a:ext cx="5486401" cy="4472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37B0826E-3850-C260-1271-AB4E6395231A}"/>
                </a:ext>
              </a:extLst>
            </p:cNvPr>
            <p:cNvSpPr txBox="1"/>
            <p:nvPr/>
          </p:nvSpPr>
          <p:spPr>
            <a:xfrm>
              <a:off x="6174882" y="1580226"/>
              <a:ext cx="723305" cy="646331"/>
            </a:xfrm>
            <a:prstGeom prst="rect">
              <a:avLst/>
            </a:prstGeom>
            <a:noFill/>
          </p:spPr>
          <p:txBody>
            <a:bodyPr wrap="square" lIns="91440" tIns="45720" rIns="91440" bIns="45720" rtlCol="0" anchor="t">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srgbClr val="4472C4"/>
                  </a:solidFill>
                  <a:effectLst/>
                  <a:uLnTx/>
                  <a:uFillTx/>
                  <a:latin typeface="Arial"/>
                  <a:ea typeface="+mn-ea"/>
                  <a:cs typeface="Arial"/>
                </a:rPr>
                <a:t>1</a:t>
              </a:r>
              <a:endParaRPr lang="en-US" sz="3600" b="0" i="0" u="none" strike="noStrike" kern="0" cap="none" spc="0" normalizeH="0" baseline="0" noProof="0">
                <a:ln>
                  <a:noFill/>
                </a:ln>
                <a:solidFill>
                  <a:srgbClr val="4472C4"/>
                </a:solidFill>
                <a:effectLst/>
                <a:uLnTx/>
                <a:uFillTx/>
                <a:latin typeface="Arial"/>
                <a:ea typeface="+mn-ea"/>
                <a:cs typeface="Arial"/>
              </a:endParaRPr>
            </a:p>
          </p:txBody>
        </p:sp>
        <p:sp>
          <p:nvSpPr>
            <p:cNvPr id="7" name="TextBox 6">
              <a:extLst>
                <a:ext uri="{FF2B5EF4-FFF2-40B4-BE49-F238E27FC236}">
                  <a16:creationId xmlns:a16="http://schemas.microsoft.com/office/drawing/2014/main" id="{D35BBD9C-B175-AD28-020C-67810EC5CDFD}"/>
                </a:ext>
              </a:extLst>
            </p:cNvPr>
            <p:cNvSpPr txBox="1"/>
            <p:nvPr/>
          </p:nvSpPr>
          <p:spPr>
            <a:xfrm>
              <a:off x="6602490" y="2445621"/>
              <a:ext cx="663267" cy="646331"/>
            </a:xfrm>
            <a:prstGeom prst="rect">
              <a:avLst/>
            </a:prstGeom>
            <a:noFill/>
          </p:spPr>
          <p:txBody>
            <a:bodyPr wrap="square" lIns="91440" tIns="45720" rIns="91440" bIns="45720" rtlCol="0" anchor="t">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srgbClr val="4472C4"/>
                  </a:solidFill>
                  <a:effectLst/>
                  <a:uLnTx/>
                  <a:uFillTx/>
                  <a:latin typeface="Arial"/>
                  <a:ea typeface="+mn-ea"/>
                  <a:cs typeface="Arial"/>
                </a:rPr>
                <a:t>2</a:t>
              </a:r>
              <a:endParaRPr lang="en-US" sz="3600" b="0" i="0" u="none" strike="noStrike" kern="0" cap="none" spc="0" normalizeH="0" baseline="0" noProof="0">
                <a:ln>
                  <a:noFill/>
                </a:ln>
                <a:solidFill>
                  <a:srgbClr val="4472C4"/>
                </a:solidFill>
                <a:effectLst/>
                <a:uLnTx/>
                <a:uFillTx/>
                <a:latin typeface="Arial"/>
                <a:ea typeface="+mn-ea"/>
                <a:cs typeface="Arial"/>
              </a:endParaRPr>
            </a:p>
          </p:txBody>
        </p:sp>
        <p:sp>
          <p:nvSpPr>
            <p:cNvPr id="8" name="TextBox 7">
              <a:extLst>
                <a:ext uri="{FF2B5EF4-FFF2-40B4-BE49-F238E27FC236}">
                  <a16:creationId xmlns:a16="http://schemas.microsoft.com/office/drawing/2014/main" id="{E53A06C7-BBBF-E08A-20A6-E5ADCE8AAACB}"/>
                </a:ext>
              </a:extLst>
            </p:cNvPr>
            <p:cNvSpPr txBox="1"/>
            <p:nvPr/>
          </p:nvSpPr>
          <p:spPr>
            <a:xfrm>
              <a:off x="6700144" y="3272601"/>
              <a:ext cx="723305" cy="646331"/>
            </a:xfrm>
            <a:prstGeom prst="rect">
              <a:avLst/>
            </a:prstGeom>
            <a:noFill/>
          </p:spPr>
          <p:txBody>
            <a:bodyPr wrap="square" lIns="91440" tIns="45720" rIns="91440" bIns="45720" rtlCol="0" anchor="t">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srgbClr val="4472C4"/>
                  </a:solidFill>
                  <a:effectLst/>
                  <a:uLnTx/>
                  <a:uFillTx/>
                  <a:latin typeface="Arial"/>
                  <a:ea typeface="+mn-ea"/>
                  <a:cs typeface="Arial"/>
                </a:rPr>
                <a:t>3</a:t>
              </a:r>
              <a:endParaRPr lang="en-US" sz="3600" b="0" i="0" u="none" strike="noStrike" kern="0" cap="none" spc="0" normalizeH="0" baseline="0" noProof="0">
                <a:ln>
                  <a:noFill/>
                </a:ln>
                <a:solidFill>
                  <a:srgbClr val="4472C4"/>
                </a:solidFill>
                <a:effectLst/>
                <a:uLnTx/>
                <a:uFillTx/>
                <a:latin typeface="Arial"/>
                <a:ea typeface="+mn-ea"/>
                <a:cs typeface="Arial"/>
              </a:endParaRPr>
            </a:p>
          </p:txBody>
        </p:sp>
        <p:sp>
          <p:nvSpPr>
            <p:cNvPr id="9" name="TextBox 8">
              <a:extLst>
                <a:ext uri="{FF2B5EF4-FFF2-40B4-BE49-F238E27FC236}">
                  <a16:creationId xmlns:a16="http://schemas.microsoft.com/office/drawing/2014/main" id="{386647D1-A44F-FA38-E307-10E9AD9E0AD8}"/>
                </a:ext>
              </a:extLst>
            </p:cNvPr>
            <p:cNvSpPr txBox="1"/>
            <p:nvPr/>
          </p:nvSpPr>
          <p:spPr>
            <a:xfrm>
              <a:off x="6602490" y="4099581"/>
              <a:ext cx="723305" cy="646331"/>
            </a:xfrm>
            <a:prstGeom prst="rect">
              <a:avLst/>
            </a:prstGeom>
            <a:noFill/>
          </p:spPr>
          <p:txBody>
            <a:bodyPr wrap="square" lIns="91440" tIns="45720" rIns="91440" bIns="45720" rtlCol="0" anchor="t">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srgbClr val="4472C4"/>
                  </a:solidFill>
                  <a:effectLst/>
                  <a:uLnTx/>
                  <a:uFillTx/>
                  <a:latin typeface="Arial"/>
                  <a:ea typeface="+mn-ea"/>
                  <a:cs typeface="Arial"/>
                </a:rPr>
                <a:t>4</a:t>
              </a:r>
              <a:endParaRPr lang="en-US" sz="3600" b="0" i="0" u="none" strike="noStrike" kern="0" cap="none" spc="0" normalizeH="0" baseline="0" noProof="0">
                <a:ln>
                  <a:noFill/>
                </a:ln>
                <a:solidFill>
                  <a:srgbClr val="4472C4"/>
                </a:solidFill>
                <a:effectLst/>
                <a:uLnTx/>
                <a:uFillTx/>
                <a:latin typeface="Arial"/>
                <a:ea typeface="+mn-ea"/>
                <a:cs typeface="Arial"/>
              </a:endParaRPr>
            </a:p>
          </p:txBody>
        </p:sp>
        <p:sp>
          <p:nvSpPr>
            <p:cNvPr id="10" name="TextBox 9">
              <a:extLst>
                <a:ext uri="{FF2B5EF4-FFF2-40B4-BE49-F238E27FC236}">
                  <a16:creationId xmlns:a16="http://schemas.microsoft.com/office/drawing/2014/main" id="{BD1D8CD3-1558-4100-757E-FC6DEA33E1B8}"/>
                </a:ext>
              </a:extLst>
            </p:cNvPr>
            <p:cNvSpPr txBox="1"/>
            <p:nvPr/>
          </p:nvSpPr>
          <p:spPr>
            <a:xfrm>
              <a:off x="6174882" y="4926561"/>
              <a:ext cx="723305" cy="646331"/>
            </a:xfrm>
            <a:prstGeom prst="rect">
              <a:avLst/>
            </a:prstGeom>
            <a:noFill/>
          </p:spPr>
          <p:txBody>
            <a:bodyPr wrap="square" lIns="91440" tIns="45720" rIns="91440" bIns="45720" rtlCol="0" anchor="t">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srgbClr val="4472C4"/>
                  </a:solidFill>
                  <a:effectLst/>
                  <a:uLnTx/>
                  <a:uFillTx/>
                  <a:latin typeface="Arial"/>
                  <a:ea typeface="+mn-ea"/>
                  <a:cs typeface="Arial"/>
                </a:rPr>
                <a:t>5</a:t>
              </a:r>
              <a:endParaRPr lang="en-US" sz="3600" b="0" i="0" u="none" strike="noStrike" kern="0" cap="none" spc="0" normalizeH="0" baseline="0" noProof="0">
                <a:ln>
                  <a:noFill/>
                </a:ln>
                <a:solidFill>
                  <a:srgbClr val="4472C4"/>
                </a:solidFill>
                <a:effectLst/>
                <a:uLnTx/>
                <a:uFillTx/>
                <a:latin typeface="Arial"/>
                <a:ea typeface="+mn-ea"/>
                <a:cs typeface="Arial"/>
              </a:endParaRPr>
            </a:p>
          </p:txBody>
        </p:sp>
      </p:grpSp>
      <p:sp>
        <p:nvSpPr>
          <p:cNvPr id="32" name="Rectangle 31">
            <a:extLst>
              <a:ext uri="{FF2B5EF4-FFF2-40B4-BE49-F238E27FC236}">
                <a16:creationId xmlns:a16="http://schemas.microsoft.com/office/drawing/2014/main" id="{7B9441A4-46C6-C523-9D9E-2AE60C56452C}"/>
              </a:ext>
            </a:extLst>
          </p:cNvPr>
          <p:cNvSpPr/>
          <p:nvPr/>
        </p:nvSpPr>
        <p:spPr>
          <a:xfrm>
            <a:off x="10407092" y="1068367"/>
            <a:ext cx="3517605" cy="5818934"/>
          </a:xfrm>
          <a:prstGeom prst="rect">
            <a:avLst/>
          </a:prstGeom>
          <a:solidFill>
            <a:srgbClr val="DEEB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llout: Bent Line with Border and Accent Bar 11">
            <a:extLst>
              <a:ext uri="{FF2B5EF4-FFF2-40B4-BE49-F238E27FC236}">
                <a16:creationId xmlns:a16="http://schemas.microsoft.com/office/drawing/2014/main" id="{34EE2808-10B7-F4E7-3F76-8735E1319BE8}"/>
              </a:ext>
            </a:extLst>
          </p:cNvPr>
          <p:cNvSpPr/>
          <p:nvPr/>
        </p:nvSpPr>
        <p:spPr bwMode="auto">
          <a:xfrm>
            <a:off x="10929258" y="3105112"/>
            <a:ext cx="2636839" cy="1366589"/>
          </a:xfrm>
          <a:prstGeom prst="accentBorderCallout2">
            <a:avLst>
              <a:gd name="adj1" fmla="val 47335"/>
              <a:gd name="adj2" fmla="val -6794"/>
              <a:gd name="adj3" fmla="val 26488"/>
              <a:gd name="adj4" fmla="val -16668"/>
              <a:gd name="adj5" fmla="val 27720"/>
              <a:gd name="adj6" fmla="val -192352"/>
            </a:avLst>
          </a:prstGeom>
          <a:solidFill>
            <a:srgbClr val="6895C6"/>
          </a:solidFill>
          <a:ln w="9525" cap="flat" cmpd="sng" algn="ctr">
            <a:solidFill>
              <a:srgbClr val="6895C6"/>
            </a:solid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marL="57150" marR="0" algn="ctr">
              <a:lnSpc>
                <a:spcPct val="90000"/>
              </a:lnSpc>
              <a:spcBef>
                <a:spcPts val="0"/>
              </a:spcBef>
              <a:spcAft>
                <a:spcPts val="600"/>
              </a:spcAft>
            </a:pPr>
            <a:r>
              <a:rPr lang="en-US" sz="1800" b="0">
                <a:solidFill>
                  <a:schemeClr val="bg1"/>
                </a:solidFill>
                <a:effectLst/>
                <a:latin typeface="DM Sans" pitchFamily="2" charset="0"/>
              </a:rPr>
              <a:t>DER forecasts and distribution across the system, how much is assumed to be distribution sited </a:t>
            </a:r>
          </a:p>
        </p:txBody>
      </p:sp>
      <p:sp>
        <p:nvSpPr>
          <p:cNvPr id="11" name="Callout: Bent Line with Border and Accent Bar 10">
            <a:extLst>
              <a:ext uri="{FF2B5EF4-FFF2-40B4-BE49-F238E27FC236}">
                <a16:creationId xmlns:a16="http://schemas.microsoft.com/office/drawing/2014/main" id="{71F762B5-34DD-C5D3-26E6-7885608D21A0}"/>
              </a:ext>
            </a:extLst>
          </p:cNvPr>
          <p:cNvSpPr/>
          <p:nvPr/>
        </p:nvSpPr>
        <p:spPr bwMode="auto">
          <a:xfrm>
            <a:off x="10929257" y="2124990"/>
            <a:ext cx="2636839" cy="860411"/>
          </a:xfrm>
          <a:prstGeom prst="accentBorderCallout2">
            <a:avLst>
              <a:gd name="adj1" fmla="val 35608"/>
              <a:gd name="adj2" fmla="val -6486"/>
              <a:gd name="adj3" fmla="val 54664"/>
              <a:gd name="adj4" fmla="val -14513"/>
              <a:gd name="adj5" fmla="val 53482"/>
              <a:gd name="adj6" fmla="val -190038"/>
            </a:avLst>
          </a:prstGeom>
          <a:solidFill>
            <a:srgbClr val="41719C"/>
          </a:solidFill>
          <a:ln w="9525" cap="flat" cmpd="sng" algn="ctr">
            <a:solidFill>
              <a:srgbClr val="41719C"/>
            </a:solid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marL="57150" marR="0" algn="ctr">
              <a:lnSpc>
                <a:spcPct val="90000"/>
              </a:lnSpc>
              <a:spcBef>
                <a:spcPts val="0"/>
              </a:spcBef>
              <a:spcAft>
                <a:spcPts val="600"/>
              </a:spcAft>
            </a:pPr>
            <a:r>
              <a:rPr lang="en-US" sz="1800" b="0">
                <a:solidFill>
                  <a:schemeClr val="bg1"/>
                </a:solidFill>
                <a:effectLst/>
                <a:latin typeface="DM Sans" pitchFamily="2" charset="0"/>
              </a:rPr>
              <a:t>Alignment of load forecasts and scenarios</a:t>
            </a:r>
            <a:endParaRPr lang="en-US" sz="1800" b="0">
              <a:solidFill>
                <a:schemeClr val="bg1"/>
              </a:solidFill>
              <a:latin typeface="DM Sans" pitchFamily="2" charset="0"/>
            </a:endParaRPr>
          </a:p>
        </p:txBody>
      </p:sp>
      <p:sp>
        <p:nvSpPr>
          <p:cNvPr id="14" name="Callout: Bent Line with Border and Accent Bar 13">
            <a:extLst>
              <a:ext uri="{FF2B5EF4-FFF2-40B4-BE49-F238E27FC236}">
                <a16:creationId xmlns:a16="http://schemas.microsoft.com/office/drawing/2014/main" id="{54F4A2A8-AFCE-2D21-082E-D809F8A798B5}"/>
              </a:ext>
            </a:extLst>
          </p:cNvPr>
          <p:cNvSpPr/>
          <p:nvPr/>
        </p:nvSpPr>
        <p:spPr bwMode="auto">
          <a:xfrm>
            <a:off x="10929258" y="4592065"/>
            <a:ext cx="2636838" cy="1298982"/>
          </a:xfrm>
          <a:prstGeom prst="accentBorderCallout2">
            <a:avLst>
              <a:gd name="adj1" fmla="val 47335"/>
              <a:gd name="adj2" fmla="val -6794"/>
              <a:gd name="adj3" fmla="val 39810"/>
              <a:gd name="adj4" fmla="val -15925"/>
              <a:gd name="adj5" fmla="val 41332"/>
              <a:gd name="adj6" fmla="val -191555"/>
            </a:avLst>
          </a:prstGeom>
          <a:solidFill>
            <a:srgbClr val="A0BCDE"/>
          </a:solidFill>
          <a:ln w="9525" cap="flat" cmpd="sng" algn="ctr">
            <a:solidFill>
              <a:srgbClr val="A0BCDE"/>
            </a:solid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marL="57150" marR="0" algn="ctr">
              <a:lnSpc>
                <a:spcPct val="90000"/>
              </a:lnSpc>
              <a:spcBef>
                <a:spcPts val="0"/>
              </a:spcBef>
              <a:spcAft>
                <a:spcPts val="600"/>
              </a:spcAft>
            </a:pPr>
            <a:r>
              <a:rPr lang="en-US" sz="1800" b="0">
                <a:solidFill>
                  <a:schemeClr val="bg1"/>
                </a:solidFill>
                <a:effectLst/>
                <a:latin typeface="DM Sans" pitchFamily="2" charset="0"/>
              </a:rPr>
              <a:t>Identification of solutions and assessing possible influence to transmission solutions </a:t>
            </a:r>
          </a:p>
        </p:txBody>
      </p:sp>
      <p:sp>
        <p:nvSpPr>
          <p:cNvPr id="15" name="Callout: Bent Line with Border and Accent Bar 14">
            <a:extLst>
              <a:ext uri="{FF2B5EF4-FFF2-40B4-BE49-F238E27FC236}">
                <a16:creationId xmlns:a16="http://schemas.microsoft.com/office/drawing/2014/main" id="{FCF03692-684E-27E6-273B-07B2434300B5}"/>
              </a:ext>
            </a:extLst>
          </p:cNvPr>
          <p:cNvSpPr/>
          <p:nvPr/>
        </p:nvSpPr>
        <p:spPr bwMode="auto">
          <a:xfrm>
            <a:off x="10924624" y="6011411"/>
            <a:ext cx="2636839" cy="614965"/>
          </a:xfrm>
          <a:prstGeom prst="accentBorderCallout2">
            <a:avLst>
              <a:gd name="adj1" fmla="val 47335"/>
              <a:gd name="adj2" fmla="val -6794"/>
              <a:gd name="adj3" fmla="val 39810"/>
              <a:gd name="adj4" fmla="val -15925"/>
              <a:gd name="adj5" fmla="val -12977"/>
              <a:gd name="adj6" fmla="val -30852"/>
            </a:avLst>
          </a:prstGeom>
          <a:solidFill>
            <a:srgbClr val="6895C6"/>
          </a:solidFill>
          <a:ln w="9525" cap="flat" cmpd="sng" algn="ctr">
            <a:solidFill>
              <a:srgbClr val="6895C6"/>
            </a:solid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marL="57150" marR="0" algn="ctr">
              <a:lnSpc>
                <a:spcPct val="90000"/>
              </a:lnSpc>
              <a:spcBef>
                <a:spcPts val="0"/>
              </a:spcBef>
              <a:spcAft>
                <a:spcPts val="600"/>
              </a:spcAft>
            </a:pPr>
            <a:r>
              <a:rPr lang="en-US" sz="1800" b="0">
                <a:solidFill>
                  <a:schemeClr val="bg1"/>
                </a:solidFill>
                <a:effectLst/>
                <a:latin typeface="DM Sans" pitchFamily="2" charset="0"/>
              </a:rPr>
              <a:t>Inclusion in Least Cost Planning review </a:t>
            </a:r>
          </a:p>
        </p:txBody>
      </p:sp>
      <p:cxnSp>
        <p:nvCxnSpPr>
          <p:cNvPr id="20" name="Straight Connector 19">
            <a:extLst>
              <a:ext uri="{FF2B5EF4-FFF2-40B4-BE49-F238E27FC236}">
                <a16:creationId xmlns:a16="http://schemas.microsoft.com/office/drawing/2014/main" id="{960CCD7F-B510-C00A-ED1F-FF0B8B53E3EC}"/>
              </a:ext>
            </a:extLst>
          </p:cNvPr>
          <p:cNvCxnSpPr>
            <a:cxnSpLocks/>
          </p:cNvCxnSpPr>
          <p:nvPr/>
        </p:nvCxnSpPr>
        <p:spPr>
          <a:xfrm flipH="1" flipV="1">
            <a:off x="6095488" y="4206240"/>
            <a:ext cx="1811383" cy="903145"/>
          </a:xfrm>
          <a:prstGeom prst="line">
            <a:avLst/>
          </a:prstGeom>
          <a:ln>
            <a:solidFill>
              <a:srgbClr val="A0BCD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A1E796E-59CC-8282-C730-523ACDE0EED2}"/>
              </a:ext>
            </a:extLst>
          </p:cNvPr>
          <p:cNvCxnSpPr>
            <a:cxnSpLocks/>
          </p:cNvCxnSpPr>
          <p:nvPr/>
        </p:nvCxnSpPr>
        <p:spPr>
          <a:xfrm flipH="1" flipV="1">
            <a:off x="5956151" y="5891047"/>
            <a:ext cx="4275909" cy="45318"/>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7A6F051-43B9-7329-386A-78E4C6911228}"/>
              </a:ext>
            </a:extLst>
          </p:cNvPr>
          <p:cNvSpPr txBox="1"/>
          <p:nvPr/>
        </p:nvSpPr>
        <p:spPr>
          <a:xfrm>
            <a:off x="831919" y="1396288"/>
            <a:ext cx="13092778" cy="492443"/>
          </a:xfrm>
          <a:prstGeom prst="rect">
            <a:avLst/>
          </a:prstGeom>
          <a:noFill/>
        </p:spPr>
        <p:txBody>
          <a:bodyPr wrap="square" lIns="91440" tIns="45720" rIns="91440" bIns="45720" rtlCol="0" anchor="t">
            <a:spAutoFit/>
          </a:bodyPr>
          <a:lstStyle/>
          <a:p>
            <a:r>
              <a:rPr lang="en-US" sz="2600" b="1">
                <a:solidFill>
                  <a:srgbClr val="2B84C9"/>
                </a:solidFill>
                <a:latin typeface="DM Sans"/>
              </a:rPr>
              <a:t>CGPP Stages 													                Dx Integration</a:t>
            </a:r>
          </a:p>
        </p:txBody>
      </p:sp>
    </p:spTree>
    <p:extLst>
      <p:ext uri="{BB962C8B-B14F-4D97-AF65-F5344CB8AC3E}">
        <p14:creationId xmlns:p14="http://schemas.microsoft.com/office/powerpoint/2010/main" val="1492600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E317-6120-4D16-90E4-DE1AB86692AD}"/>
              </a:ext>
            </a:extLst>
          </p:cNvPr>
          <p:cNvSpPr>
            <a:spLocks noGrp="1"/>
          </p:cNvSpPr>
          <p:nvPr>
            <p:ph type="title"/>
          </p:nvPr>
        </p:nvSpPr>
        <p:spPr>
          <a:xfrm>
            <a:off x="0" y="4497862"/>
            <a:ext cx="14630400" cy="1403208"/>
          </a:xfrm>
        </p:spPr>
        <p:txBody>
          <a:bodyPr/>
          <a:lstStyle/>
          <a:p>
            <a:r>
              <a:rPr lang="en-US">
                <a:solidFill>
                  <a:srgbClr val="002060"/>
                </a:solidFill>
                <a:latin typeface="DM Sans" pitchFamily="2" charset="77"/>
              </a:rPr>
              <a:t>ISO-DSP</a:t>
            </a:r>
            <a:br>
              <a:rPr lang="en-US">
                <a:solidFill>
                  <a:srgbClr val="002060"/>
                </a:solidFill>
                <a:latin typeface="DM Sans" pitchFamily="2" charset="77"/>
              </a:rPr>
            </a:br>
            <a:r>
              <a:rPr lang="en-US" sz="2800" i="1">
                <a:solidFill>
                  <a:srgbClr val="002060"/>
                </a:solidFill>
                <a:latin typeface="DM Sans" pitchFamily="2" charset="77"/>
              </a:rPr>
              <a:t>Presented by: John Baudanza</a:t>
            </a:r>
            <a:endParaRPr lang="en-US" sz="2800">
              <a:solidFill>
                <a:srgbClr val="002060"/>
              </a:solidFill>
              <a:latin typeface="DM Sans" pitchFamily="2" charset="77"/>
            </a:endParaRPr>
          </a:p>
        </p:txBody>
      </p:sp>
      <p:pic>
        <p:nvPicPr>
          <p:cNvPr id="5" name="Picture 4" descr="A picture containing text, clipart&#10;&#10;Description automatically generated">
            <a:extLst>
              <a:ext uri="{FF2B5EF4-FFF2-40B4-BE49-F238E27FC236}">
                <a16:creationId xmlns:a16="http://schemas.microsoft.com/office/drawing/2014/main" id="{72E43706-C2C0-C0BC-9165-2CBBF59F4DA1}"/>
              </a:ext>
            </a:extLst>
          </p:cNvPr>
          <p:cNvPicPr>
            <a:picLocks noChangeAspect="1"/>
          </p:cNvPicPr>
          <p:nvPr/>
        </p:nvPicPr>
        <p:blipFill rotWithShape="1">
          <a:blip r:embed="rId3">
            <a:extLst>
              <a:ext uri="{28A0092B-C50C-407E-A947-70E740481C1C}">
                <a14:useLocalDpi xmlns:a14="http://schemas.microsoft.com/office/drawing/2010/main" val="0"/>
              </a:ext>
            </a:extLst>
          </a:blip>
          <a:srcRect l="17957" t="20075" r="15347" b="23729"/>
          <a:stretch/>
        </p:blipFill>
        <p:spPr bwMode="auto">
          <a:xfrm>
            <a:off x="6571714" y="2869087"/>
            <a:ext cx="1486971" cy="12457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78800617"/>
      </p:ext>
    </p:extLst>
  </p:cSld>
  <p:clrMapOvr>
    <a:masterClrMapping/>
  </p:clrMapOvr>
</p:sld>
</file>

<file path=ppt/theme/theme1.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0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d5f0aa5-5f7f-49d6-8646-9fc033833b24">
      <UserInfo>
        <DisplayName>Robison, Matt</DisplayName>
        <AccountId>14</AccountId>
        <AccountType/>
      </UserInfo>
      <UserInfo>
        <DisplayName>DeBenedittis, Siena</DisplayName>
        <AccountId>171</AccountId>
        <AccountType/>
      </UserInfo>
      <UserInfo>
        <DisplayName>Yu, Rosalie</DisplayName>
        <AccountId>214</AccountId>
        <AccountType/>
      </UserInfo>
      <UserInfo>
        <DisplayName>Kastner, Lauren</DisplayName>
        <AccountId>21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C33FAA039D634C9D7F87A6339024C7" ma:contentTypeVersion="13" ma:contentTypeDescription="Create a new document." ma:contentTypeScope="" ma:versionID="b84cec983d18eaf1fbf844e284d32de9">
  <xsd:schema xmlns:xsd="http://www.w3.org/2001/XMLSchema" xmlns:xs="http://www.w3.org/2001/XMLSchema" xmlns:p="http://schemas.microsoft.com/office/2006/metadata/properties" xmlns:ns2="3438a799-e196-40ca-94af-f480f4e8e678" xmlns:ns3="bd5f0aa5-5f7f-49d6-8646-9fc033833b24" targetNamespace="http://schemas.microsoft.com/office/2006/metadata/properties" ma:root="true" ma:fieldsID="4898598519254e154fa78e1fd5c353f1" ns2:_="" ns3:_="">
    <xsd:import namespace="3438a799-e196-40ca-94af-f480f4e8e678"/>
    <xsd:import namespace="bd5f0aa5-5f7f-49d6-8646-9fc033833b2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8a799-e196-40ca-94af-f480f4e8e6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5f0aa5-5f7f-49d6-8646-9fc033833b2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AB6F67-2586-41F3-9E2A-03E7B7391B87}">
  <ds:schemaRefs>
    <ds:schemaRef ds:uri="http://schemas.microsoft.com/sharepoint/v3/contenttype/forms"/>
  </ds:schemaRefs>
</ds:datastoreItem>
</file>

<file path=customXml/itemProps2.xml><?xml version="1.0" encoding="utf-8"?>
<ds:datastoreItem xmlns:ds="http://schemas.openxmlformats.org/officeDocument/2006/customXml" ds:itemID="{045DAF0A-40E9-4D6B-9A11-10F90D2B6AAE}">
  <ds:schemaRefs>
    <ds:schemaRef ds:uri="3438a799-e196-40ca-94af-f480f4e8e678"/>
    <ds:schemaRef ds:uri="bd5f0aa5-5f7f-49d6-8646-9fc033833b2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280CD69-565A-4B7E-B159-7C045BD18B2F}">
  <ds:schemaRefs>
    <ds:schemaRef ds:uri="3438a799-e196-40ca-94af-f480f4e8e678"/>
    <ds:schemaRef ds:uri="bd5f0aa5-5f7f-49d6-8646-9fc033833b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cf90b97b-be46-4a00-9700-81ce4ff1b7f6}" enabled="0" method="" siteId="{cf90b97b-be46-4a00-9700-81ce4ff1b7f6}" removed="1"/>
</clbl:labelList>
</file>

<file path=docProps/app.xml><?xml version="1.0" encoding="utf-8"?>
<Properties xmlns="http://schemas.openxmlformats.org/officeDocument/2006/extended-properties" xmlns:vt="http://schemas.openxmlformats.org/officeDocument/2006/docPropsVTypes">
  <Template>centene_additional_slides_10092019</Template>
  <TotalTime>0</TotalTime>
  <Words>2438</Words>
  <Application>Microsoft Office PowerPoint</Application>
  <PresentationFormat>Custom</PresentationFormat>
  <Paragraphs>315</Paragraphs>
  <Slides>32</Slides>
  <Notes>26</Notes>
  <HiddenSlides>0</HiddenSlides>
  <MMClips>0</MMClips>
  <ScaleCrop>false</ScaleCrop>
  <HeadingPairs>
    <vt:vector size="6" baseType="variant">
      <vt:variant>
        <vt:lpstr>Fonts Used</vt:lpstr>
      </vt:variant>
      <vt:variant>
        <vt:i4>7</vt:i4>
      </vt:variant>
      <vt:variant>
        <vt:lpstr>Theme</vt:lpstr>
      </vt:variant>
      <vt:variant>
        <vt:i4>12</vt:i4>
      </vt:variant>
      <vt:variant>
        <vt:lpstr>Slide Titles</vt:lpstr>
      </vt:variant>
      <vt:variant>
        <vt:i4>32</vt:i4>
      </vt:variant>
    </vt:vector>
  </HeadingPairs>
  <TitlesOfParts>
    <vt:vector size="51" baseType="lpstr">
      <vt:lpstr>Arial</vt:lpstr>
      <vt:lpstr>Calibri</vt:lpstr>
      <vt:lpstr>Calibri Light</vt:lpstr>
      <vt:lpstr>DM Sans</vt:lpstr>
      <vt:lpstr>Open Sans</vt:lpstr>
      <vt:lpstr>Wingdings</vt:lpstr>
      <vt:lpstr>WordVisi_MSFontService</vt:lpstr>
      <vt:lpstr>6_Custom Design</vt:lpstr>
      <vt:lpstr>Custom Design</vt:lpstr>
      <vt:lpstr>24_Custom Design</vt:lpstr>
      <vt:lpstr>26_Custom Design</vt:lpstr>
      <vt:lpstr>27_Custom Design</vt:lpstr>
      <vt:lpstr>11_Custom Design</vt:lpstr>
      <vt:lpstr>29_Custom Design</vt:lpstr>
      <vt:lpstr>30_Custom Design</vt:lpstr>
      <vt:lpstr>31_Custom Design</vt:lpstr>
      <vt:lpstr>12_Custom Design</vt:lpstr>
      <vt:lpstr>32_Custom Design</vt:lpstr>
      <vt:lpstr>17_Custom Design</vt:lpstr>
      <vt:lpstr>Distributed System Platform (DSP) Stakeholder Webinar </vt:lpstr>
      <vt:lpstr>Welcome and Logistics</vt:lpstr>
      <vt:lpstr>Agenda</vt:lpstr>
      <vt:lpstr>Distributed System Implementation Plan (DSIP) Presented by: Matthew LaFlair</vt:lpstr>
      <vt:lpstr>2023 DSIP Update</vt:lpstr>
      <vt:lpstr>The DSP Offers Three Core Interrelated Services</vt:lpstr>
      <vt:lpstr>DSIP Alignment with Coordinated Grid Planning Process (CGPP)  Presented by: Tom Vaccaro</vt:lpstr>
      <vt:lpstr>The DSIP helps align Dx planning with Tx CGPP</vt:lpstr>
      <vt:lpstr>ISO-DSP Presented by: John Baudanza</vt:lpstr>
      <vt:lpstr>Joint Utilities Prepare for NYISO DER and Aggregation Market</vt:lpstr>
      <vt:lpstr>Interconnection Presented by: Aaron Anaya </vt:lpstr>
      <vt:lpstr>Joint Utilities Assist Rollout of IEEE 1547-2018 Compliant Inverters and Facilitate Storage Interconnections</vt:lpstr>
      <vt:lpstr>Hosting Capacity Maps and Analysis Presented by: Joe White</vt:lpstr>
      <vt:lpstr>Evolution of the Roadmap </vt:lpstr>
      <vt:lpstr>Overview:  Stage 3.5</vt:lpstr>
      <vt:lpstr>Overview:  Stage 4.1</vt:lpstr>
      <vt:lpstr>DG Connected Since Last HCA Refresh (MW)</vt:lpstr>
      <vt:lpstr>Pop-Up Items – Nodal Constraints</vt:lpstr>
      <vt:lpstr>Cost-Sharing 2.0 Mechanism: Additional Draw-down Items</vt:lpstr>
      <vt:lpstr>Storage Roadmap</vt:lpstr>
      <vt:lpstr>ITWG Collaboration</vt:lpstr>
      <vt:lpstr>Lookahead: 2023</vt:lpstr>
      <vt:lpstr>Information Sharing  Presented by: Leon Bukhman</vt:lpstr>
      <vt:lpstr>Information Sharing</vt:lpstr>
      <vt:lpstr>Minimum Viable Product (MVP) Use cases</vt:lpstr>
      <vt:lpstr>Electric Vehicle Programs Presented by: Joshua Kaplan</vt:lpstr>
      <vt:lpstr>JU EV Programs and Proceedings</vt:lpstr>
      <vt:lpstr>2023 Programs and Proceedings Milestones</vt:lpstr>
      <vt:lpstr>National Grid Bus Dealership EV Charging</vt:lpstr>
      <vt:lpstr>Q&amp;A Session Moderated by: Matt Robison, ICF</vt:lpstr>
      <vt:lpstr>Q&amp;A Session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Centene</dc:title>
  <dc:creator>Kinder, Rachel</dc:creator>
  <cp:keywords/>
  <dc:description/>
  <cp:lastModifiedBy>Yu, Rosalie</cp:lastModifiedBy>
  <cp:revision>1</cp:revision>
  <cp:lastPrinted>2017-04-17T13:18:56Z</cp:lastPrinted>
  <dcterms:created xsi:type="dcterms:W3CDTF">2019-10-09T19:32:13Z</dcterms:created>
  <dcterms:modified xsi:type="dcterms:W3CDTF">2023-12-12T16:46:53Z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0x010100E4C33FAA039D634C9D7F87A6339024C7</vt:lpwstr>
  </property>
  <property fmtid="{D5CDD505-2E9C-101B-9397-08002B2CF9AE}" pid="3" name="Asset Topic">
    <vt:lpwstr>605;#Brand|956747bd-03d6-42fa-b21d-d67864e1ab84</vt:lpwstr>
  </property>
  <property fmtid="{D5CDD505-2E9C-101B-9397-08002B2CF9AE}" pid="4" name="Asset_x0020_Type">
    <vt:lpwstr>54;#Branded Materials|e8103d7b-bd02-49df-9a1c-62bfb202956c</vt:lpwstr>
  </property>
  <property fmtid="{D5CDD505-2E9C-101B-9397-08002B2CF9AE}" pid="5" name="Display Page">
    <vt:lpwstr/>
  </property>
  <property fmtid="{D5CDD505-2E9C-101B-9397-08002B2CF9AE}" pid="6" name="Asset Type">
    <vt:lpwstr>54</vt:lpwstr>
  </property>
  <property fmtid="{D5CDD505-2E9C-101B-9397-08002B2CF9AE}" pid="7" name="Order">
    <vt:r8>787600</vt:r8>
  </property>
  <property fmtid="{D5CDD505-2E9C-101B-9397-08002B2CF9AE}" pid="8" name="xd_Signature">
    <vt:bool>false</vt:bool>
  </property>
  <property fmtid="{D5CDD505-2E9C-101B-9397-08002B2CF9AE}" pid="9" name="xd_ProgID">
    <vt:lpwstr/>
  </property>
  <property fmtid="{D5CDD505-2E9C-101B-9397-08002B2CF9AE}" pid="10" name="ComplianceAssetId">
    <vt:lpwstr/>
  </property>
  <property fmtid="{D5CDD505-2E9C-101B-9397-08002B2CF9AE}" pid="11" name="TemplateUrl">
    <vt:lpwstr/>
  </property>
</Properties>
</file>