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file:///H:\Retail%20Share\share\Brand%20and%20Marketing%20Services\Creative%20Services\Current\BR.1697%20PPT%20Updates\elements\NRG%20ppt%20(r)%20backdrops\Internal%20(r)\RB.07.297%20NRG%20Powerpoint%20I.jpg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4EC3-9AA5-4727-AF9E-9BDB5F6C8CE3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03E0-8949-4AF9-A150-B2FDE30CE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9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4EC3-9AA5-4727-AF9E-9BDB5F6C8CE3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03E0-8949-4AF9-A150-B2FDE30CE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85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4EC3-9AA5-4727-AF9E-9BDB5F6C8CE3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03E0-8949-4AF9-A150-B2FDE30CE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17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B.07.297 NRG Powerpoint I.jpg" descr="H:\Retail Share\share\Brand and Marketing Services\Creative Services\Current\BR.1697 PPT Updates\elements\NRG ppt (r) backdrops\Internal (r)\RB.07.297 NRG Powerpoint I.jpg"/>
          <p:cNvPicPr>
            <a:picLocks noChangeAspect="1"/>
          </p:cNvPicPr>
          <p:nvPr userDrawn="1"/>
        </p:nvPicPr>
        <p:blipFill>
          <a:blip r:embed="rId2" r:link="rId3" cstate="print"/>
          <a:stretch>
            <a:fillRect/>
          </a:stretch>
        </p:blipFill>
        <p:spPr>
          <a:xfrm>
            <a:off x="0" y="1222"/>
            <a:ext cx="9144000" cy="685555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0BD2-6955-4825-A89E-9F81198085FA}" type="datetime4">
              <a:rPr lang="en-US" smtClean="0"/>
              <a:t>June 30, 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64BEA4-ECAD-4B23-B682-AF22774D7D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[Enter Presentation Title in the Footer View menu &gt; Header and Footer]</a:t>
            </a:r>
            <a:endParaRPr lang="en-US" dirty="0"/>
          </a:p>
        </p:txBody>
      </p:sp>
      <p:sp>
        <p:nvSpPr>
          <p:cNvPr id="9" name="Line 17"/>
          <p:cNvSpPr>
            <a:spLocks noChangeShapeType="1"/>
          </p:cNvSpPr>
          <p:nvPr userDrawn="1"/>
        </p:nvSpPr>
        <p:spPr bwMode="auto">
          <a:xfrm>
            <a:off x="336883" y="1151055"/>
            <a:ext cx="8450981" cy="0"/>
          </a:xfrm>
          <a:prstGeom prst="line">
            <a:avLst/>
          </a:prstGeom>
          <a:noFill/>
          <a:ln w="12700">
            <a:solidFill>
              <a:srgbClr val="D2D2D2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 dirty="0">
              <a:latin typeface="Verdana" charset="0"/>
              <a:ea typeface="ＭＳ Ｐゴシック" charset="0"/>
              <a:cs typeface="Arial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507533" y="355389"/>
            <a:ext cx="7076104" cy="822962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320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– two line capable</a:t>
            </a:r>
            <a:endParaRPr lang="en-US" dirty="0"/>
          </a:p>
        </p:txBody>
      </p:sp>
      <p:sp>
        <p:nvSpPr>
          <p:cNvPr id="11" name="Content Placeholder 14"/>
          <p:cNvSpPr>
            <a:spLocks noGrp="1"/>
          </p:cNvSpPr>
          <p:nvPr>
            <p:ph sz="quarter" idx="13" hasCustomPrompt="1"/>
          </p:nvPr>
        </p:nvSpPr>
        <p:spPr>
          <a:xfrm>
            <a:off x="339451" y="1357527"/>
            <a:ext cx="8412163" cy="49180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110000"/>
              </a:lnSpc>
              <a:spcAft>
                <a:spcPct val="0"/>
              </a:spcAft>
              <a:buNone/>
              <a:defRPr lang="en-US" sz="2600" noProof="0" dirty="0" smtClean="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365760" indent="-182880" algn="l" rtl="0" eaLnBrk="1" fontAlgn="base" hangingPunct="1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lang="en-US" sz="1800" baseline="0" dirty="0" smtClean="0">
                <a:solidFill>
                  <a:schemeClr val="tx1"/>
                </a:solidFill>
                <a:latin typeface="+mn-lt"/>
                <a:ea typeface="ＭＳ Ｐゴシック" charset="0"/>
                <a:cs typeface="ＭＳ Ｐゴシック"/>
              </a:defRPr>
            </a:lvl2pPr>
            <a:lvl3pPr marL="731520" indent="-182880" algn="l" rtl="0" eaLnBrk="1" fontAlgn="base" hangingPunct="1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Font typeface="Verdana" pitchFamily="34" charset="0"/>
              <a:buChar char="—"/>
              <a:defRPr lang="en-US" sz="1400" baseline="0" dirty="0" smtClean="0">
                <a:solidFill>
                  <a:schemeClr val="tx1"/>
                </a:solidFill>
                <a:latin typeface="+mn-lt"/>
                <a:ea typeface="ＭＳ Ｐゴシック" charset="0"/>
                <a:cs typeface="ＭＳ Ｐゴシック"/>
              </a:defRPr>
            </a:lvl3pPr>
            <a:lvl4pPr marL="1097280" indent="-182880" algn="l" rtl="0" eaLnBrk="1" fontAlgn="base" hangingPunct="1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  <a:defRPr lang="en-US" sz="1200" baseline="0" dirty="0" smtClean="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110000"/>
              </a:lnSpc>
              <a:spcAft>
                <a:spcPct val="0"/>
              </a:spcAft>
              <a:defRPr lang="en-US" sz="2600" dirty="0" smtClean="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5pPr>
          </a:lstStyle>
          <a:p>
            <a:pPr lvl="0"/>
            <a:r>
              <a:rPr lang="en-US" noProof="0" dirty="0" smtClean="0"/>
              <a:t>Click icon to add content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815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4EC3-9AA5-4727-AF9E-9BDB5F6C8CE3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03E0-8949-4AF9-A150-B2FDE30CE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2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4EC3-9AA5-4727-AF9E-9BDB5F6C8CE3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03E0-8949-4AF9-A150-B2FDE30CE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0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4EC3-9AA5-4727-AF9E-9BDB5F6C8CE3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03E0-8949-4AF9-A150-B2FDE30CE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3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4EC3-9AA5-4727-AF9E-9BDB5F6C8CE3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03E0-8949-4AF9-A150-B2FDE30CE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8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4EC3-9AA5-4727-AF9E-9BDB5F6C8CE3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03E0-8949-4AF9-A150-B2FDE30CE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0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4EC3-9AA5-4727-AF9E-9BDB5F6C8CE3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03E0-8949-4AF9-A150-B2FDE30CE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03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4EC3-9AA5-4727-AF9E-9BDB5F6C8CE3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03E0-8949-4AF9-A150-B2FDE30CE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64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4EC3-9AA5-4727-AF9E-9BDB5F6C8CE3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03E0-8949-4AF9-A150-B2FDE30CE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77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D4EC3-9AA5-4727-AF9E-9BDB5F6C8CE3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603E0-8949-4AF9-A150-B2FDE30CE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3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b="1" u="sng" dirty="0" smtClean="0"/>
              <a:t>Value-Added Information</a:t>
            </a:r>
            <a:endParaRPr lang="en-US" b="1" u="sng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71600"/>
            <a:ext cx="8534400" cy="5181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Data </a:t>
            </a:r>
            <a:r>
              <a:rPr lang="en-US" dirty="0" smtClean="0"/>
              <a:t>vs. </a:t>
            </a:r>
            <a:r>
              <a:rPr lang="en-US" b="1" u="sng" dirty="0" smtClean="0"/>
              <a:t>Information</a:t>
            </a:r>
            <a:r>
              <a:rPr lang="en-US" dirty="0" smtClean="0"/>
              <a:t>. What is the value-add?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endParaRPr lang="en-US" b="1" u="sng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1" u="sng" dirty="0" smtClean="0"/>
              <a:t>“Static” Data</a:t>
            </a:r>
            <a:r>
              <a:rPr lang="en-US" dirty="0" smtClean="0"/>
              <a:t>: 8760 system/meter data, system limitations, pricing, (avoided) costs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1" u="sng" dirty="0" smtClean="0"/>
              <a:t>“Dynamic” Data</a:t>
            </a:r>
            <a:r>
              <a:rPr lang="en-US" dirty="0" smtClean="0"/>
              <a:t>: System operations – real-time load/generation data, load/generation forecasts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Static and Dynamic Data at the circuit level, with geo-locational information is useful.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05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b="1" u="sng" dirty="0" smtClean="0"/>
              <a:t>Value-Added Information</a:t>
            </a:r>
            <a:endParaRPr lang="en-US" b="1" u="sng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71600"/>
            <a:ext cx="8534400" cy="51816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Providing </a:t>
            </a:r>
            <a:r>
              <a:rPr lang="en-US" dirty="0" smtClean="0"/>
              <a:t>Value-Added Services should be a </a:t>
            </a:r>
            <a:r>
              <a:rPr lang="en-US" b="1" u="sng" dirty="0" smtClean="0"/>
              <a:t>short-term transition </a:t>
            </a:r>
            <a:r>
              <a:rPr lang="en-US" dirty="0" smtClean="0"/>
              <a:t>to a full platform </a:t>
            </a:r>
            <a:r>
              <a:rPr lang="en-US" dirty="0" smtClean="0"/>
              <a:t>market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Information </a:t>
            </a:r>
            <a:r>
              <a:rPr lang="en-US" dirty="0" smtClean="0"/>
              <a:t>provided in the early years may become more </a:t>
            </a:r>
            <a:r>
              <a:rPr lang="en-US" dirty="0" smtClean="0"/>
              <a:t>common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r>
              <a:rPr lang="en-US" dirty="0" smtClean="0"/>
              <a:t>With </a:t>
            </a:r>
            <a:r>
              <a:rPr lang="en-US" b="1" u="sng" dirty="0" smtClean="0"/>
              <a:t>AMI</a:t>
            </a:r>
            <a:r>
              <a:rPr lang="en-US" dirty="0" smtClean="0"/>
              <a:t>, more </a:t>
            </a:r>
            <a:r>
              <a:rPr lang="en-US" dirty="0" smtClean="0"/>
              <a:t>detail will be available, and third parties will likely have access to </a:t>
            </a:r>
            <a:r>
              <a:rPr lang="en-US" dirty="0" smtClean="0"/>
              <a:t>“static” data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Development of an </a:t>
            </a:r>
            <a:r>
              <a:rPr lang="en-US" b="1" u="sng" dirty="0" smtClean="0"/>
              <a:t>API</a:t>
            </a:r>
            <a:r>
              <a:rPr lang="en-US" dirty="0" smtClean="0"/>
              <a:t> platform? </a:t>
            </a:r>
            <a:r>
              <a:rPr lang="en-US" dirty="0" smtClean="0"/>
              <a:t>(providing “dynamic</a:t>
            </a:r>
            <a:r>
              <a:rPr lang="en-US" dirty="0" smtClean="0"/>
              <a:t>” data)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Receiving and storing operational data from DER providers and the distribution system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Enabling forecasting, optimization, and DER </a:t>
            </a:r>
            <a:r>
              <a:rPr lang="en-US" dirty="0" smtClean="0"/>
              <a:t>dispatch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Timely and Efficient access to Static/Dynamic Data could enable third parties to </a:t>
            </a:r>
            <a:r>
              <a:rPr lang="en-US" dirty="0" smtClean="0"/>
              <a:t>“</a:t>
            </a:r>
            <a:r>
              <a:rPr lang="en-US" dirty="0"/>
              <a:t>add value” to </a:t>
            </a:r>
            <a:r>
              <a:rPr lang="en-US" dirty="0" smtClean="0"/>
              <a:t>data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58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Value-Added Information</vt:lpstr>
      <vt:lpstr>Value-Added Information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Joseph, Kelli</dc:creator>
  <cp:lastModifiedBy>Joseph, Kelli</cp:lastModifiedBy>
  <cp:revision>12</cp:revision>
  <dcterms:created xsi:type="dcterms:W3CDTF">2016-06-29T17:06:29Z</dcterms:created>
  <dcterms:modified xsi:type="dcterms:W3CDTF">2016-06-30T10:43:08Z</dcterms:modified>
</cp:coreProperties>
</file>